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bf04b385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bf04b38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bf04b385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bf04b385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bf04b38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bf04b38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b908a1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b908a1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908a1d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908a1d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bf04b3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bf04b3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f04b38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f04b38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f04b38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f04b38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bf04b38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bf04b38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f04b38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bf04b38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bf04b38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bf04b38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HTML(Tabelas)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6" name="Google Shape;1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8" name="Google Shape;158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&lt;th&gt;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tem a finalidade de indicar o cabeçalho de uma linha ou coluna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538" y="2793697"/>
            <a:ext cx="3968925" cy="1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7" name="Google Shape;167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0" name="Google Shape;170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2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875" y="1779617"/>
            <a:ext cx="2530144" cy="32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79" name="Google Shape;179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0" name="Google Shape;18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2" name="Google Shape;182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Tabelas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" name="Google Shape;184;p24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00" y="2545650"/>
            <a:ext cx="3262850" cy="9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HTML(Tabelas)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</a:t>
              </a: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Tabelas representam informação em linhas e colunas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Tabelas representam informação em linhas e colunas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Assim pode-se mostrar informações de forma mais organizada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uma tabela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&lt;table&gt;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uma tabela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&lt;table&gt;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tabela é desenvolvida linha por linha e para cada linha da tabela é utilizada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&lt;tr&gt;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1" name="Google Shape;111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uma tabela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&lt;table&gt;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tabela é desenvolvida linha por linha e para cada linha da tabela é utilizada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&lt;tr&gt;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&lt;td&gt;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para adicionar cada elemento em suas respectivas linha e coluna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2" name="Google Shape;122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uma tabela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&lt;table&gt;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tabela é desenvolvida linha por linha e para cada linha da tabela é utilizada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&lt;tr&gt;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&lt;td&gt;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cada elemento em suas respectivas linha e coluna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500" y="3093925"/>
            <a:ext cx="2075925" cy="1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1" name="Google Shape;131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4" name="Google Shape;134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Tabelas 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525" y="1779592"/>
            <a:ext cx="2332811" cy="322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3" name="Google Shape;143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4" name="Google Shape;14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6" name="Google Shape;146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Tabelas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25" y="2571750"/>
            <a:ext cx="3510050" cy="1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