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b908a1d6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b908a1d6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b908a1d6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b908a1d6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b908a1d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b908a1d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b908a1d6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b908a1d6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908a1d6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b908a1d6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b908a1d6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b908a1d6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b908a1d6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b908a1d6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b908a1d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b908a1d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b908a1d6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b908a1d6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b908a1d6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b908a1d6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b908a1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b908a1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b908a1d6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b908a1d6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b908a1d6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b908a1d6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b908a1d6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b908a1d6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96a77d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696a77d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908a1d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b908a1d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b908a1d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b908a1d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b908a1d6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b908a1d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b908a1d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b908a1d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b908a1d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b908a1d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b908a1d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b908a1d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908a1d6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b908a1d6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03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HTML(Listas)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3" name="Google Shape;153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4" name="Google Shape;15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2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56" name="Google Shape;156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Listas ordenadas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22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375" y="1752517"/>
            <a:ext cx="5107787" cy="322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5" name="Google Shape;165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66" name="Google Shape;16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2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68" name="Google Shape;168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Listas ordenadas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" name="Google Shape;170;p23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275" y="2616450"/>
            <a:ext cx="4305150" cy="13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77" name="Google Shape;177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78" name="Google Shape;17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2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80" name="Google Shape;180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não-ordenadas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2" name="Google Shape;182;p2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 lista não-ordenada é criada com a tag &lt;ul&gt;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8" name="Google Shape;188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89" name="Google Shape;18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2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91" name="Google Shape;191;p2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não-ordenadas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" name="Google Shape;193;p25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 lista não-ordenada é criada com a tag &lt;ul&gt;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 com o &lt;li&gt; definimos os itens da lista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99" name="Google Shape;199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00" name="Google Shape;20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2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02" name="Google Shape;202;p2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não-ordenadas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26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 lista não-ordenada é criada com a tag &lt;ul&gt;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 com o &lt;li&gt; definimos os itens da lista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938" y="2782354"/>
            <a:ext cx="4114169" cy="181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12" name="Google Shape;21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2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14" name="Google Shape;214;p2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Listas não-ordenadas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6" name="Google Shape;216;p27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450" y="1766542"/>
            <a:ext cx="5686095" cy="322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24" name="Google Shape;22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26" name="Google Shape;226;p2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Listas não-ordenadas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8" name="Google Shape;228;p28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050" y="2039967"/>
            <a:ext cx="54959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35" name="Google Shape;235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36" name="Google Shape;23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2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38" name="Google Shape;238;p2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de Definições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29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criarmos a lista usamos a tag &lt;dl&gt;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6" name="Google Shape;246;p3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47" name="Google Shape;24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Google Shape;248;p3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49" name="Google Shape;249;p3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de Definições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" name="Google Shape;251;p30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criarmos a lista usamos a tag &lt;dl&gt;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para a criação do termo que queremos explicar é a tag &lt;dt&gt;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57" name="Google Shape;257;p3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8" name="Google Shape;25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3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60" name="Google Shape;260;p3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de Definições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2" name="Google Shape;262;p31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criarmos a lista usamos a tag &lt;dl&gt;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para a criação do termo que queremos explicar é a tag &lt;dt&gt;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item que explicará o termo é com a tag &lt;dd&gt;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Há diversas situações que precisamos usar listas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68" name="Google Shape;268;p3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69" name="Google Shape;26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3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71" name="Google Shape;271;p3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de Definições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3" name="Google Shape;273;p32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criarmos a lista usamos a tag &lt;dl&gt;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para a criação do termo que queremos explicar é a tag &lt;dt&gt;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item que explicará o termo é com a tag &lt;dd&gt;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263" y="3098129"/>
            <a:ext cx="5557279" cy="181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80" name="Google Shape;280;p3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81" name="Google Shape;28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3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83" name="Google Shape;283;p3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Listas de Definições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5" name="Google Shape;285;p33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450" y="1766542"/>
            <a:ext cx="5344572" cy="322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92" name="Google Shape;292;p3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93" name="Google Shape;293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3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95" name="Google Shape;295;p3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Listas de Definições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7" name="Google Shape;297;p34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000" y="2293650"/>
            <a:ext cx="35623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304" name="Google Shape;304;p35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03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5" name="Google Shape;3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HTML(Listas)</a:t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78" name="Google Shape;78;p1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Há diversas situações que precisamos usar listas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HTML nos fornece três tipos de listas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89" name="Google Shape;89;p1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91;p16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Há diversas situações que precisamos usar listas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HTML nos fornece três tipos de listas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Listas ordenadas: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são listas que cada elemento é numerado, como um ranking de melhores times do campeonato ou uma receita de bolo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00" name="Google Shape;100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7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Há diversas situações que precisamos usar listas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HTML nos fornece três tipos de listas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Listas ordenadas: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são listas que cada elemento é numerado, como um ranking de melhores times do campeonato ou uma receita de bolo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Listas não-ordenadas: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são listas de itens que não possuem ordem, cada item possui um marcador igual ao invés de números, como uma lista de compras do mercado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8" name="Google Shape;108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11" name="Google Shape;111;p1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Há diversas situações que precisamos usar listas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HTML nos fornece três tipos de listas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Listas ordenadas: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são listas que cada elemento da é numerado, como um ranking de melhores times do campeonato ou uma receita de bolo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Listas não-ordenadas: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são listas de itens que não possuem ordem, cada item possui um marcador igual ao invés de números, como uma lista de compras do mercado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Listas de definição: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uma lista onde é necessário listar termos e seus significados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0" name="Google Shape;12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22" name="Google Shape;122;p1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ordenadas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Uma lista ordenada é criada com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&lt;ol&gt;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0" name="Google Shape;130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1" name="Google Shape;13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2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33" name="Google Shape;133;p2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ordenadas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" name="Google Shape;135;p20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Uma lista ordenada é criada com a tag &lt;ol&gt;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 cada elemento da lista é criado com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&lt;li&gt;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1" name="Google Shape;141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2" name="Google Shape;14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2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44" name="Google Shape;144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Listas ordenadas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6" name="Google Shape;146;p21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Uma lista ordenada é criada com a tag &lt;ol&gt;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 cada elemento da lista é criado com a tag &lt;li&gt;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50" y="2613888"/>
            <a:ext cx="44577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