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420c207e_2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420c207e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c734081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c734081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420c207e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420c207e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734081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734081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c734081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c734081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c7340815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c7340815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c7340815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c7340815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c7340815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c7340815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c734081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c734081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c7340815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c7340815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997147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997147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c7340815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c7340815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c7340815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c7340815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c7340815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c7340815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c7340815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c7340815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c7340815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c7340815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c7340815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c7340815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c7340815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c7340815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c7759c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c7759c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c7759c5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c7759c5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c7759c5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c7759c5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c73408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c73408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c7759c5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c7759c5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c7759c5c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4c7759c5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c7759c5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4c7759c5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734081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734081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9971474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9971474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734081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734081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c734081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c734081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c734081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c734081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c734081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c734081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05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 5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8" name="Google Shape;158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9" name="Google Shape;15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61" name="Google Shape;161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HTML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22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HTML foi adicionado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especificar qual linguagem está sendo escrita o código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9" name="Google Shape;169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0" name="Google Shape;1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2" name="Google Shape;172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HTML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" name="Google Shape;174;p23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HTML foi adicionado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especificar qual linguagem está sendo escrita o código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013" y="3399029"/>
            <a:ext cx="24860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1" name="Google Shape;181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2" name="Google Shape;18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4" name="Google Shape;184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Metatag Meta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p24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Meta fica na tag HEAD e ele possui a finalidade de especificar alguns dados da página HTML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2" name="Google Shape;192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3" name="Google Shape;19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5" name="Google Shape;195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Metatag Meta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Meta fica na tag HEAD e ele possui a finalidade de especificar alguns dados da página HTML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charset = UTF-8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o tipo de codificação de caracteres utilizada na página, já que qualquer pessoa de qualquer localidade pode acessar a internet, há padrões de caracteres dependente da língua(Exemplo, caracteres especiais do português do Brasil e do Mandarim)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3" name="Google Shape;203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4" name="Google Shape;20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6" name="Google Shape;206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Comentários HTML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26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fazer comentários no código que não irão aparecer no site utilize a tag: &lt;!-- --&gt;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4" name="Google Shape;214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5" name="Google Shape;21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7" name="Google Shape;217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Comentários HTML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27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fazer comentários no código que não irão aparecer no site utilize a tag: &lt;!-- --&gt;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000" y="2744750"/>
            <a:ext cx="5122500" cy="2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7" name="Google Shape;22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9" name="Google Shape;229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Atributo ID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1" name="Google Shape;231;p28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atributo ID tem o objetivo de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identificar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um elemento dos outros para referenciar ele no próprio HTML, CSS e Javascript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7" name="Google Shape;237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8" name="Google Shape;23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0" name="Google Shape;240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Atributo ID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" name="Google Shape;242;p29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atributo ID tem o objetivo de identificar um elemento dos outros para referenciar ele no próprio HTML, CSS e Javascript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050" y="2653875"/>
            <a:ext cx="5483900" cy="24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9" name="Google Shape;249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0" name="Google Shape;25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2" name="Google Shape;252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Atributo class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p30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atributo class possui a finalidade de identificar uma série de elementos em comum ao invés de identificar apenas um por um com o atributo ID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0" name="Google Shape;260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1" name="Google Shape;26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63" name="Google Shape;263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Atributo class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31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atributo class possui a finalidade de identificar uma série de elementos em comum ao invés de identificar apenas um por um com o atributo ID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772" y="2559847"/>
            <a:ext cx="4757251" cy="2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HTML5 foi lançado para melhorar o desenvolvimento do código e organização da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72" name="Google Shape;272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3" name="Google Shape;27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5" name="Google Shape;275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block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block são elementos que começam na linha seguinte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3" name="Google Shape;283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4" name="Google Shape;28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86" name="Google Shape;286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block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p33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block são elementos que começam na linha seguinte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&lt;h1&gt; e &lt;p&gt;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71" y="2740746"/>
            <a:ext cx="3609975" cy="19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925" y="3137275"/>
            <a:ext cx="1200150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3"/>
          <p:cNvCxnSpPr>
            <a:stCxn id="289" idx="3"/>
            <a:endCxn id="290" idx="1"/>
          </p:cNvCxnSpPr>
          <p:nvPr/>
        </p:nvCxnSpPr>
        <p:spPr>
          <a:xfrm>
            <a:off x="4470746" y="3694496"/>
            <a:ext cx="8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7" name="Google Shape;297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8" name="Google Shape;29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0" name="Google Shape;300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block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4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block são elementos que começam na linha seguinte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&lt;h1&gt; e &lt;p&gt;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71" y="2740746"/>
            <a:ext cx="3609975" cy="19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925" y="3137275"/>
            <a:ext cx="1200150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4"/>
          <p:cNvCxnSpPr>
            <a:stCxn id="303" idx="3"/>
            <a:endCxn id="304" idx="1"/>
          </p:cNvCxnSpPr>
          <p:nvPr/>
        </p:nvCxnSpPr>
        <p:spPr>
          <a:xfrm>
            <a:off x="4470746" y="3694496"/>
            <a:ext cx="8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4"/>
          <p:cNvSpPr txBox="1"/>
          <p:nvPr/>
        </p:nvSpPr>
        <p:spPr>
          <a:xfrm>
            <a:off x="6819325" y="2772250"/>
            <a:ext cx="1981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conteúdo “Título 2” não foi inserido na mesma linha que o “Título 1”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2" name="Google Shape;312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3" name="Google Shape;31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3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15" name="Google Shape;315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inline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35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inline possuem a proposta inversa do block, já que o elemento permanece na mesma linha que o elemento anterior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23" name="Google Shape;323;p3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4" name="Google Shape;32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3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26" name="Google Shape;326;p3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inline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inline possuem a proposta inversa do block, já que o elemento permanece na mesma linha que o elemento anterior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Ex:&lt;em&gt;,&lt;strong&gt;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34" name="Google Shape;334;p3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5" name="Google Shape;33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3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37" name="Google Shape;337;p3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inline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9" name="Google Shape;339;p37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 inline possuem a proposta inversa do block, já que o elemento permanece na mesma linha que o elemento anterior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Ex:&lt;em&gt;,&lt;strong&gt;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450" y="3123060"/>
            <a:ext cx="3726850" cy="92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25" y="2876425"/>
            <a:ext cx="4640624" cy="1421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7"/>
          <p:cNvCxnSpPr>
            <a:stCxn id="341" idx="3"/>
            <a:endCxn id="340" idx="1"/>
          </p:cNvCxnSpPr>
          <p:nvPr/>
        </p:nvCxnSpPr>
        <p:spPr>
          <a:xfrm>
            <a:off x="5026449" y="358696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48" name="Google Shape;348;p3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49" name="Google Shape;34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3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51" name="Google Shape;351;p3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Div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3" name="Google Shape;353;p38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 permite agrupar um conjunto de elementos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59" name="Google Shape;359;p3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60" name="Google Shape;36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3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62" name="Google Shape;362;p3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Div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4" name="Google Shape;364;p39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 permite agrupar um conjunto de elementos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nível de block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exemplo, é possível criar uma div para agrupar elementos de um cabeçalho ou de um rodapé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70" name="Google Shape;370;p4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71" name="Google Shape;371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4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73" name="Google Shape;373;p4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Div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5" name="Google Shape;375;p40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 permite agrupar um conjunto de elementos em nível de block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exemplo, é possível criar uma div para agrupar elementos de um cabeçalho ou de um rodapé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Isso facilita muito a estilização do site e interação por meio de Javascript, além do mais importante que é a organização do código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4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81" name="Google Shape;381;p4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82" name="Google Shape;38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4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84" name="Google Shape;384;p4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Div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86" name="Google Shape;3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487" y="1848700"/>
            <a:ext cx="6321074" cy="2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HTML5 foi lançado para melhorar o desenvolvimento do código e organização da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Foram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criadas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padronizações para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criação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de seções como rodapé, cabeçalho, slidebar, menus, barras de navegação,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92" name="Google Shape;392;p4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93" name="Google Shape;39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4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95" name="Google Shape;395;p4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span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7" name="Google Shape;397;p42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permite agrupar um conjunto de elementos inline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03" name="Google Shape;403;p4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04" name="Google Shape;404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4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06" name="Google Shape;406;p4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span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8" name="Google Shape;408;p43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 permite agrupar um conjunto de elementos inline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muito utilizado no desenvolvimento web para estilização do conteúdo agrupado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14" name="Google Shape;414;p4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15" name="Google Shape;415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4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17" name="Google Shape;417;p4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Elemento span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9" name="Google Shape;419;p44"/>
          <p:cNvSpPr txBox="1"/>
          <p:nvPr/>
        </p:nvSpPr>
        <p:spPr>
          <a:xfrm>
            <a:off x="675850" y="1848698"/>
            <a:ext cx="81948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 permite agrupar um conjunto de elementos inline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muito utilizado no desenvolvimento web para estilização do conteúdo agrupado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875" y="2873625"/>
            <a:ext cx="4947150" cy="2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05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7" name="Google Shape;4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 5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9" name="Google Shape;4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HTML5 foi lançado para melhorar o desenvolvimento do código e organização da página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Foram criadas padronizações para criação de seções como rodapé, cabeçalho, slidebar, menus, barras de navegação,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Algumas tags foram criadas, modificadas e outras excluídas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Estrutura básica 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estrutura básica do HTML 5 é bem semelhante com as versões anteriores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1" name="Google Shape;111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Estrutura básica 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estrutura básica do HTML 5 é bem semelhante com as versões anteriores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712" y="2714250"/>
            <a:ext cx="2598575" cy="2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3" name="Google Shape;123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Estrutura básica HTML 5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estrutura básica do HTML 5 é bem semelhante com as versões anteriores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437" y="2700100"/>
            <a:ext cx="2598575" cy="2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545575" y="2890600"/>
            <a:ext cx="20010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Quais são os elementos diferentes?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275" y="3257441"/>
            <a:ext cx="163830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>
            <a:stCxn id="128" idx="3"/>
            <a:endCxn id="126" idx="1"/>
          </p:cNvCxnSpPr>
          <p:nvPr/>
        </p:nvCxnSpPr>
        <p:spPr>
          <a:xfrm>
            <a:off x="2533575" y="3700354"/>
            <a:ext cx="1185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5" name="Google Shape;135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6" name="Google Shape;1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8" name="Google Shape;138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DOCTYPE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2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DOCTYPE é um elemento HTML que indica ao navegador qual versão do HTML o código está sendo escrito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7" name="Google Shape;1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9" name="Google Shape;149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DOCTYPE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2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DOCTYPE é um elemento HTML que indica ao navegador qual versão do HTML o código está sendo escrito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Ele necessariamente precisa ser a primeira linha do código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238" y="3599804"/>
            <a:ext cx="1533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