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c7b8c7bd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c7b8c7bd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c7b8c7bd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c7b8c7bd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c9f3f0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c9f3f0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c9f3f0d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c9f3f0d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c9f3f0d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c9f3f0d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c9f3f0d0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c9f3f0d0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c9f3f0d0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c9f3f0d0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c9f3f0d0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c9f3f0d0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96a77d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696a77d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997147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997147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c7b8c7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c7b8c7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c7b8c7b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c7b8c7b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c7b8c7b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c7b8c7b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c9f3f0d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c9f3f0d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c73408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c73408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c734081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c734081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c7b8c7b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c7b8c7b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05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 Semântico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56" name="Google Shape;156;p2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57" name="Google Shape;15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p2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59" name="Google Shape;159;p2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Nav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1" name="Google Shape;161;p22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nav é utilizado para representar um agrupamento de links de navegação(Também conhecida como barra de navegação)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É utilizado as tags &lt;ul&gt;, &lt;li&gt; e &lt;a&gt; para criar os links, que podem ser tanto para elementos da própria página como para outras páginas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000" y="3475175"/>
            <a:ext cx="2823800" cy="15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422" y="3257447"/>
            <a:ext cx="1533000" cy="18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9" name="Google Shape;169;p2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70" name="Google Shape;17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2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72" name="Google Shape;172;p2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Nav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4" name="Google Shape;174;p23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nav é utilizado para representar um agrupamento de links de navegação(Também conhecida como barra de navegação)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É utilizado as tags &lt;ul&gt;, &lt;li&gt; e &lt;a&gt; para criar os links, que podem ser tanto para elementos da própria página como para outras páginas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950" y="3180254"/>
            <a:ext cx="1806851" cy="181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050" y="3388388"/>
            <a:ext cx="2823800" cy="15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422" y="3257447"/>
            <a:ext cx="1533000" cy="180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3"/>
          <p:cNvCxnSpPr>
            <a:stCxn id="176" idx="3"/>
            <a:endCxn id="175" idx="1"/>
          </p:cNvCxnSpPr>
          <p:nvPr/>
        </p:nvCxnSpPr>
        <p:spPr>
          <a:xfrm flipH="1" rot="10800000">
            <a:off x="3614850" y="4088250"/>
            <a:ext cx="878100" cy="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84" name="Google Shape;184;p2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85" name="Google Shape;18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2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87" name="Google Shape;187;p2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Section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9" name="Google Shape;189;p24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Section representa uma seção dentro do site e geralmente possui um título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188" y="2934054"/>
            <a:ext cx="19716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7772" y="2818122"/>
            <a:ext cx="1533000" cy="18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97" name="Google Shape;197;p2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98" name="Google Shape;19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2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00" name="Google Shape;200;p2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Aside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2" name="Google Shape;202;p25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aside é utilizado quando precisamos criar um conteúdo de apoio ao conteúdo principal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7772" y="2818122"/>
            <a:ext cx="1533000" cy="18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9588" y="2741029"/>
            <a:ext cx="2104878" cy="181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10" name="Google Shape;210;p2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11" name="Google Shape;21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Google Shape;212;p2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13" name="Google Shape;213;p2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Footer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5" name="Google Shape;215;p26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footer representa um rodapé de um documento, como a área presente no final de uma página web.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7772" y="2818122"/>
            <a:ext cx="1533000" cy="18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375" y="3165654"/>
            <a:ext cx="28003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23" name="Google Shape;223;p2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24" name="Google Shape;22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26" name="Google Shape;226;p2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Figure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8" name="Google Shape;228;p27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figure é utilizado para a inserção de imagens. Para incluir a descrição dessa figura, podemos utilizar o elemento &lt;figcaption&gt;.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7772" y="2818122"/>
            <a:ext cx="1533000" cy="18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8000" y="3078779"/>
            <a:ext cx="34480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36" name="Google Shape;236;p2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37" name="Google Shape;23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2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39" name="Google Shape;239;p2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Article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1" name="Google Shape;241;p28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Utilizamos o elemento article quando precisamos declarar um conteúdo que não precisa de outro para fazer sentido, como um artigo de um blog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7772" y="2818122"/>
            <a:ext cx="1533000" cy="18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475" y="2818129"/>
            <a:ext cx="23050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49" name="Google Shape;249;p2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50" name="Google Shape;25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" name="Google Shape;251;p2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52" name="Google Shape;252;p2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4" name="Google Shape;254;p29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main representa um conteúdo principal e que por consequência terá uma relevância maior que outros conteúdos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7772" y="2818122"/>
            <a:ext cx="1533000" cy="18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3725" y="2692779"/>
            <a:ext cx="2596588" cy="181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05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 Semântico</a:t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67" name="Google Shape;67;p1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HTML semântico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HTML semântico tem como finalidade descrever e padronizar conteúdos tornando mais fácil para programadores desenvolverem o código e os navegadores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interpretam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o conteúdo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78" name="Google Shape;78;p1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HTML semântico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5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HTML semântico tem como finalidade descrever e padronizar conteúdos tornando mais fácil para programadores desenvolverem o código e os navegadores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interpretam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o conteúdo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Facilita também mecanismos de busca, como o Google e leitores de acessibilidade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89" name="Google Shape;89;p1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HTML semântico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91;p16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HTML semântico tem como finalidade descrever e padronizar conteúdos tornando mais fácil para programadores desenvolverem o código e os navegadores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interpretam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o conteúdo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Facilita também mecanismos de busca, como o Google e leitores de acessibilidade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Vamos conhecer a estrutura do HTML semântico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00" name="Google Shape;100;p1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HTML semântico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675" y="1708867"/>
            <a:ext cx="5732548" cy="322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08" name="Google Shape;108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11" name="Google Shape;111;p1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HTML semântico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838" y="1737592"/>
            <a:ext cx="6324326" cy="322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19" name="Google Shape;119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0" name="Google Shape;12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22" name="Google Shape;122;p1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Header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" name="Google Shape;124;p19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Header é utilizado para representar o cabeçalho de um documento HTML.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525" y="3185354"/>
            <a:ext cx="22669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422" y="3257447"/>
            <a:ext cx="1533000" cy="18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32" name="Google Shape;132;p2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33" name="Google Shape;13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2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35" name="Google Shape;135;p2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Nav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Google Shape;137;p20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nav é utilizado para representar um agrupamento de links de navegação(Também conhecida como barra de navegação)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422" y="3257447"/>
            <a:ext cx="1533000" cy="18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44" name="Google Shape;144;p2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45" name="Google Shape;14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47" name="Google Shape;147;p2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Nav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21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nav é utilizado para representar um agrupamento de links de navegação(Também conhecida como barra de navegação)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É utilizado as tags &lt;ul&gt;, &lt;li&gt; e &lt;a&gt; para criar os links, que podem ser tanto para elementos da própria página como para outras páginas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422" y="3257447"/>
            <a:ext cx="1533000" cy="18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