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Montserra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-italic.fntdata"/><Relationship Id="rId24" Type="http://schemas.openxmlformats.org/officeDocument/2006/relationships/slide" Target="slides/slide19.xml"/><Relationship Id="rId46" Type="http://schemas.openxmlformats.org/officeDocument/2006/relationships/font" Target="fonts/Montserrat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421aa6c4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421aa6c4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21aa6c4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421aa6c4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421aa6c41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421aa6c4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421aa6c4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421aa6c4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421aa6c4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421aa6c4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421aa6c41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421aa6c41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421aa6c4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421aa6c4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21aa6c41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421aa6c41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421aa6c41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421aa6c41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421aa6c41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421aa6c41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421aa6c4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421aa6c4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421aa6c41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421aa6c41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421aa6c41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421aa6c41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421aa6c41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421aa6c41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421aa6c41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421aa6c41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421aa6c41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421aa6c41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55e12586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55e12586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421aa6c41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421aa6c41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421aa6c41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421aa6c41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6421aa6c41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6421aa6c41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421aa6c41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421aa6c41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21aa6c4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21aa6c4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421aa6c41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421aa6c41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6504a14222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6504a14222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504a14222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6504a14222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1b4fa9a59e7809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1b4fa9a59e7809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504a1422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504a1422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504a1422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504a1422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504a14222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504a14222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421aa6c4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421aa6c4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421aa6c4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421aa6c4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421aa6c41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421aa6c4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21aa6c4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21aa6c4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421aa6c4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421aa6c4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imasters.com.br/front-end/entendendo-arrays-no-javascript" TargetMode="External"/><Relationship Id="rId6" Type="http://schemas.openxmlformats.org/officeDocument/2006/relationships/hyperlink" Target="https://www.youtube.com/playlist?list=PLHz_AreHm4dlAnJ_jJtV29RFxnPHDuk9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28341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411175" y="242125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dev.learn()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Módulo 4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92075" y="3379875"/>
            <a:ext cx="85206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411175" y="1210250"/>
            <a:ext cx="8342700" cy="3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Sim, apenas [] significa que estou criando um array vazio em Javascript!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Mas e o nome das pessoas?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Em arrays, tudo que estiver dentro de [] será elemento do array, no nosso caso, o array </a:t>
            </a:r>
            <a:r>
              <a:rPr b="1" lang="pt-BR" sz="2400">
                <a:latin typeface="Montserrat"/>
                <a:ea typeface="Montserrat"/>
                <a:cs typeface="Montserrat"/>
                <a:sym typeface="Montserrat"/>
              </a:rPr>
              <a:t>pessoas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Usaremos “,” para separar cada elemento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824725" y="1015275"/>
            <a:ext cx="74553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Então podemos transformar algo como isso: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2900" y="1841150"/>
            <a:ext cx="48989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767575" y="1257300"/>
            <a:ext cx="75696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Em algo como isso: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319575"/>
            <a:ext cx="8839201" cy="619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700350" y="2111250"/>
            <a:ext cx="75696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Mas como acessar cada nome do nosso array?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767575" y="1257300"/>
            <a:ext cx="7569600" cy="30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Cada elemento do array pode ser acessado por um número, que chamamos de índice, ou </a:t>
            </a:r>
            <a:r>
              <a:rPr b="1" lang="pt-BR" sz="2400">
                <a:latin typeface="Montserrat"/>
                <a:ea typeface="Montserrat"/>
                <a:cs typeface="Montserrat"/>
                <a:sym typeface="Montserrat"/>
              </a:rPr>
              <a:t>index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, em inglês.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Num array com n elementos, o primeiro elemento será acessado pelo número 0, e o último, por n-1.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787200" y="1001800"/>
            <a:ext cx="7569600" cy="24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Vamos analisar nosso array </a:t>
            </a:r>
            <a:r>
              <a:rPr b="1" lang="pt-BR" sz="2400">
                <a:latin typeface="Montserrat"/>
                <a:ea typeface="Montserrat"/>
                <a:cs typeface="Montserrat"/>
                <a:sym typeface="Montserrat"/>
              </a:rPr>
              <a:t>pessoas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Temos 5 elementos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O valor “Daniel” está no índice 0 do array, enquanto o valor “Aléxia” está no índice 4 (5-1).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442300"/>
            <a:ext cx="8839201" cy="619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/>
        </p:nvSpPr>
        <p:spPr>
          <a:xfrm>
            <a:off x="767575" y="1257300"/>
            <a:ext cx="7569600" cy="3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Para acessar determinado valor, devemos informar o nome do array e seu índice desta forma: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9000" y="2731450"/>
            <a:ext cx="2286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 txBox="1"/>
          <p:nvPr/>
        </p:nvSpPr>
        <p:spPr>
          <a:xfrm>
            <a:off x="2635650" y="4111850"/>
            <a:ext cx="38727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Qual valor está em pessoas[</a:t>
            </a:r>
            <a:r>
              <a:rPr lang="pt-BR" sz="1800"/>
              <a:t>1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]?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“Bruna”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 txBox="1"/>
          <p:nvPr/>
        </p:nvSpPr>
        <p:spPr>
          <a:xfrm>
            <a:off x="767575" y="941300"/>
            <a:ext cx="7569600" cy="3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Então, se utilizarmos nossa função console.log() para imprimir o valor de </a:t>
            </a:r>
            <a:r>
              <a:rPr b="1" lang="pt-BR" sz="2400">
                <a:latin typeface="Montserrat"/>
                <a:ea typeface="Montserrat"/>
                <a:cs typeface="Montserrat"/>
                <a:sym typeface="Montserrat"/>
              </a:rPr>
              <a:t>pessoas[1]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2635650" y="4111850"/>
            <a:ext cx="38727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5362" y="1902400"/>
            <a:ext cx="5174025" cy="30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/>
          <p:nvPr/>
        </p:nvSpPr>
        <p:spPr>
          <a:xfrm>
            <a:off x="2131350" y="4565275"/>
            <a:ext cx="813600" cy="3855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6" name="Google Shape;2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0"/>
          <p:cNvSpPr txBox="1"/>
          <p:nvPr/>
        </p:nvSpPr>
        <p:spPr>
          <a:xfrm>
            <a:off x="767575" y="941300"/>
            <a:ext cx="7569600" cy="3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Ok! Criei meu array com 5 valores, consegui acessar um valor e imprimir, mas… E se eu quiser adicionar algum valor ao meu array?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3056975" y="4007225"/>
            <a:ext cx="282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Isso funciona?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2550" y="2841125"/>
            <a:ext cx="46196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/>
        </p:nvSpPr>
        <p:spPr>
          <a:xfrm>
            <a:off x="787200" y="941300"/>
            <a:ext cx="7569600" cy="3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1223675" y="2507875"/>
            <a:ext cx="6615900" cy="21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Relembrando tipos de variáveis, o que acontecia quando tentávamos fazer uma operação com + que envolvia uma string?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O mesmo acontece quando tentamos fazer com arrays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2188" y="1267750"/>
            <a:ext cx="46196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Condicionais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51550" y="933050"/>
            <a:ext cx="84525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lang="pt-BR" sz="2200">
                <a:latin typeface="Montserrat"/>
                <a:ea typeface="Montserrat"/>
                <a:cs typeface="Montserrat"/>
                <a:sym typeface="Montserrat"/>
              </a:rPr>
              <a:t>Como corrigir o problema exposto no nosso sistema?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501" y="1464100"/>
            <a:ext cx="4373725" cy="326342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096900" y="1464100"/>
            <a:ext cx="4004700" cy="30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1"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quantidade for menor do que a que temos em estoque, realizar a venda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1"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SENÃO</a:t>
            </a: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alertar o comprador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2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8" name="Google Shape;25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 txBox="1"/>
          <p:nvPr/>
        </p:nvSpPr>
        <p:spPr>
          <a:xfrm>
            <a:off x="1244425" y="2126850"/>
            <a:ext cx="66159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Ao exibir pessoas após isso, teremos: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2188" y="1267750"/>
            <a:ext cx="4619625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2"/>
          <p:cNvSpPr txBox="1"/>
          <p:nvPr/>
        </p:nvSpPr>
        <p:spPr>
          <a:xfrm>
            <a:off x="1244425" y="3690150"/>
            <a:ext cx="6615900" cy="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Ocorreu uma operação de concatenação, e isso vai acontecer se tentarmos fazer com tipos lógicos e numéricos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502" y="2712937"/>
            <a:ext cx="8690985" cy="8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3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0" name="Google Shape;27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3"/>
          <p:cNvSpPr txBox="1"/>
          <p:nvPr/>
        </p:nvSpPr>
        <p:spPr>
          <a:xfrm>
            <a:off x="1264050" y="1125050"/>
            <a:ext cx="66159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Mas então como adicionar? Podemos usar uma função do array chamada </a:t>
            </a:r>
            <a:r>
              <a:rPr b="1" lang="pt-BR" sz="1800">
                <a:latin typeface="Montserrat"/>
                <a:ea typeface="Montserrat"/>
                <a:cs typeface="Montserrat"/>
                <a:sym typeface="Montserrat"/>
              </a:rPr>
              <a:t>push 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que adiciona algo no fim do array, e acessamos funções que estão dentro de objetos (assunto das próximas aulas, então não entraremos em detalhes agora) utilizando </a:t>
            </a:r>
            <a:r>
              <a:rPr b="1" lang="pt-BR" sz="1800">
                <a:latin typeface="Montserrat"/>
                <a:ea typeface="Montserrat"/>
                <a:cs typeface="Montserrat"/>
                <a:sym typeface="Montserrat"/>
              </a:rPr>
              <a:t>nomeDaVariavel.nomeDaFuncao(parâmetros)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3" name="Google Shape;27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8900" y="3196575"/>
            <a:ext cx="383857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3"/>
          <p:cNvSpPr txBox="1"/>
          <p:nvPr/>
        </p:nvSpPr>
        <p:spPr>
          <a:xfrm>
            <a:off x="1284150" y="3981338"/>
            <a:ext cx="65757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Neste caso, a função push recebe o valor que será adicionado ao fim do array como parâmetro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1" name="Google Shape;28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2700" y="1381225"/>
            <a:ext cx="3838575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34"/>
          <p:cNvCxnSpPr>
            <a:stCxn id="283" idx="2"/>
            <a:endCxn id="285" idx="0"/>
          </p:cNvCxnSpPr>
          <p:nvPr/>
        </p:nvCxnSpPr>
        <p:spPr>
          <a:xfrm>
            <a:off x="4571988" y="2086075"/>
            <a:ext cx="6900" cy="10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5" name="Google Shape;28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9150" y="3103925"/>
            <a:ext cx="8839200" cy="761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5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2" name="Google Shape;29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5"/>
          <p:cNvSpPr txBox="1"/>
          <p:nvPr/>
        </p:nvSpPr>
        <p:spPr>
          <a:xfrm>
            <a:off x="1264050" y="1125050"/>
            <a:ext cx="66159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E para remover? Temos as funções </a:t>
            </a:r>
            <a:r>
              <a:rPr b="1" lang="pt-BR" sz="1800">
                <a:latin typeface="Montserrat"/>
                <a:ea typeface="Montserrat"/>
                <a:cs typeface="Montserrat"/>
                <a:sym typeface="Montserrat"/>
              </a:rPr>
              <a:t>pop 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para remover do fim e </a:t>
            </a:r>
            <a:r>
              <a:rPr b="1" lang="pt-BR" sz="1800">
                <a:latin typeface="Montserrat"/>
                <a:ea typeface="Montserrat"/>
                <a:cs typeface="Montserrat"/>
                <a:sym typeface="Montserrat"/>
              </a:rPr>
              <a:t>shift 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para remover do início. Então se fizermos: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5"/>
          <p:cNvSpPr txBox="1"/>
          <p:nvPr/>
        </p:nvSpPr>
        <p:spPr>
          <a:xfrm>
            <a:off x="1284150" y="3981338"/>
            <a:ext cx="65757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6" name="Google Shape;296;p35"/>
          <p:cNvCxnSpPr>
            <a:stCxn id="297" idx="2"/>
            <a:endCxn id="298" idx="0"/>
          </p:cNvCxnSpPr>
          <p:nvPr/>
        </p:nvCxnSpPr>
        <p:spPr>
          <a:xfrm>
            <a:off x="4552525" y="2349825"/>
            <a:ext cx="0" cy="10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8" name="Google Shape;29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387826"/>
            <a:ext cx="8800250" cy="9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7638" y="1959300"/>
            <a:ext cx="200977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6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5" name="Google Shape;30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6"/>
          <p:cNvSpPr txBox="1"/>
          <p:nvPr/>
        </p:nvSpPr>
        <p:spPr>
          <a:xfrm>
            <a:off x="1264050" y="1125050"/>
            <a:ext cx="66159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Temos também a função </a:t>
            </a:r>
            <a:r>
              <a:rPr b="1" lang="pt-BR" sz="1800">
                <a:latin typeface="Montserrat"/>
                <a:ea typeface="Montserrat"/>
                <a:cs typeface="Montserrat"/>
                <a:sym typeface="Montserrat"/>
              </a:rPr>
              <a:t>unshift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 que adiciona o elemento no início do array.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8" name="Google Shape;30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9375" y="2532450"/>
            <a:ext cx="390525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5" name="Google Shape;31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7"/>
          <p:cNvSpPr txBox="1"/>
          <p:nvPr/>
        </p:nvSpPr>
        <p:spPr>
          <a:xfrm>
            <a:off x="1264050" y="1125050"/>
            <a:ext cx="66159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a função </a:t>
            </a:r>
            <a:r>
              <a:rPr b="1" lang="pt-BR" sz="1800">
                <a:latin typeface="Montserrat"/>
                <a:ea typeface="Montserrat"/>
                <a:cs typeface="Montserrat"/>
                <a:sym typeface="Montserrat"/>
              </a:rPr>
              <a:t>shift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 que remove o elemento no início do array.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8" name="Google Shape;31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1375" y="2640025"/>
            <a:ext cx="238125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8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" name="Google Shape;32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8"/>
          <p:cNvSpPr txBox="1"/>
          <p:nvPr/>
        </p:nvSpPr>
        <p:spPr>
          <a:xfrm>
            <a:off x="1264050" y="1125050"/>
            <a:ext cx="66159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E se eu quiser remover um elemento específico com base no índice ou no valor?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Primeiro precisamos saber o índice do elemento, com a função </a:t>
            </a:r>
            <a:r>
              <a:rPr b="1" lang="pt-BR" sz="1800">
                <a:latin typeface="Montserrat"/>
                <a:ea typeface="Montserrat"/>
                <a:cs typeface="Montserrat"/>
                <a:sym typeface="Montserrat"/>
              </a:rPr>
              <a:t>indexOf 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do array e depois utilizar a função </a:t>
            </a:r>
            <a:r>
              <a:rPr b="1" lang="pt-BR" sz="1800">
                <a:latin typeface="Montserrat"/>
                <a:ea typeface="Montserrat"/>
                <a:cs typeface="Montserrat"/>
                <a:sym typeface="Montserrat"/>
              </a:rPr>
              <a:t>splice</a:t>
            </a:r>
            <a:r>
              <a:rPr lang="pt-BR"/>
              <a:t>, 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que recebe como parâmetros o índice e um número para indicar quantos elementos serão removidos após o índice informado.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9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4" name="Google Shape;33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9"/>
          <p:cNvSpPr txBox="1"/>
          <p:nvPr/>
        </p:nvSpPr>
        <p:spPr>
          <a:xfrm>
            <a:off x="1264050" y="1125050"/>
            <a:ext cx="66159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Primeiro, vamos remover um elemento com base no índice, então, sabendo que “Bruna” está no índice 1 do nosso array pessoas, então: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7" name="Google Shape;33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7375" y="2308688"/>
            <a:ext cx="36099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98213"/>
            <a:ext cx="8839200" cy="9101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39"/>
          <p:cNvCxnSpPr>
            <a:stCxn id="337" idx="2"/>
            <a:endCxn id="338" idx="0"/>
          </p:cNvCxnSpPr>
          <p:nvPr/>
        </p:nvCxnSpPr>
        <p:spPr>
          <a:xfrm>
            <a:off x="4552363" y="3023063"/>
            <a:ext cx="19500" cy="4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0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6" name="Google Shape;3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0"/>
          <p:cNvSpPr txBox="1"/>
          <p:nvPr/>
        </p:nvSpPr>
        <p:spPr>
          <a:xfrm>
            <a:off x="1264050" y="1125050"/>
            <a:ext cx="66159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E se eu tiver uma lista de 1000 nomes e quiser remover um, mas sem saber o índice desse valor? É aí que entra a função </a:t>
            </a:r>
            <a:r>
              <a:rPr b="1" lang="pt-BR" sz="1800">
                <a:latin typeface="Montserrat"/>
                <a:ea typeface="Montserrat"/>
                <a:cs typeface="Montserrat"/>
                <a:sym typeface="Montserrat"/>
              </a:rPr>
              <a:t>indexOf 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que podemos utilizar em arrays. Então: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9" name="Google Shape;34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1600" y="2539200"/>
            <a:ext cx="6200775" cy="73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40"/>
          <p:cNvCxnSpPr>
            <a:stCxn id="349" idx="2"/>
            <a:endCxn id="351" idx="0"/>
          </p:cNvCxnSpPr>
          <p:nvPr/>
        </p:nvCxnSpPr>
        <p:spPr>
          <a:xfrm flipH="1">
            <a:off x="4552488" y="3272625"/>
            <a:ext cx="1950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51" name="Google Shape;35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087" y="3704924"/>
            <a:ext cx="8178587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0"/>
          <p:cNvSpPr/>
          <p:nvPr/>
        </p:nvSpPr>
        <p:spPr>
          <a:xfrm>
            <a:off x="652200" y="4101350"/>
            <a:ext cx="396600" cy="3228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3" name="Google Shape;353;p40"/>
          <p:cNvCxnSpPr>
            <a:stCxn id="352" idx="3"/>
            <a:endCxn id="354" idx="1"/>
          </p:cNvCxnSpPr>
          <p:nvPr/>
        </p:nvCxnSpPr>
        <p:spPr>
          <a:xfrm>
            <a:off x="1048800" y="4262750"/>
            <a:ext cx="665700" cy="384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40"/>
          <p:cNvSpPr txBox="1"/>
          <p:nvPr/>
        </p:nvSpPr>
        <p:spPr>
          <a:xfrm>
            <a:off x="1714475" y="4075100"/>
            <a:ext cx="3872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valor que está em indice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1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1" name="Google Shape;36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1"/>
          <p:cNvSpPr txBox="1"/>
          <p:nvPr/>
        </p:nvSpPr>
        <p:spPr>
          <a:xfrm>
            <a:off x="1264050" y="1125050"/>
            <a:ext cx="66159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Tendo o valor do índice, podemos utilizá-lo no na função </a:t>
            </a:r>
            <a:r>
              <a:rPr b="1" lang="pt-BR" sz="1800">
                <a:latin typeface="Montserrat"/>
                <a:ea typeface="Montserrat"/>
                <a:cs typeface="Montserrat"/>
                <a:sym typeface="Montserrat"/>
              </a:rPr>
              <a:t>splice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4" name="Google Shape;364;p41"/>
          <p:cNvCxnSpPr>
            <a:stCxn id="365" idx="2"/>
            <a:endCxn id="366" idx="0"/>
          </p:cNvCxnSpPr>
          <p:nvPr/>
        </p:nvCxnSpPr>
        <p:spPr>
          <a:xfrm>
            <a:off x="4552375" y="2970950"/>
            <a:ext cx="19500" cy="3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5" name="Google Shape;36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8663" y="2066075"/>
            <a:ext cx="60674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450" y="3348175"/>
            <a:ext cx="88011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Condicionais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567275" y="917550"/>
            <a:ext cx="75363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5">
            <a:alphaModFix/>
          </a:blip>
          <a:srcRect b="50288" l="0" r="12049" t="0"/>
          <a:stretch/>
        </p:blipFill>
        <p:spPr>
          <a:xfrm>
            <a:off x="236600" y="1406575"/>
            <a:ext cx="4666100" cy="22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4902700" y="1289025"/>
            <a:ext cx="4004700" cy="30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1"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quantidade for menor do que a que temos em estoque, realizar a venda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b="1"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SENÃO</a:t>
            </a:r>
            <a:r>
              <a:rPr lang="pt-BR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alertar o comprador</a:t>
            </a:r>
            <a:endParaRPr sz="2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" name="Google Shape;81;p15"/>
          <p:cNvCxnSpPr/>
          <p:nvPr/>
        </p:nvCxnSpPr>
        <p:spPr>
          <a:xfrm flipH="1">
            <a:off x="2375325" y="1603475"/>
            <a:ext cx="2718600" cy="749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5"/>
          <p:cNvCxnSpPr/>
          <p:nvPr/>
        </p:nvCxnSpPr>
        <p:spPr>
          <a:xfrm>
            <a:off x="1285000" y="2881700"/>
            <a:ext cx="3857700" cy="793500"/>
          </a:xfrm>
          <a:prstGeom prst="bentConnector3">
            <a:avLst>
              <a:gd fmla="val 100189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2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3" name="Google Shape;37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2"/>
          <p:cNvSpPr txBox="1"/>
          <p:nvPr/>
        </p:nvSpPr>
        <p:spPr>
          <a:xfrm>
            <a:off x="1264050" y="1125050"/>
            <a:ext cx="66159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E se quisermos saber o tamanho do nosso array? Também podemos saber por meio de uma propriedade dos arrays, chamada </a:t>
            </a:r>
            <a:r>
              <a:rPr b="1" lang="pt-BR" sz="1800">
                <a:latin typeface="Montserrat"/>
                <a:ea typeface="Montserrat"/>
                <a:cs typeface="Montserrat"/>
                <a:sym typeface="Montserrat"/>
              </a:rPr>
              <a:t>length</a:t>
            </a: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, que retorna o comprimento do array.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6" name="Google Shape;37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6925" y="2398075"/>
            <a:ext cx="4810125" cy="809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p42"/>
          <p:cNvCxnSpPr>
            <a:stCxn id="376" idx="2"/>
            <a:endCxn id="378" idx="0"/>
          </p:cNvCxnSpPr>
          <p:nvPr/>
        </p:nvCxnSpPr>
        <p:spPr>
          <a:xfrm>
            <a:off x="4571988" y="3207700"/>
            <a:ext cx="0" cy="6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8" name="Google Shape;378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8938" y="3883875"/>
            <a:ext cx="6686122" cy="55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2"/>
          <p:cNvSpPr/>
          <p:nvPr/>
        </p:nvSpPr>
        <p:spPr>
          <a:xfrm>
            <a:off x="1418675" y="4128250"/>
            <a:ext cx="287700" cy="2757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0" name="Google Shape;380;p42"/>
          <p:cNvCxnSpPr>
            <a:stCxn id="379" idx="3"/>
            <a:endCxn id="381" idx="1"/>
          </p:cNvCxnSpPr>
          <p:nvPr/>
        </p:nvCxnSpPr>
        <p:spPr>
          <a:xfrm>
            <a:off x="1706375" y="4266100"/>
            <a:ext cx="665400" cy="618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42"/>
          <p:cNvSpPr txBox="1"/>
          <p:nvPr/>
        </p:nvSpPr>
        <p:spPr>
          <a:xfrm>
            <a:off x="2371900" y="4102000"/>
            <a:ext cx="3872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valor que está em tamanho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3"/>
          <p:cNvSpPr/>
          <p:nvPr/>
        </p:nvSpPr>
        <p:spPr>
          <a:xfrm>
            <a:off x="0" y="0"/>
            <a:ext cx="9144000" cy="28341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3"/>
          <p:cNvSpPr txBox="1"/>
          <p:nvPr>
            <p:ph type="ctrTitle"/>
          </p:nvPr>
        </p:nvSpPr>
        <p:spPr>
          <a:xfrm>
            <a:off x="411175" y="1558850"/>
            <a:ext cx="8282400" cy="7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Dúvidas?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8" name="Google Shape;38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4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4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Exercícios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6" name="Google Shape;39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4"/>
          <p:cNvSpPr txBox="1"/>
          <p:nvPr/>
        </p:nvSpPr>
        <p:spPr>
          <a:xfrm>
            <a:off x="509700" y="1508550"/>
            <a:ext cx="81246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Parte 1: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Crie três vetores, chamados vetorInteiro, vetorString e vetorDouble. Cada um destes vetores deverá conter quatro valores, sendo o primeiro com valores inteiros, o segundo com strings e o terceiro com valores decimais.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Declarados os vetores, utilize a função de união concat() de duas maneiras diferentes para unir os vetores, e mostre o resultado no console. Todos os elementos do vetor resultado deverão aparecer no console.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5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Exercícios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5" name="Google Shape;4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5"/>
          <p:cNvSpPr txBox="1"/>
          <p:nvPr/>
        </p:nvSpPr>
        <p:spPr>
          <a:xfrm>
            <a:off x="509700" y="1508550"/>
            <a:ext cx="8124600" cy="21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Parte 2: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Crie dois vetores chamados vetorPilha e vetorAdiciona. Utilize o método Push para adicionar elementos do vetorAdiciona ao vetorPilha. Inicialmente, o vetorPilha conterá cinco elementos inteiros: [1, 2, 3, 4, 5]. Você deverá adicionar os valores contidos no vetorAdiciona [6, 7, 8, 9,10] e mostrá-los no console. É importante lembrar que o método Push retorna somente o tamanho do Vetor, então, justifique por quê motivo isso acontece e imprima no console o vetor com os elementos adicionados.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6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6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Próxima aula: Loops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4" name="Google Shape;41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46"/>
          <p:cNvSpPr txBox="1"/>
          <p:nvPr/>
        </p:nvSpPr>
        <p:spPr>
          <a:xfrm>
            <a:off x="610600" y="1329000"/>
            <a:ext cx="7722600" cy="3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Como percorrer um array para procurar algum valor dentro dele? Por exemplo, como saber quantos “Joedson” tem num array que guarda pessoas da faculdade?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Como saber se um array de números está em ordem crescente ou decrescente?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Montserrat"/>
              <a:buChar char="●"/>
            </a:pPr>
            <a:r>
              <a:rPr lang="pt-BR" sz="1800">
                <a:latin typeface="Montserrat"/>
                <a:ea typeface="Montserrat"/>
                <a:cs typeface="Montserrat"/>
                <a:sym typeface="Montserrat"/>
              </a:rPr>
              <a:t>Loops servem tanto para percorrermos arrays, quanto para realizarmos tarefas repetitivas, como: “Enquanto o usuário não informar um valor, continuar exibindo um alerta”. A tarefa será repetida enquanto a condição for verdadeira.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7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7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Links úteis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3" name="Google Shape;42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7"/>
          <p:cNvSpPr txBox="1"/>
          <p:nvPr/>
        </p:nvSpPr>
        <p:spPr>
          <a:xfrm>
            <a:off x="170025" y="1128900"/>
            <a:ext cx="87975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Texto incrível sobre arrays em Javascript: </a:t>
            </a:r>
            <a:r>
              <a:rPr lang="pt-BR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https://imasters.com.br/front-end/entendendo-arrays-no-javascript</a:t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Playlist com ótimos vídeos sobre desenvolvimento web abordando HTML, CSS e Javascript. Foi minha principal fonte quando eu estava iniciando: </a:t>
            </a:r>
            <a:r>
              <a:rPr lang="pt-BR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https://www.youtube.com/playlist?list=PLHz_AreHm4dlAnJ_jJtV29RFxnPHDuk9o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349975" y="847675"/>
            <a:ext cx="8404800" cy="3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O que é?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“Uma variável especial, que pode conter mais de um valor por vez”. (DevMedia)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“Uma variável utilizada para guardar diferentes elementos”. (GeeksforGeeks)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Também pode ser chamada de vetor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349975" y="847675"/>
            <a:ext cx="8404800" cy="3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Vamos supor que eu preciso exibir uma lista de 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nomes de pessoas </a:t>
            </a: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na minha página, e para isso, tenho que guardá-los em variáveis no meu programa JavaScript. Poderíamos fazer algo assim: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6475" y="2571738"/>
            <a:ext cx="439102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349975" y="847675"/>
            <a:ext cx="8404800" cy="3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Agora imagine isso para 1000 pessoas. 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Precisaremos de 1000 comandos para armazenar o nome dessas pessoas.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6488" y="2436438"/>
            <a:ext cx="439102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49975" y="847675"/>
            <a:ext cx="8404800" cy="3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Voltando na ideia de que cada variável é uma caixa, e temos muitos livros a serem guardados, seria uma boa ideia usar uma caixa para guardar cada livro?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251" y="2392344"/>
            <a:ext cx="1985500" cy="232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349975" y="847675"/>
            <a:ext cx="8404800" cy="3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Em relação aos valores, temos: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Mais de um valor.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Montserrat"/>
              <a:buChar char="●"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Diferentes valores.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“Uma variável especial, que pode conter mais de um valor por vez”. (DevMedia)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“Uma variável utilizada para guardar diferentes elementos”. (GeeksforGeeks)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FF02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type="ctrTitle"/>
          </p:nvPr>
        </p:nvSpPr>
        <p:spPr>
          <a:xfrm>
            <a:off x="411175" y="195025"/>
            <a:ext cx="8282400" cy="5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Arrays</a:t>
            </a:r>
            <a:endParaRPr sz="3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800" y="4718257"/>
            <a:ext cx="721800" cy="3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8850"/>
            <a:ext cx="1553591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349975" y="847675"/>
            <a:ext cx="8404800" cy="3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Parece que temos o que precisamos para utilizar arrays, mas como criar um array em Javascript?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4363" y="2245650"/>
            <a:ext cx="5056025" cy="172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1"/>
          <p:cNvCxnSpPr>
            <a:endCxn id="142" idx="1"/>
          </p:cNvCxnSpPr>
          <p:nvPr/>
        </p:nvCxnSpPr>
        <p:spPr>
          <a:xfrm>
            <a:off x="1694300" y="2588550"/>
            <a:ext cx="766500" cy="51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1"/>
          <p:cNvSpPr/>
          <p:nvPr/>
        </p:nvSpPr>
        <p:spPr>
          <a:xfrm>
            <a:off x="2460800" y="2783550"/>
            <a:ext cx="840600" cy="64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578225" y="2134650"/>
            <a:ext cx="12102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Informo </a:t>
            </a: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que quero criar uma variável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5" idx="0"/>
            <a:endCxn id="146" idx="2"/>
          </p:cNvCxnSpPr>
          <p:nvPr/>
        </p:nvCxnSpPr>
        <p:spPr>
          <a:xfrm rot="10800000">
            <a:off x="4342375" y="3430825"/>
            <a:ext cx="954600" cy="717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1"/>
          <p:cNvSpPr/>
          <p:nvPr/>
        </p:nvSpPr>
        <p:spPr>
          <a:xfrm>
            <a:off x="3446925" y="2785350"/>
            <a:ext cx="1790700" cy="64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4603375" y="4148425"/>
            <a:ext cx="13872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Informo o nome da nova variável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5836025" y="2798850"/>
            <a:ext cx="497700" cy="6456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21"/>
          <p:cNvCxnSpPr>
            <a:stCxn id="149" idx="1"/>
            <a:endCxn id="147" idx="3"/>
          </p:cNvCxnSpPr>
          <p:nvPr/>
        </p:nvCxnSpPr>
        <p:spPr>
          <a:xfrm flipH="1">
            <a:off x="6333875" y="3037500"/>
            <a:ext cx="719100" cy="843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1"/>
          <p:cNvSpPr txBox="1"/>
          <p:nvPr/>
        </p:nvSpPr>
        <p:spPr>
          <a:xfrm>
            <a:off x="7052975" y="2588550"/>
            <a:ext cx="14859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Montserrat"/>
                <a:ea typeface="Montserrat"/>
                <a:cs typeface="Montserrat"/>
                <a:sym typeface="Montserrat"/>
              </a:rPr>
              <a:t>Atribuo um array vazio à variável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