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ee521548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ee521548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ee521548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ee521548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ee521548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ee521548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ee521548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ee52154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ee521548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ee521548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ee521548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ee521548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ee521548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ee521548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ee521548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6ee521548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ee521548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ee521548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ee521548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6ee521548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eb3ab88f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eb3ab88f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ee521548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6ee521548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ee521548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ee521548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ee521548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6ee521548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ee521548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6ee521548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96a77d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696a77d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ee521548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ee52154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b908a1d6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b908a1d6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b908a1d6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b908a1d6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ee52154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ee52154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ee52154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ee52154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ee521548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ee521548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ee521548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ee521548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04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HTML(Formulários) - Parte 2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60" name="Google Shape;160;p2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61" name="Google Shape;16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2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63" name="Google Shape;163;p2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Agrupando forms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5" name="Google Shape;165;p22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Formulário de agrupar elementos com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&lt;fieldset&gt;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913" y="3596650"/>
            <a:ext cx="34575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72" name="Google Shape;172;p2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73" name="Google Shape;17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2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75" name="Google Shape;175;p2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Agrupando forms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" name="Google Shape;177;p23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Formulário de agrupar elementos com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&lt;fieldset&gt;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&lt;legend&gt;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pode ser usada para adicionar um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título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ao agrupamento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913" y="3596650"/>
            <a:ext cx="34575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84" name="Google Shape;184;p2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85" name="Google Shape;18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p2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87" name="Google Shape;187;p2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Agrupando forms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9" name="Google Shape;189;p24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450" y="1766542"/>
            <a:ext cx="5748127" cy="322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96" name="Google Shape;196;p2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97" name="Google Shape;19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2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99" name="Google Shape;199;p2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Agrupando forms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1" name="Google Shape;201;p25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350" y="2443400"/>
            <a:ext cx="4264866" cy="21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08" name="Google Shape;208;p2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09" name="Google Shape;20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2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11" name="Google Shape;211;p2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Search 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" name="Google Shape;213;p26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tag para criarmos um campo de busca é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type=”search”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3438513"/>
            <a:ext cx="60960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20" name="Google Shape;220;p2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21" name="Google Shape;22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2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23" name="Google Shape;223;p2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Search 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5" name="Google Shape;225;p27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tag para criarmos um campo de busca é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type=”search”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Pode-se utilizar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placeholder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colocar uma descrição dentro da caixa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3438513"/>
            <a:ext cx="60960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32" name="Google Shape;232;p2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33" name="Google Shape;23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2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35" name="Google Shape;235;p2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Search 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7" name="Google Shape;237;p28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025" y="2112692"/>
            <a:ext cx="5921149" cy="2625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44" name="Google Shape;244;p2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45" name="Google Shape;24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6" name="Google Shape;246;p2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47" name="Google Shape;247;p2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Search 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29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250" y="3014350"/>
            <a:ext cx="5156900" cy="11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56" name="Google Shape;256;p3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57" name="Google Shape;25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Google Shape;258;p3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59" name="Google Shape;259;p3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Date 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1" name="Google Shape;261;p30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tag para criarmos um campo com datas é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type=”date”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848" y="2640425"/>
            <a:ext cx="2322050" cy="25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68" name="Google Shape;268;p3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69" name="Google Shape;26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3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71" name="Google Shape;271;p3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Date </a:t>
              </a: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3" name="Google Shape;273;p31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450" y="1766542"/>
            <a:ext cx="5907524" cy="322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67" name="Google Shape;67;p1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File input box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para fazermos uma entrada para arquivos é empregue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type=”file”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325" y="4238500"/>
            <a:ext cx="40576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80" name="Google Shape;280;p3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81" name="Google Shape;281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3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83" name="Google Shape;283;p3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Date </a:t>
              </a: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5" name="Google Shape;285;p32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250" y="1766542"/>
            <a:ext cx="3822850" cy="322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92" name="Google Shape;292;p3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93" name="Google Shape;29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3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95" name="Google Shape;295;p3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Email </a:t>
              </a: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7" name="Google Shape;297;p33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tag para criarmos um campo de texto para emails é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type=”email”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363" y="4036575"/>
            <a:ext cx="37242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04" name="Google Shape;304;p3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05" name="Google Shape;30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Google Shape;306;p3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07" name="Google Shape;307;p3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Email 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9" name="Google Shape;309;p34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450" y="1848692"/>
            <a:ext cx="5921150" cy="290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16" name="Google Shape;316;p3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17" name="Google Shape;31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" name="Google Shape;318;p3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19" name="Google Shape;319;p3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Email 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1" name="Google Shape;321;p35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450" y="2723675"/>
            <a:ext cx="46672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328" name="Google Shape;328;p36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04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9" name="Google Shape;32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HTML(Formulários) </a:t>
            </a: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Parte 2</a:t>
            </a:r>
            <a:endParaRPr i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77" name="Google Shape;7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79" name="Google Shape;79;p1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File input box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para fazermos uma entrada para arquivos é empregue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type=”file”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Esse input cria um tipo caixa de entrada com um botão, onde ao clicá-lo o usuário poderá escolher um arquivo para o envio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325" y="4238500"/>
            <a:ext cx="40576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89" name="Google Shape;8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1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91" name="Google Shape;91;p1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File input box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3" name="Google Shape;93;p16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875" y="2193425"/>
            <a:ext cx="4475450" cy="23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00" name="Google Shape;100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01" name="Google Shape;10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oogle Shape;102;p1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03" name="Google Shape;103;p1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File input box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" name="Google Shape;105;p17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125" y="2800550"/>
            <a:ext cx="3539175" cy="10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12" name="Google Shape;112;p1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13" name="Google Shape;11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15" name="Google Shape;115;p1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Submit button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" name="Google Shape;117;p18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criar um botão utiliza-se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e o atributo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 type=”submit”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613" y="4053850"/>
            <a:ext cx="37623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24" name="Google Shape;124;p1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25" name="Google Shape;12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" name="Google Shape;126;p1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27" name="Google Shape;127;p1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Submit button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" name="Google Shape;129;p19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criar um botão utiliza-se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e o atributo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 type=”submit”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Pode-se colocar o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name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value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identificar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o controle e o valor que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aparecerá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dentro do botão, respectivamente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613" y="4053850"/>
            <a:ext cx="37623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36" name="Google Shape;136;p2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37" name="Google Shape;13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2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39" name="Google Shape;139;p2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Submit button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" name="Google Shape;141;p20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525" y="2492601"/>
            <a:ext cx="5702653" cy="21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48" name="Google Shape;148;p2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49" name="Google Shape;14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2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51" name="Google Shape;151;p2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Submit button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" name="Google Shape;153;p21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525" y="2620670"/>
            <a:ext cx="3661100" cy="136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