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aleway"/>
      <p:regular r:id="rId42"/>
      <p:bold r:id="rId43"/>
      <p:italic r:id="rId44"/>
      <p:boldItalic r:id="rId45"/>
    </p:embeddedFont>
    <p:embeddedFont>
      <p:font typeface="Robo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aleway-regular.fntdata"/><Relationship Id="rId41" Type="http://schemas.openxmlformats.org/officeDocument/2006/relationships/slide" Target="slides/slide36.xml"/><Relationship Id="rId44" Type="http://schemas.openxmlformats.org/officeDocument/2006/relationships/font" Target="fonts/Raleway-italic.fntdata"/><Relationship Id="rId43" Type="http://schemas.openxmlformats.org/officeDocument/2006/relationships/font" Target="fonts/Raleway-bold.fntdata"/><Relationship Id="rId46" Type="http://schemas.openxmlformats.org/officeDocument/2006/relationships/font" Target="fonts/Roboto-regular.fntdata"/><Relationship Id="rId45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9971474b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9971474b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9d5c19d3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9d5c19d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9d5c19d3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9d5c19d3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69971474b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69971474b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69d5c19d3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69d5c19d3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69d5c19d3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69d5c19d3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69d5c19d3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69d5c19d3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69d5c19d3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69d5c19d3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69d5c19d3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69d5c19d3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69971474b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69971474b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69971474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69971474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69d5c19d34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69d5c19d3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69d5c19d3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69d5c19d3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69971474b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69971474b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69d5c19d3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69d5c19d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69d5c19d3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69d5c19d3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69d5c19d3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69d5c19d3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69d5c19d3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69d5c19d3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9971474b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9971474b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69d5c19d3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69d5c19d3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69d5c19d3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69d5c19d3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9971474b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9971474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69d5c19d3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69d5c19d3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69d5c19d3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69d5c19d3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724812f17dcefc5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724812f17dcefc5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69d5c19d3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69d5c19d3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69d5c19d34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69d5c19d34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69d5c19d3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69d5c19d3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696a77dd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696a77dd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9971474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9971474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9b1764d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9b1764d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9d5c19d3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9d5c19d3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4420c207e_2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4420c207e_2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4420c207e_2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4420c207e_2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4420c207e_2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4420c207e_2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						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256000" y="1430687"/>
            <a:ext cx="46320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dev.learn(web)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Aula 02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25" y="160386"/>
            <a:ext cx="1961100" cy="10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406700" y="2308350"/>
            <a:ext cx="6330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i="1"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HTML(Parte 2)</a:t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aleway"/>
              <a:buNone/>
            </a:pPr>
            <a:r>
              <a:t/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122" y="288600"/>
            <a:ext cx="2762778" cy="7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2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55" name="Google Shape;155;p22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56" name="Google Shape;156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" name="Google Shape;157;p22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58" name="Google Shape;158;p22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Títulos &lt;h1&gt;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0" name="Google Shape;160;p22"/>
          <p:cNvSpPr txBox="1"/>
          <p:nvPr/>
        </p:nvSpPr>
        <p:spPr>
          <a:xfrm>
            <a:off x="675850" y="1848703"/>
            <a:ext cx="8194800" cy="14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tamanho exato em que cada navegador mostra os títulos pode variar um pouco.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Para colocar cor, mudar tamanho e fonte veremos no CSS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 rotWithShape="1">
          <a:blip r:embed="rId4">
            <a:alphaModFix/>
          </a:blip>
          <a:srcRect b="0" l="0" r="0" t="19432"/>
          <a:stretch/>
        </p:blipFill>
        <p:spPr>
          <a:xfrm>
            <a:off x="345800" y="3477475"/>
            <a:ext cx="8452399" cy="8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23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67" name="Google Shape;167;p23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68" name="Google Shape;16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" name="Google Shape;169;p23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70" name="Google Shape;170;p23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3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Títulos &lt;h1&gt;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2" name="Google Shape;172;p23"/>
          <p:cNvSpPr txBox="1"/>
          <p:nvPr/>
        </p:nvSpPr>
        <p:spPr>
          <a:xfrm>
            <a:off x="675850" y="1848703"/>
            <a:ext cx="8194800" cy="14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675850" y="1848701"/>
            <a:ext cx="2242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Código no editor de texto: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47263"/>
            <a:ext cx="37909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2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80" name="Google Shape;180;p2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81" name="Google Shape;181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2" name="Google Shape;182;p24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83" name="Google Shape;183;p2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Títulos &lt;h1&gt;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5" name="Google Shape;185;p24"/>
          <p:cNvSpPr txBox="1"/>
          <p:nvPr/>
        </p:nvSpPr>
        <p:spPr>
          <a:xfrm>
            <a:off x="675850" y="1848703"/>
            <a:ext cx="8194800" cy="14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684175" y="2039975"/>
            <a:ext cx="2549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Site no navegador: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3013" y="1848700"/>
            <a:ext cx="3729411" cy="23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5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93" name="Google Shape;193;p25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94" name="Google Shape;19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" name="Google Shape;195;p25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96" name="Google Shape;196;p25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Negrito &lt;strong&gt;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8" name="Google Shape;198;p25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Usar a tag &lt;strong&gt; indica que o conteúdo tem relevância maior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26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04" name="Google Shape;204;p26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05" name="Google Shape;205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6" name="Google Shape;206;p26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07" name="Google Shape;207;p26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6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Negrito &lt;strong&gt;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9" name="Google Shape;209;p26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Usar a tag &lt;strong&gt; indica que o conteúdo tem relevância maior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conteúdo de um strong fica em negrito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7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15" name="Google Shape;215;p27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16" name="Google Shape;21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7" name="Google Shape;217;p27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18" name="Google Shape;218;p27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Negrito &lt;strong&gt;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" name="Google Shape;220;p27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Usar a tag &lt;strong&gt; indica que o conteúdo tem relevância maior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conteúdo de um strong fica em negrito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4513" y="3067304"/>
            <a:ext cx="51530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28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27" name="Google Shape;227;p28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28" name="Google Shape;228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9" name="Google Shape;229;p28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30" name="Google Shape;230;p28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8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Negrito &lt;strong&gt;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2" name="Google Shape;232;p28"/>
          <p:cNvSpPr txBox="1"/>
          <p:nvPr/>
        </p:nvSpPr>
        <p:spPr>
          <a:xfrm>
            <a:off x="675850" y="1848703"/>
            <a:ext cx="8194800" cy="14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675850" y="1848701"/>
            <a:ext cx="2242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Código no editor de texto: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5425" y="2811578"/>
            <a:ext cx="7491327" cy="1556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29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40" name="Google Shape;240;p29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41" name="Google Shape;241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" name="Google Shape;242;p29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43" name="Google Shape;243;p29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9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Negrito &lt;strong&gt;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5" name="Google Shape;245;p29"/>
          <p:cNvSpPr txBox="1"/>
          <p:nvPr/>
        </p:nvSpPr>
        <p:spPr>
          <a:xfrm>
            <a:off x="675850" y="1848703"/>
            <a:ext cx="8194800" cy="14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9"/>
          <p:cNvSpPr txBox="1"/>
          <p:nvPr/>
        </p:nvSpPr>
        <p:spPr>
          <a:xfrm>
            <a:off x="684175" y="2039975"/>
            <a:ext cx="2549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Site no navegador: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000" y="2479203"/>
            <a:ext cx="42100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30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53" name="Google Shape;253;p30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54" name="Google Shape;254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5" name="Google Shape;255;p30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56" name="Google Shape;256;p30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0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Itálico &lt;em&gt;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8" name="Google Shape;258;p30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elemento HTML em indica ênfase sutil em um conteúdo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31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64" name="Google Shape;264;p31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65" name="Google Shape;26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6" name="Google Shape;266;p31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67" name="Google Shape;267;p31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1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Itálico &lt;em&gt;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9" name="Google Shape;269;p31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 elemento HTML em indica ênfase sutil em um conteúdo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&lt;em&gt; deixa o conteúdo entre as tags em itálico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64" name="Google Shape;64;p1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65" name="Google Shape;6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" name="Google Shape;66;p14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67" name="Google Shape;67;p1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Parágrafos &lt;p&gt; 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9" name="Google Shape;69;p14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Através da tag &lt;p&gt; definimos o início de um parágrafo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2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75" name="Google Shape;275;p32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76" name="Google Shape;276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" name="Google Shape;277;p32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78" name="Google Shape;278;p32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2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Itálico &lt;em&gt;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80" name="Google Shape;280;p32"/>
          <p:cNvSpPr txBox="1"/>
          <p:nvPr/>
        </p:nvSpPr>
        <p:spPr>
          <a:xfrm>
            <a:off x="675850" y="1848703"/>
            <a:ext cx="8194800" cy="14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32"/>
          <p:cNvSpPr txBox="1"/>
          <p:nvPr/>
        </p:nvSpPr>
        <p:spPr>
          <a:xfrm>
            <a:off x="675850" y="1848701"/>
            <a:ext cx="2242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Código no editor de texto: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6125" y="2892053"/>
            <a:ext cx="7595405" cy="1556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33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288" name="Google Shape;288;p33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289" name="Google Shape;289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0" name="Google Shape;290;p33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291" name="Google Shape;291;p33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3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Itálico &lt;em&gt;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3" name="Google Shape;293;p33"/>
          <p:cNvSpPr txBox="1"/>
          <p:nvPr/>
        </p:nvSpPr>
        <p:spPr>
          <a:xfrm>
            <a:off x="675850" y="1848703"/>
            <a:ext cx="8194800" cy="14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684175" y="2039975"/>
            <a:ext cx="2549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Site no navegador: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5" name="Google Shape;2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8075" y="2462603"/>
            <a:ext cx="39243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3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01" name="Google Shape;301;p3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02" name="Google Shape;302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3" name="Google Shape;303;p34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04" name="Google Shape;304;p3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4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Quebra de linha &lt;br/&gt;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6" name="Google Shape;306;p34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Para adicionar uma quebra de linha entre conteúdos pode-se usar a tag &lt;br/&gt;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35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12" name="Google Shape;312;p35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13" name="Google Shape;313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4" name="Google Shape;314;p35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15" name="Google Shape;315;p35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5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Quebra de linha &lt;br/&gt;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7" name="Google Shape;317;p35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Para adicionar uma quebra de linha entre conteúdos pode-se usar a tag &lt;br/&gt;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elemento HTML br não possui uma tag de abertura e fechamento, somente &lt;br/&gt;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36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23" name="Google Shape;323;p36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24" name="Google Shape;324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5" name="Google Shape;325;p36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26" name="Google Shape;326;p36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6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Quebra de linha &lt;br/&gt;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" name="Google Shape;328;p36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Para adicionar uma quebra de linha entre conteúdos pode-se usar a tag &lt;br/&gt;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O elemento HTML br não possui uma tag de abertura e fechamento, somente &lt;br/&gt;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9" name="Google Shape;32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998" y="3257450"/>
            <a:ext cx="3504050" cy="6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37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35" name="Google Shape;335;p37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36" name="Google Shape;336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" name="Google Shape;337;p37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38" name="Google Shape;338;p37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7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Quebra de linha &lt;</a:t>
              </a: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br/&gt;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40" name="Google Shape;34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7400" y="2107242"/>
            <a:ext cx="4029075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7"/>
          <p:cNvSpPr txBox="1"/>
          <p:nvPr/>
        </p:nvSpPr>
        <p:spPr>
          <a:xfrm>
            <a:off x="675850" y="1848701"/>
            <a:ext cx="2242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Código no editor de texto: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38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47" name="Google Shape;347;p38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48" name="Google Shape;348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" name="Google Shape;349;p38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50" name="Google Shape;350;p38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8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Quebra de linha &lt;br/&gt;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2" name="Google Shape;352;p38"/>
          <p:cNvSpPr txBox="1"/>
          <p:nvPr/>
        </p:nvSpPr>
        <p:spPr>
          <a:xfrm>
            <a:off x="675850" y="1848703"/>
            <a:ext cx="8194800" cy="14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38"/>
          <p:cNvSpPr txBox="1"/>
          <p:nvPr/>
        </p:nvSpPr>
        <p:spPr>
          <a:xfrm>
            <a:off x="684175" y="2039975"/>
            <a:ext cx="2549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Site no navegador: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4" name="Google Shape;35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9425" y="2006599"/>
            <a:ext cx="2081125" cy="19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39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60" name="Google Shape;360;p39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61" name="Google Shape;361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2" name="Google Shape;362;p39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63" name="Google Shape;363;p39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9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Linha horizontal &lt;hr/&gt;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65" name="Google Shape;365;p39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Para criar um intervalo entre assuntos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40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71" name="Google Shape;371;p40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72" name="Google Shape;372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3" name="Google Shape;373;p40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74" name="Google Shape;374;p40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0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Linha horizontal &lt;hr/&gt;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6" name="Google Shape;376;p40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Para criar um intervalo entre assuntos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Como uma mudança de tópico ou conteúdos que não tem relação um com o outro, pode-se adicionar uma linha horizontal entre os conteúdos usando a tag &lt;hr /&gt;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41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82" name="Google Shape;382;p41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83" name="Google Shape;383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4" name="Google Shape;384;p41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85" name="Google Shape;385;p41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1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Linha horizontal &lt;hr/&gt;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87" name="Google Shape;387;p41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Para criar um intervalo entre assuntos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Como uma mudança de tópico ou conteúdos que não tem relação um com o outro, pode-se adicionar uma linha horizontal entre os conteúdos usando a tag &lt;hr /&gt;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8" name="Google Shape;38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1238" y="3324854"/>
            <a:ext cx="458152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75" name="Google Shape;75;p15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76" name="Google Shape;7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" name="Google Shape;77;p15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78" name="Google Shape;78;p15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Parágrafos &lt;p&gt;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0" name="Google Shape;80;p15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Através da tag &lt;p&gt; definimos o início de um parágrafo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Como queremos mostrar algo na tela precisa ser colocado no elemento Body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42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394" name="Google Shape;394;p42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395" name="Google Shape;395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6" name="Google Shape;396;p42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397" name="Google Shape;397;p42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2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Linha horizontal &lt;hr/&gt;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9" name="Google Shape;399;p42"/>
          <p:cNvSpPr txBox="1"/>
          <p:nvPr/>
        </p:nvSpPr>
        <p:spPr>
          <a:xfrm>
            <a:off x="675850" y="1848701"/>
            <a:ext cx="2242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Código no editor de texto: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0" name="Google Shape;40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5225" y="2560601"/>
            <a:ext cx="612457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43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406" name="Google Shape;406;p43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407" name="Google Shape;407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8" name="Google Shape;408;p43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409" name="Google Shape;409;p43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3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Linha horizontal &lt;hr/&gt;</a:t>
              </a:r>
              <a:endParaRPr b="1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11" name="Google Shape;411;p43"/>
          <p:cNvSpPr txBox="1"/>
          <p:nvPr/>
        </p:nvSpPr>
        <p:spPr>
          <a:xfrm>
            <a:off x="675850" y="1848703"/>
            <a:ext cx="8194800" cy="14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43"/>
          <p:cNvSpPr txBox="1"/>
          <p:nvPr/>
        </p:nvSpPr>
        <p:spPr>
          <a:xfrm>
            <a:off x="684175" y="2039975"/>
            <a:ext cx="2549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Site no navegador: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3" name="Google Shape;41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9500" y="2288103"/>
            <a:ext cx="3985199" cy="1556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44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419" name="Google Shape;419;p44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420" name="Google Shape;420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1" name="Google Shape;421;p44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422" name="Google Shape;422;p44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4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 volta a nossa página inicial 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4" name="Google Shape;424;p44"/>
          <p:cNvSpPr txBox="1"/>
          <p:nvPr/>
        </p:nvSpPr>
        <p:spPr>
          <a:xfrm>
            <a:off x="235450" y="1915175"/>
            <a:ext cx="2458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Nosso site antes da parte 2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5" name="Google Shape;42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9300" y="1915175"/>
            <a:ext cx="6001626" cy="24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45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431" name="Google Shape;431;p45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432" name="Google Shape;432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3" name="Google Shape;433;p45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434" name="Google Shape;434;p45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5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 volta a nossa página inicial 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36" name="Google Shape;436;p45"/>
          <p:cNvSpPr txBox="1"/>
          <p:nvPr/>
        </p:nvSpPr>
        <p:spPr>
          <a:xfrm>
            <a:off x="235450" y="1915175"/>
            <a:ext cx="2458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Nosso site antes da parte 2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7" name="Google Shape;43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2575" y="2157150"/>
            <a:ext cx="3736301" cy="21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46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443" name="Google Shape;443;p46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444" name="Google Shape;444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5" name="Google Shape;445;p46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446" name="Google Shape;446;p46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6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 volta a nossa página inicial 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48" name="Google Shape;448;p46"/>
          <p:cNvSpPr txBox="1"/>
          <p:nvPr/>
        </p:nvSpPr>
        <p:spPr>
          <a:xfrm>
            <a:off x="235450" y="1915175"/>
            <a:ext cx="2458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Nosso site agora com as tags que aprendemos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9" name="Google Shape;44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6050" y="1766542"/>
            <a:ext cx="6145549" cy="2748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47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455" name="Google Shape;455;p47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456" name="Google Shape;456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7" name="Google Shape;457;p47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458" name="Google Shape;458;p47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7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 volta a nossa página inicial 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60" name="Google Shape;460;p47"/>
          <p:cNvSpPr txBox="1"/>
          <p:nvPr/>
        </p:nvSpPr>
        <p:spPr>
          <a:xfrm>
            <a:off x="235450" y="1915175"/>
            <a:ext cx="2458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Nosso site agora com as tags que aprendemos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1" name="Google Shape;46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925" y="1848698"/>
            <a:ext cx="3574401" cy="24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							</a:t>
            </a:r>
            <a:endParaRPr/>
          </a:p>
        </p:txBody>
      </p:sp>
      <p:sp>
        <p:nvSpPr>
          <p:cNvPr id="467" name="Google Shape;467;p48"/>
          <p:cNvSpPr txBox="1"/>
          <p:nvPr/>
        </p:nvSpPr>
        <p:spPr>
          <a:xfrm>
            <a:off x="2256000" y="1430687"/>
            <a:ext cx="46320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dev.learn(web)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Font typeface="Raleway"/>
              <a:buNone/>
            </a:pPr>
            <a:r>
              <a:rPr b="1" lang="pt-BR" sz="2800">
                <a:solidFill>
                  <a:srgbClr val="222222"/>
                </a:solidFill>
                <a:latin typeface="Raleway"/>
                <a:ea typeface="Raleway"/>
                <a:cs typeface="Raleway"/>
                <a:sym typeface="Raleway"/>
              </a:rPr>
              <a:t>Aula 02</a:t>
            </a:r>
            <a:endParaRPr b="1" sz="2800">
              <a:solidFill>
                <a:srgbClr val="22222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68" name="Google Shape;46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25" y="160386"/>
            <a:ext cx="1961100" cy="10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8"/>
          <p:cNvSpPr txBox="1"/>
          <p:nvPr/>
        </p:nvSpPr>
        <p:spPr>
          <a:xfrm>
            <a:off x="1406700" y="2308350"/>
            <a:ext cx="6330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aleway"/>
              <a:buNone/>
            </a:pPr>
            <a:r>
              <a:rPr i="1" lang="pt-BR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HTML(Parte 2)</a:t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aleway"/>
              <a:buNone/>
            </a:pPr>
            <a:r>
              <a:t/>
            </a:r>
            <a:endParaRPr i="1" sz="2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70" name="Google Shape;47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1122" y="288600"/>
            <a:ext cx="2762778" cy="7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6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86" name="Google Shape;86;p16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87" name="Google Shape;8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" name="Google Shape;88;p16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89" name="Google Shape;89;p16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Parágrafos &lt;p&gt;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1" name="Google Shape;91;p16"/>
          <p:cNvSpPr txBox="1"/>
          <p:nvPr/>
        </p:nvSpPr>
        <p:spPr>
          <a:xfrm>
            <a:off x="675850" y="1848704"/>
            <a:ext cx="81948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Através da tag &lt;p&gt; definimos o início de um parágrafo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Como queremos mostrar algo na tela precisa ser colocado no elemento Body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3022901"/>
            <a:ext cx="7162800" cy="14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7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98" name="Google Shape;98;p17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99" name="Google Shape;9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" name="Google Shape;100;p17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01" name="Google Shape;101;p17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Parágrafos &lt;p&gt;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7150" y="1716692"/>
            <a:ext cx="5285616" cy="322455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675850" y="1848701"/>
            <a:ext cx="22422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Código no editor de texto: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8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10" name="Google Shape;110;p18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11" name="Google Shape;1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oogle Shape;112;p18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13" name="Google Shape;113;p18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Parágrafos &lt;p&gt;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3850" y="1885549"/>
            <a:ext cx="4591450" cy="27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684175" y="2039975"/>
            <a:ext cx="25494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Site no navegador: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9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22" name="Google Shape;122;p19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23" name="Google Shape;12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4" name="Google Shape;124;p19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25" name="Google Shape;125;p19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Títulos &lt;h1&gt;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7" name="Google Shape;127;p19"/>
          <p:cNvSpPr txBox="1"/>
          <p:nvPr/>
        </p:nvSpPr>
        <p:spPr>
          <a:xfrm>
            <a:off x="675850" y="1848703"/>
            <a:ext cx="8194800" cy="14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HTML possui seis níveis de títulos, classificados entre &lt;h1&gt; e &lt;h6&gt;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0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33" name="Google Shape;133;p20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34" name="Google Shape;13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20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36" name="Google Shape;136;p20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Títulos &lt;h1&gt;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8" name="Google Shape;138;p20"/>
          <p:cNvSpPr txBox="1"/>
          <p:nvPr/>
        </p:nvSpPr>
        <p:spPr>
          <a:xfrm>
            <a:off x="675850" y="1848703"/>
            <a:ext cx="8194800" cy="14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HTML possui seis níveis de títulos, classificados entre &lt;h1&gt; e &lt;h6&gt;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Quanto menor o número maior e mais importante a tag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1"/>
          <p:cNvGrpSpPr/>
          <p:nvPr/>
        </p:nvGrpSpPr>
        <p:grpSpPr>
          <a:xfrm>
            <a:off x="0" y="0"/>
            <a:ext cx="9144000" cy="808661"/>
            <a:chOff x="0" y="0"/>
            <a:chExt cx="9144000" cy="818400"/>
          </a:xfrm>
        </p:grpSpPr>
        <p:sp>
          <p:nvSpPr>
            <p:cNvPr id="144" name="Google Shape;144;p21"/>
            <p:cNvSpPr txBox="1"/>
            <p:nvPr/>
          </p:nvSpPr>
          <p:spPr>
            <a:xfrm>
              <a:off x="0" y="0"/>
              <a:ext cx="9144000" cy="818400"/>
            </a:xfrm>
            <a:prstGeom prst="rect">
              <a:avLst/>
            </a:prstGeom>
            <a:solidFill>
              <a:srgbClr val="FF029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457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aleway"/>
                <a:buNone/>
              </a:pPr>
              <a:r>
                <a:rPr b="1" lang="pt-BR" sz="36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HTML</a:t>
              </a:r>
              <a:endParaRPr b="1" sz="3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pic>
          <p:nvPicPr>
            <p:cNvPr id="145" name="Google Shape;145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863227" cy="8183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" name="Google Shape;146;p21"/>
          <p:cNvGrpSpPr/>
          <p:nvPr/>
        </p:nvGrpSpPr>
        <p:grpSpPr>
          <a:xfrm>
            <a:off x="274626" y="1043201"/>
            <a:ext cx="8194800" cy="570941"/>
            <a:chOff x="258201" y="1043201"/>
            <a:chExt cx="8194800" cy="570941"/>
          </a:xfrm>
        </p:grpSpPr>
        <p:sp>
          <p:nvSpPr>
            <p:cNvPr id="147" name="Google Shape;147;p21"/>
            <p:cNvSpPr/>
            <p:nvPr/>
          </p:nvSpPr>
          <p:spPr>
            <a:xfrm rot="5400000">
              <a:off x="4074801" y="-2764058"/>
              <a:ext cx="561600" cy="8194800"/>
            </a:xfrm>
            <a:prstGeom prst="roundRect">
              <a:avLst>
                <a:gd fmla="val 50000" name="adj"/>
              </a:avLst>
            </a:prstGeom>
            <a:solidFill>
              <a:srgbClr val="FF029E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1"/>
            <p:cNvSpPr txBox="1"/>
            <p:nvPr/>
          </p:nvSpPr>
          <p:spPr>
            <a:xfrm>
              <a:off x="832264" y="1043201"/>
              <a:ext cx="6970500" cy="5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4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Títulos &lt;h1&gt;</a:t>
              </a:r>
              <a:endParaRPr b="1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9" name="Google Shape;149;p21"/>
          <p:cNvSpPr txBox="1"/>
          <p:nvPr/>
        </p:nvSpPr>
        <p:spPr>
          <a:xfrm>
            <a:off x="675850" y="1848703"/>
            <a:ext cx="8194800" cy="14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HTML possui seis níveis de títulos, classificados entre &lt;h1&gt; e &lt;h6&gt;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Quanto menor o número maior e mais importante a tag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&lt;h1&gt; é usado para títulos, &lt;h2&gt; para subtítulos e &lt;h3&gt; adiante são para subtítulos dentro de outro subtítulo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