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b908a1d6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b908a1d6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b92237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b92237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b922379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b922379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b922379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b922379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b922379f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b922379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b922379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b922379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b922379f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b922379f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b922379f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b922379f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b922379f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b922379f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b922379f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b922379f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b908a1d6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b908a1d6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b922379f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b922379f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922379f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b922379f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b922379f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b922379f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b908a1d6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b908a1d6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b908a1d6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b908a1d6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b908a1d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b908a1d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b908a1d6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b908a1d6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b908a1d6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b908a1d6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908a1d6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b908a1d6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b908a1d6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b908a1d6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03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HTML(links e imagens)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5" name="Google Shape;155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6" name="Google Shape;15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58" name="Google Shape;158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22"/>
          <p:cNvSpPr txBox="1"/>
          <p:nvPr/>
        </p:nvSpPr>
        <p:spPr>
          <a:xfrm>
            <a:off x="312275" y="2013125"/>
            <a:ext cx="25494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Outro exemplo de site utilizando lista não ordenada e links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4775" y="2221450"/>
            <a:ext cx="2134150" cy="1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9875" y="2054242"/>
            <a:ext cx="3738299" cy="211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8" name="Google Shape;168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9" name="Google Shape;16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71" name="Google Shape;171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 em um mesmo site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Google Shape;173;p23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Também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dá pra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criar links entre as suas páginas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Neste exemplo,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teríamos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4 páginas e ao clicar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será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redirecionado para outra página web do seu projeto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25" y="2972729"/>
            <a:ext cx="4807438" cy="181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88" y="3550279"/>
            <a:ext cx="15525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1" name="Google Shape;181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2" name="Google Shape;18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4" name="Google Shape;184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 em uma mesma página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" name="Google Shape;186;p2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fazer ligações entre partes de uma mesma página a tag &lt;id&gt; será essencial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&lt;id&gt; é um identificador que vai indicar qual parte do site vai ser redirecionado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75" y="3512104"/>
            <a:ext cx="63627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3" name="Google Shape;193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4" name="Google Shape;19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2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96" name="Google Shape;196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Links em uma mesma página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8" name="Google Shape;198;p25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600" y="1766542"/>
            <a:ext cx="3406223" cy="32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5" name="Google Shape;205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6" name="Google Shape;20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2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08" name="Google Shape;208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Links em uma mesma página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" name="Google Shape;210;p26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775" y="1738492"/>
            <a:ext cx="2473073" cy="322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7" name="Google Shape;217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8" name="Google Shape;21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2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20" name="Google Shape;220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 em um mesmo site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Também dá pra criar links entre as suas páginas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Neste exemplo, teríamos 4 páginas e ao clicar será redirecionado para outra página web do seu projeto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25" y="2972729"/>
            <a:ext cx="4807438" cy="181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88" y="3550279"/>
            <a:ext cx="15525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0" name="Google Shape;230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1" name="Google Shape;231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33" name="Google Shape;233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Imagens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adicionar imagens em seu site é utilizado a tag &lt;img&gt;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1" name="Google Shape;241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42" name="Google Shape;24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2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44" name="Google Shape;244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Imagens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" name="Google Shape;246;p2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adicionar imagens em seu site é utilizado a tag &lt;img&gt;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Usamos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mais três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atributos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src: indica o local da imagem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52" name="Google Shape;252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3" name="Google Shape;25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3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55" name="Google Shape;255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Imagens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" name="Google Shape;257;p30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adicionar imagens em seu site é utilizado a tag &lt;img&gt;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Usamos mais três atributos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src: indica o local da imagem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alt: um texto alternativo para leitores de tela e para conexões de internet ruins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3" name="Google Shape;263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64" name="Google Shape;26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3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66" name="Google Shape;266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Imagens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8" name="Google Shape;268;p31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adicionar imagens em seu site é utilizado a tag &lt;img&gt;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Usamos mais três atributos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src: indica o local da imagem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alt: um texto alternativo para leitores de tela e para conexões de internet ruins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title: prover mais informações sobre a imagem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Links permitem se mover entre páginas web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74" name="Google Shape;274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75" name="Google Shape;27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3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77" name="Google Shape;277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Imagens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" name="Google Shape;279;p32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adicionar imagens em seu site é utilizado a tag &lt;img&gt;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Usamos mais três atributos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src: indica o local da imagem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alt: um texto alternativo para leitores de tela e para conexões de internet ruins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title: prover mais informações sobre a imagem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50" y="4241904"/>
            <a:ext cx="8839202" cy="21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6" name="Google Shape;286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7" name="Google Shape;28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3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89" name="Google Shape;289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Imagens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1" name="Google Shape;291;p33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25" y="2802876"/>
            <a:ext cx="8839201" cy="169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8" name="Google Shape;298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9" name="Google Shape;29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3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01" name="Google Shape;301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Imagens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3" name="Google Shape;303;p34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00" y="1689342"/>
            <a:ext cx="3083227" cy="32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310" name="Google Shape;310;p35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03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HTML(Links e imagens)</a:t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Links permitem se mover entre páginas web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Entre websites diferentes, entre páginas do mesmo website ou partes de uma mesma página web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link com a tag &lt;a&gt;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0" name="Google Shape;100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link com a tag &lt;a&gt;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Indicamos um texto que será mostrado para o usuário clicar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8" name="Google Shape;108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1" name="Google Shape;111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link com a tag &lt;a&gt;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Indicamos um texto que será mostrado para o usuário clicar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Colocamos a url que será redirecionado ao clicar no atributo href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2" name="Google Shape;122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Criamos um link com a tag &lt;a&gt;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Indicamos um texto que será mostrado para o usuário clicar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Colocamos a url que será redirecionado ao clicar no atributo href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5279"/>
            <a:ext cx="8839200" cy="4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1" name="Google Shape;131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2" name="Google Shape;13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4" name="Google Shape;134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20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875" y="2353776"/>
            <a:ext cx="6052059" cy="21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3" name="Google Shape;143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4" name="Google Shape;14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46" name="Google Shape;146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Links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148;p21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275" y="2511175"/>
            <a:ext cx="22764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