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7" r:id="rId2"/>
    <p:sldId id="258" r:id="rId3"/>
    <p:sldId id="278" r:id="rId4"/>
    <p:sldId id="274" r:id="rId5"/>
    <p:sldId id="277" r:id="rId6"/>
    <p:sldId id="276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50000" autoAdjust="0"/>
  </p:normalViewPr>
  <p:slideViewPr>
    <p:cSldViewPr>
      <p:cViewPr varScale="1">
        <p:scale>
          <a:sx n="115" d="100"/>
          <a:sy n="115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17/10/2018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38" y="188913"/>
            <a:ext cx="7283450" cy="739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071546"/>
            <a:ext cx="7918450" cy="5253055"/>
          </a:xfrm>
        </p:spPr>
        <p:txBody>
          <a:bodyPr/>
          <a:lstStyle>
            <a:lvl2pPr>
              <a:buClr>
                <a:srgbClr val="00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</a:t>
            </a:r>
            <a:br>
              <a:rPr lang="pt-BR"/>
            </a:br>
            <a:r>
              <a:rPr lang="pt-BR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09825"/>
            <a:ext cx="7772400" cy="1470025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pt-BR" sz="6000" dirty="0"/>
              <a:t>RPC Rápido e Seguro</a:t>
            </a:r>
            <a:br>
              <a:rPr lang="pt-BR" sz="6000" dirty="0"/>
            </a:br>
            <a:br>
              <a:rPr lang="pt-BR" sz="4000" dirty="0"/>
            </a:br>
            <a:r>
              <a:rPr lang="pt-BR" sz="2400" dirty="0"/>
              <a:t>Equipe: Hywre Cesar e Mateus Nunes.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>
          <a:xfrm>
            <a:off x="757238" y="1071546"/>
            <a:ext cx="7415162" cy="5253055"/>
          </a:xfrm>
        </p:spPr>
        <p:txBody>
          <a:bodyPr>
            <a:normAutofit/>
          </a:bodyPr>
          <a:lstStyle/>
          <a:p>
            <a:r>
              <a:rPr lang="pt-BR" dirty="0"/>
              <a:t>Construir um middleware em C++ que proveja chamada remota de procedimentos, utilizando os conceitos vistos em sala de aula.</a:t>
            </a:r>
          </a:p>
          <a:p>
            <a:endParaRPr lang="pt-BR" dirty="0"/>
          </a:p>
          <a:p>
            <a:r>
              <a:rPr lang="pt-BR" dirty="0"/>
              <a:t>Iremos demonstrar o uso de tal middleware para o transporte de operações sobre um banco de dados SQLite.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7238" y="1071546"/>
            <a:ext cx="8063234" cy="5253055"/>
          </a:xfrm>
        </p:spPr>
        <p:txBody>
          <a:bodyPr/>
          <a:lstStyle/>
          <a:p>
            <a:r>
              <a:rPr lang="pt-BR" dirty="0"/>
              <a:t>Um dispositivo qualquer conectado a uma rede, pode utilizar o RPC-RS para chamar procedimentos remotos. Dados criptografados, comprimidos, serialização rápida e pouco dispendiosa.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BE7F9-1E7D-574F-8753-1BED4392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2" y="3272034"/>
            <a:ext cx="1914078" cy="1121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8D1673-42EB-A44E-8CDB-E06AB44BD8A9}"/>
              </a:ext>
            </a:extLst>
          </p:cNvPr>
          <p:cNvSpPr/>
          <p:nvPr/>
        </p:nvSpPr>
        <p:spPr>
          <a:xfrm>
            <a:off x="3840621" y="2883551"/>
            <a:ext cx="1800200" cy="64591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Cliente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0CE45-EA89-DF45-A8EA-9D6109E485EC}"/>
              </a:ext>
            </a:extLst>
          </p:cNvPr>
          <p:cNvSpPr/>
          <p:nvPr/>
        </p:nvSpPr>
        <p:spPr>
          <a:xfrm>
            <a:off x="6660232" y="4040709"/>
            <a:ext cx="2160240" cy="1777776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67389-D6FB-DB49-A9A9-381EC798F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0789" y="4520440"/>
            <a:ext cx="852796" cy="942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9607CB-FD16-6940-81EC-9DEB99940252}"/>
              </a:ext>
            </a:extLst>
          </p:cNvPr>
          <p:cNvSpPr txBox="1"/>
          <p:nvPr/>
        </p:nvSpPr>
        <p:spPr>
          <a:xfrm>
            <a:off x="7693585" y="4760813"/>
            <a:ext cx="106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SQLite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BDA29-A4B7-6747-9DBC-0BAD9C261FF1}"/>
              </a:ext>
            </a:extLst>
          </p:cNvPr>
          <p:cNvSpPr/>
          <p:nvPr/>
        </p:nvSpPr>
        <p:spPr>
          <a:xfrm>
            <a:off x="793534" y="2886665"/>
            <a:ext cx="2050274" cy="1796743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36D49D-3CA4-7C42-A131-04578B2293A8}"/>
              </a:ext>
            </a:extLst>
          </p:cNvPr>
          <p:cNvSpPr/>
          <p:nvPr/>
        </p:nvSpPr>
        <p:spPr>
          <a:xfrm>
            <a:off x="3840620" y="4040709"/>
            <a:ext cx="1800201" cy="642699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RPC-RS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7B14A1-A3FD-7649-ACEC-7F9708FE8113}"/>
              </a:ext>
            </a:extLst>
          </p:cNvPr>
          <p:cNvSpPr/>
          <p:nvPr/>
        </p:nvSpPr>
        <p:spPr>
          <a:xfrm>
            <a:off x="3840620" y="5194649"/>
            <a:ext cx="1800201" cy="6472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Servidor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438EF6-A032-E84A-8977-03E772129A6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40721" y="3529469"/>
            <a:ext cx="0" cy="51124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22D0F4-8B72-8F45-9407-0A83A6F1093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40721" y="4683408"/>
            <a:ext cx="0" cy="511241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2222E-640C-BD4B-B281-104783B80343}"/>
              </a:ext>
            </a:extLst>
          </p:cNvPr>
          <p:cNvCxnSpPr>
            <a:cxnSpLocks/>
          </p:cNvCxnSpPr>
          <p:nvPr/>
        </p:nvCxnSpPr>
        <p:spPr>
          <a:xfrm>
            <a:off x="3707904" y="2881345"/>
            <a:ext cx="12850" cy="648124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BDFE9-4E40-6043-8C0F-3599B5FAFC8B}"/>
              </a:ext>
            </a:extLst>
          </p:cNvPr>
          <p:cNvCxnSpPr>
            <a:cxnSpLocks/>
          </p:cNvCxnSpPr>
          <p:nvPr/>
        </p:nvCxnSpPr>
        <p:spPr>
          <a:xfrm>
            <a:off x="5796136" y="5194649"/>
            <a:ext cx="0" cy="64812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32FDE-E284-9C4A-8430-34FCFBFA873C}"/>
              </a:ext>
            </a:extLst>
          </p:cNvPr>
          <p:cNvCxnSpPr>
            <a:cxnSpLocks/>
          </p:cNvCxnSpPr>
          <p:nvPr/>
        </p:nvCxnSpPr>
        <p:spPr>
          <a:xfrm flipV="1">
            <a:off x="2856658" y="3203849"/>
            <a:ext cx="864096" cy="2661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9499A2-C148-AC42-8E25-403D245296FB}"/>
              </a:ext>
            </a:extLst>
          </p:cNvPr>
          <p:cNvCxnSpPr>
            <a:cxnSpLocks/>
          </p:cNvCxnSpPr>
          <p:nvPr/>
        </p:nvCxnSpPr>
        <p:spPr>
          <a:xfrm flipH="1">
            <a:off x="5796136" y="5518255"/>
            <a:ext cx="864096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Requisitos Funcionais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57805"/>
              </p:ext>
            </p:extLst>
          </p:nvPr>
        </p:nvGraphicFramePr>
        <p:xfrm>
          <a:off x="755576" y="1196752"/>
          <a:ext cx="75608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Requisitos Funcionais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Permitir chamada remota de procedimentos.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Fornecer a interface de métodos remotos para o cliente.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RF03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Serializar tipos básicos (inteiros, ponto flutuante, etc).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Serializar vetores e mapas.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1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Serializar objetos que forneçam interface para serialização.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Os dados enviados na rede devem ser criptografados.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0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Os dados enviados podem ser comprimidos.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10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 servidor deverá suportar até 8 requisições simultâneas.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4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712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Requisitos Não - Funcionais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8798"/>
              </p:ext>
            </p:extLst>
          </p:nvPr>
        </p:nvGraphicFramePr>
        <p:xfrm>
          <a:off x="755576" y="1196752"/>
          <a:ext cx="7560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</a:t>
                      </a:r>
                      <a:r>
                        <a:rPr lang="pt-BR" noProof="0" dirty="0" err="1"/>
                        <a:t>quisitos</a:t>
                      </a:r>
                      <a:r>
                        <a:rPr lang="pt-BR" noProof="0" dirty="0"/>
                        <a:t> Não - Funcionais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 middleware deverá ser implementado em C++.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RF02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Os dados devem ser protegidos com criptografia assimétrica.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749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030051"/>
            <a:ext cx="4590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</a:t>
            </a: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dos Slides</a:t>
            </a:r>
          </a:p>
        </p:txBody>
      </p:sp>
    </p:spTree>
    <p:extLst>
      <p:ext uri="{BB962C8B-B14F-4D97-AF65-F5344CB8AC3E}">
        <p14:creationId xmlns:p14="http://schemas.microsoft.com/office/powerpoint/2010/main" val="395449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17702</TotalTime>
  <Words>191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Tahoma</vt:lpstr>
      <vt:lpstr>Wingdings</vt:lpstr>
      <vt:lpstr>Office Theme</vt:lpstr>
      <vt:lpstr>RPC Rápido e Seguro  Equipe: Hywre Cesar e Mateus Nunes.</vt:lpstr>
      <vt:lpstr>Objetivo</vt:lpstr>
      <vt:lpstr>Cenário de uso</vt:lpstr>
      <vt:lpstr>Requisitos Funcionais</vt:lpstr>
      <vt:lpstr>Requisitos Não - Funcionais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xp</dc:creator>
  <cp:lastModifiedBy>Mateus Nunes de Barros</cp:lastModifiedBy>
  <cp:revision>1913</cp:revision>
  <dcterms:created xsi:type="dcterms:W3CDTF">2009-04-16T13:33:18Z</dcterms:created>
  <dcterms:modified xsi:type="dcterms:W3CDTF">2018-10-17T14:05:18Z</dcterms:modified>
</cp:coreProperties>
</file>