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2DF-6787-4A75-8091-2AF5BD686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15B0-AEB0-496C-B0D8-CAA96522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8C15-163B-4E50-89DD-ADC7DA72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BB70-EF43-4A6E-A6DB-F84A1CC3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CB61-2EF0-4B0D-BD3F-DD1EA91F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D550-53C7-421E-AD83-C4608A09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900EE-09AE-409B-85C7-965584D58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B658-3249-4109-AEE7-F28500E2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47F1-41BA-4D19-9C51-17CB4E7D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AEC0-3868-43F0-AD20-D4F74582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EC16F-AF87-46A4-BE7E-F83DFE0D9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0D18-89C4-43B7-91A8-D1CD2D89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C0CB-1DB2-433F-A23E-F5F8A8D8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D21F-9709-4142-B54D-1D69517A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4588-ED5D-4F62-86B9-D9014E05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C3F5-9D89-43A3-9F7A-ED1F411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0829-AF51-420F-BDD7-32FC02B3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AAA0-A64C-4460-9126-463F362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E30B-061F-47BE-B8E1-7F17DF58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7CE0-65C3-4C1B-9304-D49077C6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6A87-9AB3-40F8-8B7C-5D3E3EBC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609D-9FD6-4DDF-B8C9-F2A681DB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51A5-A80A-4B0E-A639-CE5FF5C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1AA9-6C38-43BE-B69B-1A1F2B1B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E0D5-963B-4EBE-9B98-E84F067A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2EB4-EA88-43E1-8C1E-C732696D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BDF-B54D-44FA-8466-00D69807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D1BE-3B08-4335-B2A4-D3FA4F25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C5813-0105-4547-9D39-ABD6847B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ECA2-0584-4FD7-8275-6030AF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C37F-3302-4655-B092-C9F3601D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C61-191C-40FE-920A-EE6503F8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2727-C3DD-45DC-8E3F-85DA4662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29B63-48BE-4F57-A6AE-AC4BBBB9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D8294-66EB-4DBF-8CB2-E4242908E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7E645-FA25-4FE9-8D99-A2D89170D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20837-613C-4829-B7D0-07CA242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B9331-493D-4A84-AB3E-00CA623E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7A046-DDEE-4574-BCF2-4073B6E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209E-8C6E-4069-8DFE-DAFA3A9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0E56A-D399-4904-B902-803B7563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B2E82-5A87-45E4-AEBF-0FC2EDCE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4DC01-458A-45DF-8280-7F03BA3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88CB8-3862-4CD6-B5F3-AAE0CF85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26E12-6593-464A-B44A-07183833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01DD-3AD2-4FC5-AC10-0B956662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F6F3-FCE1-450D-B826-C33A40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8204-90BD-4CAA-AFC8-0EE6CA1D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7838-3AE0-4183-88FB-A7CD60674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1166-6DED-4DBF-B008-7F2F35BB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8E30-35A3-46EB-8097-601F2702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C61B6-199E-4683-8C8A-32C97786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576-694C-40E1-AB60-9D9B92AA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EFE2F-D422-497A-B7E5-40E0B318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E4FF8-C529-4934-A84C-45E76FD4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1192-ACA6-4B97-97F4-75F2D340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C09E-6677-4171-B8FA-4359881B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105D-5F78-42D6-BF8A-BEFB3A2F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7C6CD-D70D-4C96-AD37-B3D0684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B833-B734-44F1-B342-1C6A3907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343C-6BBD-4211-B518-841B6D4FA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6162-D1A3-4406-9842-647958C3B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E28B-BDD5-4513-AB57-232CB80EA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509B-AB79-4E24-AA12-2F63B6865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387A-6AAA-4FB6-8769-D230BE977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GRIND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7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 de abertura de projeto</dc:title>
  <dc:creator>Logon Aluno</dc:creator>
  <cp:lastModifiedBy>Logon Aluno</cp:lastModifiedBy>
  <cp:revision>1</cp:revision>
  <dcterms:created xsi:type="dcterms:W3CDTF">2024-03-19T12:27:37Z</dcterms:created>
  <dcterms:modified xsi:type="dcterms:W3CDTF">2024-03-19T12:28:23Z</dcterms:modified>
</cp:coreProperties>
</file>