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61E-8B6F-40E2-B1F9-1364F878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CF9E1-7AE6-4A18-9B3F-24AF7BE1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3E6E-E58D-4A5F-98AE-B53A54A8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70C2-3619-4BE7-9768-E8D7391C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647A-2553-43D4-9182-A4ECDCA6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9728-A9ED-4F06-9968-FAD31BB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40630-2159-4090-855A-9DE28C844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68ED-02F7-4422-94E1-67572B48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48A8-CAE0-4B49-B9A7-A648D975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DD3E-7BAA-4486-9423-9437B13E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683B8-943F-404C-BC62-D861C686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AAB39-3368-4DD1-8083-5B599700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AF1D-E998-4B70-A5DE-05AB5AC2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0E913-2D24-485C-B575-4E96E22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97F3-7A2D-4387-BEE7-4CD56A82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DF70-063D-40B3-BC21-98635D41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70F4-249D-46FA-9DC8-E918F2C9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C955A-3686-4756-BF26-4D330BCA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4D87-AA4D-4501-A0AD-4110D179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9899-0995-4E41-B626-27142212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296E-F326-4453-8913-5BA47ECE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400BC-A8EA-4CDB-9C98-18CD0293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03C0-BABA-42A6-B522-B29F45F8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1CCF-E028-4244-8B60-9B301CC5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BAFB-C840-4418-B63B-25F3664E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BCA2-696C-4031-98C2-A06E3673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5180-EA20-4232-88D0-6AC1BD33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F3EFB-D4A9-43CB-B8A8-FBBD6E011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66B12-0E57-4D2E-A6E2-A8EB91C9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7CE76-10F7-4EA5-8473-BFF0668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70AB9-C8B9-47EC-9BD0-24453623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3853-6350-463F-9473-4C357A0A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2647C-FB32-49F9-8FDD-0C77E7D4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ADCE-E8CB-4B7E-AC5B-D3B80948D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11B02-77AB-4164-B438-42820EE51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703FA-4C2B-407E-BCE4-142DE158E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97B1E-3F3D-4155-8D34-1DDA5F4C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AB225-203B-4A2A-B9C1-DA62AAF4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91447-8B81-481C-89FC-4A62E934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A9C2-70C7-4C16-9A33-99BCF78E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F2D3E-29CF-40E1-AFB7-5EE611A2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6EEA8-CA5D-40F9-A2CC-B1749078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45B3A-C4EA-428B-ACEC-84BBA9B3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2B62C-C827-4B46-98ED-3ACA89F7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43E1C-AD1A-468E-B4FB-B9E28B96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04DD1-AA55-48C9-89E0-A32F5C83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AF07-7436-4A83-A902-7CE4A135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EAF8-1263-45E2-A307-7A6DFE9A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AEAA5-0515-4063-93FF-B858FC66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9036-D7CF-40D1-8896-0BE481B9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BB9F9-787A-428A-B3D9-37775B3E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9846-68A1-4562-8B9A-146ABD3C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9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4792-A92F-4131-BC7C-69D15913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01FEA-EAC3-4241-9BEE-F96D0753E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C6C9A-4B01-423B-940E-D44A0D6A9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7A10-FE5D-41D7-9ABA-C6ED9089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3C41-2E67-4FFD-AD71-9510B777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31E9-D968-4B39-840A-60489CA3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62EF9-F26E-4D40-96BD-0B03DBC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2639F-B31E-49D9-8DA9-7B3B0C5A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D4A5-B91C-400C-8CA1-C73B3EC36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B528-9600-49AB-8105-A5A9F8ABD78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4FA0-0F9A-43C7-99E8-21EB1B33A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A31D-D3FD-4FA0-9682-365FF979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4D3D-2593-4BC6-A63D-C322AD94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EFDF-CDE3-4341-AB01-E45E85E13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cavalo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C5DF8-50A7-4086-94A4-44BA285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cavalo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cavalo</dc:title>
  <dc:creator>Logon Aluno</dc:creator>
  <cp:lastModifiedBy>Logon Aluno</cp:lastModifiedBy>
  <cp:revision>1</cp:revision>
  <dcterms:created xsi:type="dcterms:W3CDTF">2024-03-26T12:38:45Z</dcterms:created>
  <dcterms:modified xsi:type="dcterms:W3CDTF">2024-03-26T12:38:55Z</dcterms:modified>
</cp:coreProperties>
</file>