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823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4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2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7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0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7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0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F5D85A-1030-471F-A489-59964B65F1FB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17E27B-BF99-45F9-9FCE-55458F91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A7960-EB20-461C-AC47-225F1F7B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FINAL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739F7-4867-4BDA-8AA2-E56021829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5 – Aplicativo de Divisão de Aluguel e Contas de Repúblicas</a:t>
            </a:r>
          </a:p>
        </p:txBody>
      </p:sp>
    </p:spTree>
    <p:extLst>
      <p:ext uri="{BB962C8B-B14F-4D97-AF65-F5344CB8AC3E}">
        <p14:creationId xmlns:p14="http://schemas.microsoft.com/office/powerpoint/2010/main" val="177457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9631-A76A-41D3-8925-8D8F7F2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 na Tabela Despesas: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2C93B0-3230-4195-B0FC-98E35748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60" y="2316492"/>
            <a:ext cx="3810330" cy="3375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1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D41E-2B54-4DF3-AF4A-E5B4EFBA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 na Tabela Pagamentos: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97C679-656A-47DA-9B74-85AA57DA8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80" y="2331734"/>
            <a:ext cx="3132091" cy="3345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14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D41E-2B54-4DF3-AF4A-E5B4EFBA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 na Tabela Divisão: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753F52A-3400-4D66-8A44-0ACF9B289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55" y="2335544"/>
            <a:ext cx="2781541" cy="3337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178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20BB6-A331-4108-BFF9-F0EA4F0E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23" y="1828801"/>
            <a:ext cx="6624829" cy="2486025"/>
          </a:xfrm>
        </p:spPr>
        <p:txBody>
          <a:bodyPr>
            <a:no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Dados para Gerência: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2EBB2-11DD-41B6-BC47-A4757DF4A7E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19175" y="1524001"/>
            <a:ext cx="242697" cy="304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175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4BC06-7041-4428-BC96-68000A5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 – Moradores e sua Republica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C2812C-2269-41F6-BC1B-0412002F9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74" y="2244305"/>
            <a:ext cx="6766534" cy="1449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32F53A-C1EF-4C18-ACD9-421ECB7C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816" y="2635360"/>
            <a:ext cx="2522439" cy="3048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D26C8E-0822-465F-82D0-E7458B34CDB3}"/>
              </a:ext>
            </a:extLst>
          </p:cNvPr>
          <p:cNvSpPr txBox="1"/>
          <p:nvPr/>
        </p:nvSpPr>
        <p:spPr>
          <a:xfrm>
            <a:off x="1350097" y="3935506"/>
            <a:ext cx="34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 o nome de cada morador junto com o nome da república em que ele mora.</a:t>
            </a:r>
          </a:p>
        </p:txBody>
      </p:sp>
    </p:spTree>
    <p:extLst>
      <p:ext uri="{BB962C8B-B14F-4D97-AF65-F5344CB8AC3E}">
        <p14:creationId xmlns:p14="http://schemas.microsoft.com/office/powerpoint/2010/main" val="5037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B1BC7-1797-4DA1-8944-B3412414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2 - Despesas da </a:t>
            </a:r>
            <a:br>
              <a:rPr lang="pt-BR" dirty="0"/>
            </a:br>
            <a:r>
              <a:rPr lang="pt-BR" dirty="0"/>
              <a:t>"República Alfa"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0B9D6F-BEDE-4DDE-AD7E-E0068CE6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132186"/>
            <a:ext cx="7950475" cy="1537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41EED8-85EC-4973-88E9-77FD4181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07" y="3669834"/>
            <a:ext cx="3886537" cy="142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3A772C9-6A54-4FA7-B2FC-815CC0EB6C78}"/>
              </a:ext>
            </a:extLst>
          </p:cNvPr>
          <p:cNvSpPr/>
          <p:nvPr/>
        </p:nvSpPr>
        <p:spPr>
          <a:xfrm>
            <a:off x="1066800" y="3829969"/>
            <a:ext cx="3989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todas as despesas registradas para a República Alfa, com descrição, valor e data de vencimento</a:t>
            </a:r>
          </a:p>
        </p:txBody>
      </p:sp>
    </p:spTree>
    <p:extLst>
      <p:ext uri="{BB962C8B-B14F-4D97-AF65-F5344CB8AC3E}">
        <p14:creationId xmlns:p14="http://schemas.microsoft.com/office/powerpoint/2010/main" val="218266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CE15-D216-4E9D-A431-5DD6CE91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 – Pagamento com Detalhes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86E8C6-4B7F-4E57-9100-B3A34E237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8" y="2691048"/>
            <a:ext cx="8626764" cy="1475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BD4C4E-BA4A-470C-8D5E-54E2C9D8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18" y="3429000"/>
            <a:ext cx="3048264" cy="2865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7B33A31-DC26-478C-B985-73D9DAAF6BCA}"/>
              </a:ext>
            </a:extLst>
          </p:cNvPr>
          <p:cNvSpPr/>
          <p:nvPr/>
        </p:nvSpPr>
        <p:spPr>
          <a:xfrm>
            <a:off x="1604682" y="4400019"/>
            <a:ext cx="431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Mostra quem pagou qual despesa, quanto foi pago e a data do pagamento</a:t>
            </a:r>
          </a:p>
        </p:txBody>
      </p:sp>
    </p:spTree>
    <p:extLst>
      <p:ext uri="{BB962C8B-B14F-4D97-AF65-F5344CB8AC3E}">
        <p14:creationId xmlns:p14="http://schemas.microsoft.com/office/powerpoint/2010/main" val="344857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2D45-CD92-471B-87DD-2F3529DA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 – Total pago por Morador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77184D-B6CF-40F3-B859-73E08777B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29" y="2422185"/>
            <a:ext cx="6892625" cy="1762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422D84-5B7E-4C57-9CE7-66A13D38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75" y="3103503"/>
            <a:ext cx="1985078" cy="2872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B08D4F0-DC77-43DC-AF95-C5582210F69C}"/>
              </a:ext>
            </a:extLst>
          </p:cNvPr>
          <p:cNvSpPr/>
          <p:nvPr/>
        </p:nvSpPr>
        <p:spPr>
          <a:xfrm>
            <a:off x="1261872" y="4325035"/>
            <a:ext cx="4643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Calcula o total de dinheiro pago por cada morador, somando todos os seus pagamentos</a:t>
            </a:r>
          </a:p>
        </p:txBody>
      </p:sp>
    </p:spTree>
    <p:extLst>
      <p:ext uri="{BB962C8B-B14F-4D97-AF65-F5344CB8AC3E}">
        <p14:creationId xmlns:p14="http://schemas.microsoft.com/office/powerpoint/2010/main" val="33989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89990-0FF3-4CF1-B66C-3CFE9E35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 – Total de Despesas por República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14E469-A7FB-4123-9B6F-F812E424B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96329"/>
            <a:ext cx="8662607" cy="1614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B4A45D-7149-46D3-AD11-D2887B7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94" y="3833206"/>
            <a:ext cx="2309060" cy="2347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CCF29A9-7C25-478A-A50B-DE77AE48B083}"/>
              </a:ext>
            </a:extLst>
          </p:cNvPr>
          <p:cNvSpPr/>
          <p:nvPr/>
        </p:nvSpPr>
        <p:spPr>
          <a:xfrm>
            <a:off x="1128751" y="4316070"/>
            <a:ext cx="4464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Mostra o total de despesas registradas para cada república (soma de todas as despesas).</a:t>
            </a:r>
          </a:p>
        </p:txBody>
      </p:sp>
    </p:spTree>
    <p:extLst>
      <p:ext uri="{BB962C8B-B14F-4D97-AF65-F5344CB8AC3E}">
        <p14:creationId xmlns:p14="http://schemas.microsoft.com/office/powerpoint/2010/main" val="344880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312AA-F8C5-B84D-66A4-3F2A57462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F867F-EACB-8C60-53E3-EC68127D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7A6018-D14F-B847-10FB-D173AF55F5E8}"/>
              </a:ext>
            </a:extLst>
          </p:cNvPr>
          <p:cNvSpPr/>
          <p:nvPr/>
        </p:nvSpPr>
        <p:spPr>
          <a:xfrm>
            <a:off x="1128751" y="4316070"/>
            <a:ext cx="4464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Mostra o total de despesas registradas para cada república (soma de todas as despesas)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4C3626-8EE1-588E-A5DF-4FCE4A84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58458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Este banco de dados foi projetado para organizar as informações financeiras de moradias compartilhadas, desde o cadastro de repúblicas e moradores até o controle de despesas e pagamentos. O objetivo é fornecer uma estrutura sólida para um aplicativo que torne a divisão de contas mais simples, justa e transparente para todos</a:t>
            </a:r>
          </a:p>
        </p:txBody>
      </p:sp>
    </p:spTree>
    <p:extLst>
      <p:ext uri="{BB962C8B-B14F-4D97-AF65-F5344CB8AC3E}">
        <p14:creationId xmlns:p14="http://schemas.microsoft.com/office/powerpoint/2010/main" val="18102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D191B-280D-4175-BB0F-8DF336F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A66B63-93BE-C4EB-ECC3-6B11B955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 proposta é facilitar a gestão financeira em moradias compartilhadas, como repúblicas estudantis, por meio da automatização do rateio de contas e do acompanhamento de pagamentos.</a:t>
            </a:r>
          </a:p>
          <a:p>
            <a:pPr>
              <a:buNone/>
            </a:pPr>
            <a:r>
              <a:rPr lang="pt-BR" dirty="0"/>
              <a:t>Nosso foco neste projeto foi desenhar e estruturar um banco de dados robusto, que sustenta todas as funcionalidades do sistema.</a:t>
            </a:r>
          </a:p>
          <a:p>
            <a:pPr marL="0" indent="0">
              <a:buNone/>
            </a:pPr>
            <a:r>
              <a:rPr lang="pt-BR" dirty="0"/>
              <a:t>Esse banco de dados gerencia informações fundamentais: repúblicas,                        moradores, despesas mensais, pagamentos individuais e como cada valor é dividido entre os integrantes.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C0811E-9A48-1063-71BA-C1A7D9BA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4437407"/>
            <a:ext cx="5039499" cy="1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20BB6-A331-4108-BFF9-F0EA4F0E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23" y="1828801"/>
            <a:ext cx="6624829" cy="2486025"/>
          </a:xfrm>
        </p:spPr>
        <p:txBody>
          <a:bodyPr>
            <a:no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NOMES:</a:t>
            </a:r>
            <a:br>
              <a:rPr lang="pt-BR" sz="8800" dirty="0">
                <a:solidFill>
                  <a:schemeClr val="bg1"/>
                </a:solidFill>
              </a:rPr>
            </a:b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2EBB2-11DD-41B6-BC47-A4757DF4A7E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19175" y="1524001"/>
            <a:ext cx="242697" cy="304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6526B5-FD94-46F4-B4E5-ADC67092B59F}"/>
              </a:ext>
            </a:extLst>
          </p:cNvPr>
          <p:cNvSpPr txBox="1"/>
          <p:nvPr/>
        </p:nvSpPr>
        <p:spPr>
          <a:xfrm>
            <a:off x="1261872" y="3071813"/>
            <a:ext cx="4834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Arthur </a:t>
            </a:r>
            <a:r>
              <a:rPr lang="pt-BR" dirty="0" err="1">
                <a:solidFill>
                  <a:schemeClr val="bg1"/>
                </a:solidFill>
              </a:rPr>
              <a:t>Grizone</a:t>
            </a:r>
            <a:r>
              <a:rPr lang="pt-BR" dirty="0">
                <a:solidFill>
                  <a:schemeClr val="bg1"/>
                </a:solidFill>
              </a:rPr>
              <a:t> – RA: 25008341</a:t>
            </a:r>
          </a:p>
          <a:p>
            <a:r>
              <a:rPr lang="pt-BR" dirty="0">
                <a:solidFill>
                  <a:schemeClr val="bg1"/>
                </a:solidFill>
              </a:rPr>
              <a:t>Lucas Xavier - RA: 25000508 </a:t>
            </a:r>
          </a:p>
          <a:p>
            <a:r>
              <a:rPr lang="pt-BR" dirty="0">
                <a:solidFill>
                  <a:schemeClr val="bg1"/>
                </a:solidFill>
              </a:rPr>
              <a:t>Mateus Oliveira Rafael - RA: 25001369</a:t>
            </a:r>
          </a:p>
          <a:p>
            <a:r>
              <a:rPr lang="pt-BR" dirty="0">
                <a:solidFill>
                  <a:schemeClr val="bg1"/>
                </a:solidFill>
              </a:rPr>
              <a:t>Wanderley Vieira – RA: 25007121</a:t>
            </a:r>
          </a:p>
        </p:txBody>
      </p:sp>
    </p:spTree>
    <p:extLst>
      <p:ext uri="{BB962C8B-B14F-4D97-AF65-F5344CB8AC3E}">
        <p14:creationId xmlns:p14="http://schemas.microsoft.com/office/powerpoint/2010/main" val="16933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F541-B97D-B9B1-5D2D-67985535F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1A359-FE23-D569-45CA-90E9CE03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Republicas: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B2AAB1-6E6A-AD4B-4C73-E7A7E477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6" y="2446189"/>
            <a:ext cx="4840711" cy="1965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862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2D6F-6BF5-4304-B1AB-956B9B02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Moradores: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8427CDC-4616-4306-8DED-DEE305F7C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05" y="2366511"/>
            <a:ext cx="3992790" cy="2124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335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94B2-1DBB-4C42-AEFD-BC1CE815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Despesas: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678F81-1FDF-4409-9947-6F4E61A9E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21" y="2353258"/>
            <a:ext cx="3327157" cy="21514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007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6CF42-195D-4F40-8E17-25A6A59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Pagamentos: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A09B57-59AD-45EB-8374-FE8CB17C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41" y="2230082"/>
            <a:ext cx="4157117" cy="2397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325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5B4DB-4A35-487D-A24C-1FB6A3CB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Divisão: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3EC53A-0F38-448B-A31A-2613721A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97" y="2352393"/>
            <a:ext cx="4848205" cy="2153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231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1DDA-0ADA-4DCF-980A-F7806A26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 na Tabela Republicas: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85227F-29B8-401C-8D96-197E9A51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84" y="2109921"/>
            <a:ext cx="3147333" cy="3391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034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9631-A76A-41D3-8925-8D8F7F2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 na Tabela Moradores: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0AF8EA-5BC5-4E51-8D73-DADB9A1D2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29" y="2327923"/>
            <a:ext cx="3612193" cy="3353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85903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144</TotalTime>
  <Words>370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Exibir</vt:lpstr>
      <vt:lpstr>TRABALHO FINAL BANCO DE DADOS</vt:lpstr>
      <vt:lpstr>INTRODUÇÃO:</vt:lpstr>
      <vt:lpstr>Tabela Republicas:</vt:lpstr>
      <vt:lpstr>Tabela Moradores:</vt:lpstr>
      <vt:lpstr>Tabela Despesas:</vt:lpstr>
      <vt:lpstr>Tabela Pagamentos:</vt:lpstr>
      <vt:lpstr>Tabela Divisão:</vt:lpstr>
      <vt:lpstr>Inserção de Dados na Tabela Republicas: </vt:lpstr>
      <vt:lpstr>Inserção de Dados na Tabela Moradores: </vt:lpstr>
      <vt:lpstr>Inserção de Dados na Tabela Despesas: </vt:lpstr>
      <vt:lpstr>Inserção de Dados na Tabela Pagamentos: </vt:lpstr>
      <vt:lpstr>Inserção de Dados na Tabela Divisão: </vt:lpstr>
      <vt:lpstr>Dados para Gerência:</vt:lpstr>
      <vt:lpstr>Consulta 1 – Moradores e sua Republica</vt:lpstr>
      <vt:lpstr>Consulta 2 - Despesas da  "República Alfa"</vt:lpstr>
      <vt:lpstr>Consulta 3 – Pagamento com Detalhes</vt:lpstr>
      <vt:lpstr>Consulta 4 – Total pago por Morador</vt:lpstr>
      <vt:lpstr>Consulta 5 – Total de Despesas por República</vt:lpstr>
      <vt:lpstr>Conclusão</vt:lpstr>
      <vt:lpstr>NOMES: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BANCO DE DADOS</dc:title>
  <dc:creator>Lucas Rodrigues Xavier</dc:creator>
  <cp:lastModifiedBy>Lucas Rodrigues Xavier</cp:lastModifiedBy>
  <cp:revision>8</cp:revision>
  <dcterms:created xsi:type="dcterms:W3CDTF">2025-05-28T10:40:39Z</dcterms:created>
  <dcterms:modified xsi:type="dcterms:W3CDTF">2025-05-28T18:35:34Z</dcterms:modified>
</cp:coreProperties>
</file>