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96000" cx="18288000"/>
  <p:notesSz cx="6858000" cy="9144000"/>
  <p:embeddedFontLst>
    <p:embeddedFont>
      <p:font typeface="Maven Pr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3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3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bold.fntdata"/><Relationship Id="rId10" Type="http://schemas.openxmlformats.org/officeDocument/2006/relationships/font" Target="fonts/MavenPro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3964" y="685800"/>
            <a:ext cx="609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cc7a92c16_0_0:notes"/>
          <p:cNvSpPr/>
          <p:nvPr>
            <p:ph idx="2" type="sldImg"/>
          </p:nvPr>
        </p:nvSpPr>
        <p:spPr>
          <a:xfrm>
            <a:off x="383964" y="685800"/>
            <a:ext cx="609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cc7a92c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cc7a92c16_0_7:notes"/>
          <p:cNvSpPr/>
          <p:nvPr>
            <p:ph idx="2" type="sldImg"/>
          </p:nvPr>
        </p:nvSpPr>
        <p:spPr>
          <a:xfrm>
            <a:off x="383964" y="685800"/>
            <a:ext cx="609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cc7a92c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cc7a92c16_0_30:notes"/>
          <p:cNvSpPr/>
          <p:nvPr>
            <p:ph idx="2" type="sldImg"/>
          </p:nvPr>
        </p:nvSpPr>
        <p:spPr>
          <a:xfrm>
            <a:off x="383964" y="685800"/>
            <a:ext cx="609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cc7a92c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c7a92c16_0_39:notes"/>
          <p:cNvSpPr/>
          <p:nvPr>
            <p:ph idx="2" type="sldImg"/>
          </p:nvPr>
        </p:nvSpPr>
        <p:spPr>
          <a:xfrm>
            <a:off x="383964" y="685800"/>
            <a:ext cx="609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cc7a92c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90453"/>
            <a:ext cx="17041200" cy="4108800"/>
          </a:xfrm>
          <a:prstGeom prst="rect">
            <a:avLst/>
          </a:prstGeom>
        </p:spPr>
        <p:txBody>
          <a:bodyPr anchorCtr="0" anchor="b" bIns="182900" lIns="182900" spcFirstLastPara="1" rIns="182900" wrap="square" tIns="182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73209"/>
            <a:ext cx="17041200" cy="1586700"/>
          </a:xfrm>
          <a:prstGeom prst="rect">
            <a:avLst/>
          </a:prstGeom>
        </p:spPr>
        <p:txBody>
          <a:bodyPr anchorCtr="0" anchor="t" bIns="182900" lIns="182900" spcFirstLastPara="1" rIns="182900" wrap="square" tIns="182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4185"/>
            <a:ext cx="17041200" cy="3930300"/>
          </a:xfrm>
          <a:prstGeom prst="rect">
            <a:avLst/>
          </a:prstGeom>
        </p:spPr>
        <p:txBody>
          <a:bodyPr anchorCtr="0" anchor="b" bIns="182900" lIns="182900" spcFirstLastPara="1" rIns="182900" wrap="square" tIns="182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9966"/>
            <a:ext cx="17041200" cy="2604000"/>
          </a:xfrm>
          <a:prstGeom prst="rect">
            <a:avLst/>
          </a:prstGeom>
        </p:spPr>
        <p:txBody>
          <a:bodyPr anchorCtr="0" anchor="t" bIns="182900" lIns="182900" spcFirstLastPara="1" rIns="182900" wrap="square" tIns="18290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5464"/>
            <a:ext cx="17041200" cy="16851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829"/>
            <a:ext cx="17041200" cy="1146300"/>
          </a:xfrm>
          <a:prstGeom prst="rect">
            <a:avLst/>
          </a:prstGeom>
        </p:spPr>
        <p:txBody>
          <a:bodyPr anchorCtr="0" anchor="t" bIns="182900" lIns="182900" spcFirstLastPara="1" rIns="182900" wrap="square" tIns="182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6967"/>
            <a:ext cx="17041200" cy="6838800"/>
          </a:xfrm>
          <a:prstGeom prst="rect">
            <a:avLst/>
          </a:prstGeom>
        </p:spPr>
        <p:txBody>
          <a:bodyPr anchorCtr="0" anchor="t" bIns="182900" lIns="182900" spcFirstLastPara="1" rIns="182900" wrap="square" tIns="18290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829"/>
            <a:ext cx="17041200" cy="1146300"/>
          </a:xfrm>
          <a:prstGeom prst="rect">
            <a:avLst/>
          </a:prstGeom>
        </p:spPr>
        <p:txBody>
          <a:bodyPr anchorCtr="0" anchor="t" bIns="182900" lIns="182900" spcFirstLastPara="1" rIns="182900" wrap="square" tIns="182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6967"/>
            <a:ext cx="7999800" cy="6838800"/>
          </a:xfrm>
          <a:prstGeom prst="rect">
            <a:avLst/>
          </a:prstGeom>
        </p:spPr>
        <p:txBody>
          <a:bodyPr anchorCtr="0" anchor="t" bIns="182900" lIns="182900" spcFirstLastPara="1" rIns="182900" wrap="square" tIns="18290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6967"/>
            <a:ext cx="7999800" cy="6838800"/>
          </a:xfrm>
          <a:prstGeom prst="rect">
            <a:avLst/>
          </a:prstGeom>
        </p:spPr>
        <p:txBody>
          <a:bodyPr anchorCtr="0" anchor="t" bIns="182900" lIns="182900" spcFirstLastPara="1" rIns="182900" wrap="square" tIns="18290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829"/>
            <a:ext cx="17041200" cy="1146300"/>
          </a:xfrm>
          <a:prstGeom prst="rect">
            <a:avLst/>
          </a:prstGeom>
        </p:spPr>
        <p:txBody>
          <a:bodyPr anchorCtr="0" anchor="t" bIns="182900" lIns="182900" spcFirstLastPara="1" rIns="182900" wrap="square" tIns="182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2172"/>
            <a:ext cx="5616000" cy="1512600"/>
          </a:xfrm>
          <a:prstGeom prst="rect">
            <a:avLst/>
          </a:prstGeom>
        </p:spPr>
        <p:txBody>
          <a:bodyPr anchorCtr="0" anchor="b" bIns="182900" lIns="182900" spcFirstLastPara="1" rIns="182900" wrap="square" tIns="182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81631"/>
            <a:ext cx="5616000" cy="6364500"/>
          </a:xfrm>
          <a:prstGeom prst="rect">
            <a:avLst/>
          </a:prstGeom>
        </p:spPr>
        <p:txBody>
          <a:bodyPr anchorCtr="0" anchor="t" bIns="182900" lIns="182900" spcFirstLastPara="1" rIns="182900" wrap="square" tIns="182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1088"/>
            <a:ext cx="12735600" cy="8188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8508"/>
            <a:ext cx="8090400" cy="2967300"/>
          </a:xfrm>
          <a:prstGeom prst="rect">
            <a:avLst/>
          </a:prstGeom>
        </p:spPr>
        <p:txBody>
          <a:bodyPr anchorCtr="0" anchor="b" bIns="182900" lIns="182900" spcFirstLastPara="1" rIns="182900" wrap="square" tIns="182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11055"/>
            <a:ext cx="8090400" cy="2472300"/>
          </a:xfrm>
          <a:prstGeom prst="rect">
            <a:avLst/>
          </a:prstGeom>
        </p:spPr>
        <p:txBody>
          <a:bodyPr anchorCtr="0" anchor="t" bIns="182900" lIns="182900" spcFirstLastPara="1" rIns="182900" wrap="square" tIns="182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9417"/>
            <a:ext cx="7674000" cy="7396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8553"/>
            <a:ext cx="11997600" cy="12114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829"/>
            <a:ext cx="170412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6967"/>
            <a:ext cx="17041200" cy="6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34593"/>
            <a:ext cx="1097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900" lIns="182900" spcFirstLastPara="1" rIns="182900" wrap="square" tIns="18290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500" y="305067"/>
            <a:ext cx="5561011" cy="96774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6363500" y="9033947"/>
            <a:ext cx="1141800" cy="1063500"/>
          </a:xfrm>
          <a:prstGeom prst="ellipse">
            <a:avLst/>
          </a:prstGeom>
          <a:solidFill>
            <a:srgbClr val="6AA84F">
              <a:alpha val="61979"/>
            </a:srgbClr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725" y="305067"/>
            <a:ext cx="5582526" cy="96774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6613050" y="1608756"/>
            <a:ext cx="2410800" cy="41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613050" y="1476641"/>
            <a:ext cx="41790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mic Sans MS"/>
                <a:ea typeface="Comic Sans MS"/>
                <a:cs typeface="Comic Sans MS"/>
                <a:sym typeface="Comic Sans MS"/>
              </a:rPr>
              <a:t>Aula de mobile e IHC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21200" y="4654969"/>
            <a:ext cx="4179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omic Sans MS"/>
                <a:ea typeface="Comic Sans MS"/>
                <a:cs typeface="Comic Sans MS"/>
                <a:sym typeface="Comic Sans MS"/>
              </a:rPr>
              <a:t>Aula síncrona pelo microsoft teams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407150" y="1283872"/>
            <a:ext cx="1141800" cy="1063500"/>
          </a:xfrm>
          <a:prstGeom prst="ellipse">
            <a:avLst/>
          </a:prstGeom>
          <a:solidFill>
            <a:srgbClr val="6AA84F">
              <a:alpha val="61979"/>
            </a:srgbClr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8407150" y="4760461"/>
            <a:ext cx="1141800" cy="1063500"/>
          </a:xfrm>
          <a:prstGeom prst="ellipse">
            <a:avLst/>
          </a:prstGeom>
          <a:solidFill>
            <a:srgbClr val="6AA84F">
              <a:alpha val="61979"/>
            </a:srgbClr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426050" y="7140191"/>
            <a:ext cx="1141800" cy="1063500"/>
          </a:xfrm>
          <a:prstGeom prst="ellipse">
            <a:avLst/>
          </a:prstGeom>
          <a:solidFill>
            <a:srgbClr val="6AA84F">
              <a:alpha val="61979"/>
            </a:srgbClr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19415" l="3311" r="37663" t="70254"/>
          <a:stretch/>
        </p:blipFill>
        <p:spPr>
          <a:xfrm>
            <a:off x="6508100" y="7140191"/>
            <a:ext cx="3295100" cy="1063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29892" l="3311" r="37663" t="60530"/>
          <a:stretch/>
        </p:blipFill>
        <p:spPr>
          <a:xfrm>
            <a:off x="6508075" y="6237577"/>
            <a:ext cx="3295100" cy="98606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7426050" y="6237602"/>
            <a:ext cx="1141800" cy="1063500"/>
          </a:xfrm>
          <a:prstGeom prst="ellipse">
            <a:avLst/>
          </a:prstGeom>
          <a:solidFill>
            <a:srgbClr val="6AA84F">
              <a:alpha val="61979"/>
            </a:srgbClr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247550" y="8927404"/>
            <a:ext cx="1141800" cy="1063500"/>
          </a:xfrm>
          <a:prstGeom prst="ellipse">
            <a:avLst/>
          </a:prstGeom>
          <a:solidFill>
            <a:srgbClr val="6AA84F">
              <a:alpha val="61979"/>
            </a:srgbClr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486000" y="413762"/>
            <a:ext cx="5316000" cy="9468600"/>
          </a:xfrm>
          <a:prstGeom prst="rect">
            <a:avLst/>
          </a:prstGeom>
          <a:solidFill>
            <a:srgbClr val="000000">
              <a:alpha val="57810"/>
            </a:srgbClr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801" y="3022167"/>
            <a:ext cx="411480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9571150" y="6237703"/>
            <a:ext cx="1141800" cy="1063500"/>
          </a:xfrm>
          <a:prstGeom prst="ellipse">
            <a:avLst/>
          </a:prstGeom>
          <a:solidFill>
            <a:srgbClr val="6AA84F">
              <a:alpha val="61979"/>
            </a:srgbClr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486000" y="413762"/>
            <a:ext cx="5316000" cy="9468600"/>
          </a:xfrm>
          <a:prstGeom prst="rect">
            <a:avLst/>
          </a:prstGeom>
          <a:solidFill>
            <a:srgbClr val="000000">
              <a:alpha val="57810"/>
            </a:srgbClr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7550" y="3012533"/>
            <a:ext cx="41529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9568600" y="6237703"/>
            <a:ext cx="1141800" cy="1063500"/>
          </a:xfrm>
          <a:prstGeom prst="ellipse">
            <a:avLst/>
          </a:prstGeom>
          <a:solidFill>
            <a:srgbClr val="6AA84F">
              <a:alpha val="61979"/>
            </a:srgbClr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8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6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550" y="305067"/>
            <a:ext cx="5584891" cy="9677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>
            <a:off x="2732500" y="1539796"/>
            <a:ext cx="3903600" cy="9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9144000" y="0"/>
            <a:ext cx="9144003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5148000"/>
            <a:ext cx="9144000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 amt="40000"/>
          </a:blip>
          <a:stretch>
            <a:fillRect/>
          </a:stretch>
        </p:blipFill>
        <p:spPr>
          <a:xfrm>
            <a:off x="9144000" y="5148000"/>
            <a:ext cx="9143997" cy="51407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3796400" y="9556754"/>
            <a:ext cx="44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DESENVOLVIMENTO</a:t>
            </a:r>
            <a:endParaRPr b="1" sz="2400">
              <a:solidFill>
                <a:srgbClr val="66666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0" y="9556754"/>
            <a:ext cx="44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DESIGN/USABILIDADE</a:t>
            </a:r>
            <a:endParaRPr b="1" sz="2400">
              <a:solidFill>
                <a:srgbClr val="66666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0" y="0"/>
            <a:ext cx="44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NEGÓCIO</a:t>
            </a:r>
            <a:endParaRPr b="1" sz="2400">
              <a:solidFill>
                <a:srgbClr val="66666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3796400" y="0"/>
            <a:ext cx="449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900" lIns="182900" spcFirstLastPara="1" rIns="182900" wrap="square" tIns="1829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MARKETING</a:t>
            </a:r>
            <a:endParaRPr b="1" sz="2400">
              <a:solidFill>
                <a:srgbClr val="66666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8322750" y="4414050"/>
            <a:ext cx="1642500" cy="146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APP AGENDA</a:t>
            </a:r>
            <a:endParaRPr b="1"/>
          </a:p>
        </p:txBody>
      </p:sp>
      <p:sp>
        <p:nvSpPr>
          <p:cNvPr id="96" name="Google Shape;96;p16"/>
          <p:cNvSpPr/>
          <p:nvPr/>
        </p:nvSpPr>
        <p:spPr>
          <a:xfrm>
            <a:off x="13159850" y="5443625"/>
            <a:ext cx="1642500" cy="652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Recursos tecnológicos</a:t>
            </a:r>
            <a:endParaRPr b="1" sz="1200"/>
          </a:p>
        </p:txBody>
      </p:sp>
      <p:cxnSp>
        <p:nvCxnSpPr>
          <p:cNvPr id="97" name="Google Shape;97;p16"/>
          <p:cNvCxnSpPr>
            <a:stCxn id="95" idx="6"/>
            <a:endCxn id="96" idx="1"/>
          </p:cNvCxnSpPr>
          <p:nvPr/>
        </p:nvCxnSpPr>
        <p:spPr>
          <a:xfrm>
            <a:off x="9965250" y="5148000"/>
            <a:ext cx="3194700" cy="6219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/>
          <p:nvPr/>
        </p:nvSpPr>
        <p:spPr>
          <a:xfrm>
            <a:off x="12313225" y="6758150"/>
            <a:ext cx="1642500" cy="652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Principais funcionalidades</a:t>
            </a:r>
            <a:endParaRPr b="1" sz="1200"/>
          </a:p>
        </p:txBody>
      </p:sp>
      <p:cxnSp>
        <p:nvCxnSpPr>
          <p:cNvPr id="99" name="Google Shape;99;p16"/>
          <p:cNvCxnSpPr>
            <a:stCxn id="95" idx="5"/>
            <a:endCxn id="98" idx="1"/>
          </p:cNvCxnSpPr>
          <p:nvPr/>
        </p:nvCxnSpPr>
        <p:spPr>
          <a:xfrm flipH="1" rot="-5400000">
            <a:off x="10310161" y="5081531"/>
            <a:ext cx="1417500" cy="2588400"/>
          </a:xfrm>
          <a:prstGeom prst="curved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/>
          <p:nvPr/>
        </p:nvSpPr>
        <p:spPr>
          <a:xfrm>
            <a:off x="16462725" y="5443625"/>
            <a:ext cx="1315800" cy="46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GPS do dispositivo</a:t>
            </a:r>
            <a:endParaRPr b="1" sz="1000"/>
          </a:p>
        </p:txBody>
      </p:sp>
      <p:sp>
        <p:nvSpPr>
          <p:cNvPr id="101" name="Google Shape;101;p16"/>
          <p:cNvSpPr/>
          <p:nvPr/>
        </p:nvSpPr>
        <p:spPr>
          <a:xfrm>
            <a:off x="16125800" y="6289225"/>
            <a:ext cx="1315800" cy="46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API de feriados</a:t>
            </a:r>
            <a:endParaRPr b="1" sz="1000"/>
          </a:p>
        </p:txBody>
      </p:sp>
      <p:cxnSp>
        <p:nvCxnSpPr>
          <p:cNvPr id="102" name="Google Shape;102;p16"/>
          <p:cNvCxnSpPr>
            <a:endCxn id="100" idx="1"/>
          </p:cNvCxnSpPr>
          <p:nvPr/>
        </p:nvCxnSpPr>
        <p:spPr>
          <a:xfrm flipH="1" rot="10800000">
            <a:off x="14802225" y="5678075"/>
            <a:ext cx="1660500" cy="91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6" idx="2"/>
            <a:endCxn id="101" idx="1"/>
          </p:cNvCxnSpPr>
          <p:nvPr/>
        </p:nvCxnSpPr>
        <p:spPr>
          <a:xfrm flipH="1" rot="-5400000">
            <a:off x="14839700" y="5237525"/>
            <a:ext cx="427500" cy="2144700"/>
          </a:xfrm>
          <a:prstGeom prst="curved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/>
          <p:nvPr/>
        </p:nvSpPr>
        <p:spPr>
          <a:xfrm>
            <a:off x="13323200" y="8816825"/>
            <a:ext cx="1315800" cy="46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Agendar compromissos</a:t>
            </a:r>
            <a:endParaRPr b="1" sz="1000"/>
          </a:p>
        </p:txBody>
      </p:sp>
      <p:sp>
        <p:nvSpPr>
          <p:cNvPr id="105" name="Google Shape;105;p16"/>
          <p:cNvSpPr/>
          <p:nvPr/>
        </p:nvSpPr>
        <p:spPr>
          <a:xfrm>
            <a:off x="15717000" y="8816825"/>
            <a:ext cx="1315800" cy="46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Programar feriados</a:t>
            </a:r>
            <a:endParaRPr b="1" sz="1000"/>
          </a:p>
        </p:txBody>
      </p:sp>
      <p:sp>
        <p:nvSpPr>
          <p:cNvPr id="106" name="Google Shape;106;p16"/>
          <p:cNvSpPr/>
          <p:nvPr/>
        </p:nvSpPr>
        <p:spPr>
          <a:xfrm>
            <a:off x="16125800" y="7602725"/>
            <a:ext cx="1315800" cy="468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Planejar a semana</a:t>
            </a:r>
            <a:endParaRPr b="1" sz="1000"/>
          </a:p>
        </p:txBody>
      </p:sp>
      <p:cxnSp>
        <p:nvCxnSpPr>
          <p:cNvPr id="107" name="Google Shape;107;p16"/>
          <p:cNvCxnSpPr>
            <a:stCxn id="98" idx="2"/>
            <a:endCxn id="104" idx="0"/>
          </p:cNvCxnSpPr>
          <p:nvPr/>
        </p:nvCxnSpPr>
        <p:spPr>
          <a:xfrm flipH="1" rot="-5400000">
            <a:off x="12854725" y="7690400"/>
            <a:ext cx="1406100" cy="8466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98" idx="3"/>
            <a:endCxn id="105" idx="1"/>
          </p:cNvCxnSpPr>
          <p:nvPr/>
        </p:nvCxnSpPr>
        <p:spPr>
          <a:xfrm>
            <a:off x="13955725" y="7084400"/>
            <a:ext cx="1761300" cy="19668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98" idx="3"/>
            <a:endCxn id="106" idx="1"/>
          </p:cNvCxnSpPr>
          <p:nvPr/>
        </p:nvCxnSpPr>
        <p:spPr>
          <a:xfrm>
            <a:off x="13955725" y="7084400"/>
            <a:ext cx="2170200" cy="7527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/>
          <p:nvPr/>
        </p:nvSpPr>
        <p:spPr>
          <a:xfrm>
            <a:off x="9724700" y="2000850"/>
            <a:ext cx="1642500" cy="652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Público Alvo</a:t>
            </a:r>
            <a:endParaRPr b="1" sz="1200"/>
          </a:p>
        </p:txBody>
      </p:sp>
      <p:sp>
        <p:nvSpPr>
          <p:cNvPr id="111" name="Google Shape;111;p16"/>
          <p:cNvSpPr/>
          <p:nvPr/>
        </p:nvSpPr>
        <p:spPr>
          <a:xfrm>
            <a:off x="11809388" y="4066938"/>
            <a:ext cx="1642500" cy="652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Formas de divulgação</a:t>
            </a:r>
            <a:endParaRPr b="1" sz="1200"/>
          </a:p>
        </p:txBody>
      </p:sp>
      <p:sp>
        <p:nvSpPr>
          <p:cNvPr id="112" name="Google Shape;112;p16"/>
          <p:cNvSpPr/>
          <p:nvPr/>
        </p:nvSpPr>
        <p:spPr>
          <a:xfrm>
            <a:off x="15260000" y="3448338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Redes sociais</a:t>
            </a:r>
            <a:endParaRPr b="1" sz="1000"/>
          </a:p>
        </p:txBody>
      </p:sp>
      <p:sp>
        <p:nvSpPr>
          <p:cNvPr id="113" name="Google Shape;113;p16"/>
          <p:cNvSpPr/>
          <p:nvPr/>
        </p:nvSpPr>
        <p:spPr>
          <a:xfrm>
            <a:off x="15606225" y="4506963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Canal youtube</a:t>
            </a:r>
            <a:endParaRPr b="1" sz="1000"/>
          </a:p>
        </p:txBody>
      </p:sp>
      <p:sp>
        <p:nvSpPr>
          <p:cNvPr id="114" name="Google Shape;114;p16"/>
          <p:cNvSpPr/>
          <p:nvPr/>
        </p:nvSpPr>
        <p:spPr>
          <a:xfrm>
            <a:off x="15197400" y="1859163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Anúncios</a:t>
            </a:r>
            <a:endParaRPr b="1" sz="1000"/>
          </a:p>
        </p:txBody>
      </p:sp>
      <p:cxnSp>
        <p:nvCxnSpPr>
          <p:cNvPr id="115" name="Google Shape;115;p16"/>
          <p:cNvCxnSpPr>
            <a:stCxn id="95" idx="7"/>
            <a:endCxn id="111" idx="1"/>
          </p:cNvCxnSpPr>
          <p:nvPr/>
        </p:nvCxnSpPr>
        <p:spPr>
          <a:xfrm rot="-5400000">
            <a:off x="10649161" y="3468769"/>
            <a:ext cx="235800" cy="2084700"/>
          </a:xfrm>
          <a:prstGeom prst="curvedConnector2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11" idx="0"/>
            <a:endCxn id="114" idx="2"/>
          </p:cNvCxnSpPr>
          <p:nvPr/>
        </p:nvCxnSpPr>
        <p:spPr>
          <a:xfrm rot="-5400000">
            <a:off x="13373588" y="1585188"/>
            <a:ext cx="1738800" cy="32247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stCxn id="111" idx="3"/>
            <a:endCxn id="113" idx="1"/>
          </p:cNvCxnSpPr>
          <p:nvPr/>
        </p:nvCxnSpPr>
        <p:spPr>
          <a:xfrm>
            <a:off x="13451888" y="4393188"/>
            <a:ext cx="2154300" cy="3483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1" idx="3"/>
            <a:endCxn id="112" idx="1"/>
          </p:cNvCxnSpPr>
          <p:nvPr/>
        </p:nvCxnSpPr>
        <p:spPr>
          <a:xfrm flipH="1" rot="10800000">
            <a:off x="13451888" y="3682788"/>
            <a:ext cx="1808100" cy="71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>
            <a:stCxn id="95" idx="7"/>
            <a:endCxn id="110" idx="2"/>
          </p:cNvCxnSpPr>
          <p:nvPr/>
        </p:nvCxnSpPr>
        <p:spPr>
          <a:xfrm rot="-5400000">
            <a:off x="9147361" y="3230569"/>
            <a:ext cx="1975800" cy="821100"/>
          </a:xfrm>
          <a:prstGeom prst="curvedConnector3">
            <a:avLst>
              <a:gd fmla="val 55437" name="adj1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6"/>
          <p:cNvSpPr/>
          <p:nvPr/>
        </p:nvSpPr>
        <p:spPr>
          <a:xfrm>
            <a:off x="9651325" y="547350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Acadêmicos</a:t>
            </a:r>
            <a:endParaRPr b="1" sz="1000"/>
          </a:p>
        </p:txBody>
      </p:sp>
      <p:sp>
        <p:nvSpPr>
          <p:cNvPr id="121" name="Google Shape;121;p16"/>
          <p:cNvSpPr/>
          <p:nvPr/>
        </p:nvSpPr>
        <p:spPr>
          <a:xfrm>
            <a:off x="11938100" y="200750"/>
            <a:ext cx="1385100" cy="468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Auxiliares administrativos</a:t>
            </a:r>
            <a:endParaRPr b="1" sz="1000"/>
          </a:p>
        </p:txBody>
      </p:sp>
      <p:sp>
        <p:nvSpPr>
          <p:cNvPr id="122" name="Google Shape;122;p16"/>
          <p:cNvSpPr/>
          <p:nvPr/>
        </p:nvSpPr>
        <p:spPr>
          <a:xfrm>
            <a:off x="13134475" y="906850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Secretárias</a:t>
            </a:r>
            <a:endParaRPr b="1" sz="1000"/>
          </a:p>
        </p:txBody>
      </p:sp>
      <p:cxnSp>
        <p:nvCxnSpPr>
          <p:cNvPr id="123" name="Google Shape;123;p16"/>
          <p:cNvCxnSpPr>
            <a:stCxn id="110" idx="0"/>
            <a:endCxn id="120" idx="2"/>
          </p:cNvCxnSpPr>
          <p:nvPr/>
        </p:nvCxnSpPr>
        <p:spPr>
          <a:xfrm flipH="1" rot="5400000">
            <a:off x="9935300" y="1390200"/>
            <a:ext cx="984600" cy="236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110" idx="3"/>
            <a:endCxn id="121" idx="2"/>
          </p:cNvCxnSpPr>
          <p:nvPr/>
        </p:nvCxnSpPr>
        <p:spPr>
          <a:xfrm flipH="1" rot="10800000">
            <a:off x="11367200" y="669600"/>
            <a:ext cx="1263600" cy="1657500"/>
          </a:xfrm>
          <a:prstGeom prst="curvedConnector2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>
            <a:stCxn id="110" idx="3"/>
            <a:endCxn id="122" idx="2"/>
          </p:cNvCxnSpPr>
          <p:nvPr/>
        </p:nvCxnSpPr>
        <p:spPr>
          <a:xfrm flipH="1" rot="10800000">
            <a:off x="11367200" y="1375800"/>
            <a:ext cx="2425200" cy="951300"/>
          </a:xfrm>
          <a:prstGeom prst="curvedConnector2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6"/>
          <p:cNvSpPr/>
          <p:nvPr/>
        </p:nvSpPr>
        <p:spPr>
          <a:xfrm>
            <a:off x="6531350" y="7235650"/>
            <a:ext cx="1642500" cy="652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Design</a:t>
            </a:r>
            <a:endParaRPr b="1" sz="1200"/>
          </a:p>
        </p:txBody>
      </p:sp>
      <p:sp>
        <p:nvSpPr>
          <p:cNvPr id="127" name="Google Shape;127;p16"/>
          <p:cNvSpPr/>
          <p:nvPr/>
        </p:nvSpPr>
        <p:spPr>
          <a:xfrm>
            <a:off x="7159875" y="8755150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Baseado em Listas</a:t>
            </a:r>
            <a:endParaRPr b="1" sz="1000"/>
          </a:p>
        </p:txBody>
      </p:sp>
      <p:sp>
        <p:nvSpPr>
          <p:cNvPr id="128" name="Google Shape;128;p16"/>
          <p:cNvSpPr/>
          <p:nvPr/>
        </p:nvSpPr>
        <p:spPr>
          <a:xfrm>
            <a:off x="5123775" y="9285725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Minimalista</a:t>
            </a:r>
            <a:endParaRPr b="1" sz="1000"/>
          </a:p>
        </p:txBody>
      </p:sp>
      <p:sp>
        <p:nvSpPr>
          <p:cNvPr id="129" name="Google Shape;129;p16"/>
          <p:cNvSpPr/>
          <p:nvPr/>
        </p:nvSpPr>
        <p:spPr>
          <a:xfrm>
            <a:off x="4719175" y="5586275"/>
            <a:ext cx="1642500" cy="652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Interação</a:t>
            </a:r>
            <a:endParaRPr b="1" sz="1200"/>
          </a:p>
        </p:txBody>
      </p:sp>
      <p:sp>
        <p:nvSpPr>
          <p:cNvPr id="130" name="Google Shape;130;p16"/>
          <p:cNvSpPr/>
          <p:nvPr/>
        </p:nvSpPr>
        <p:spPr>
          <a:xfrm>
            <a:off x="1066025" y="5466175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Simples</a:t>
            </a:r>
            <a:endParaRPr b="1" sz="1000"/>
          </a:p>
        </p:txBody>
      </p:sp>
      <p:sp>
        <p:nvSpPr>
          <p:cNvPr id="131" name="Google Shape;131;p16"/>
          <p:cNvSpPr/>
          <p:nvPr/>
        </p:nvSpPr>
        <p:spPr>
          <a:xfrm>
            <a:off x="1965075" y="6534450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Intuitiva</a:t>
            </a:r>
            <a:endParaRPr b="1" sz="1000"/>
          </a:p>
        </p:txBody>
      </p:sp>
      <p:sp>
        <p:nvSpPr>
          <p:cNvPr id="132" name="Google Shape;132;p16"/>
          <p:cNvSpPr/>
          <p:nvPr/>
        </p:nvSpPr>
        <p:spPr>
          <a:xfrm>
            <a:off x="1066025" y="7602725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Poucas telas</a:t>
            </a:r>
            <a:endParaRPr b="1" sz="1000"/>
          </a:p>
        </p:txBody>
      </p:sp>
      <p:cxnSp>
        <p:nvCxnSpPr>
          <p:cNvPr id="133" name="Google Shape;133;p16"/>
          <p:cNvCxnSpPr>
            <a:stCxn id="95" idx="2"/>
            <a:endCxn id="129" idx="3"/>
          </p:cNvCxnSpPr>
          <p:nvPr/>
        </p:nvCxnSpPr>
        <p:spPr>
          <a:xfrm flipH="1">
            <a:off x="6361650" y="5148000"/>
            <a:ext cx="1961100" cy="7644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>
            <a:stCxn id="95" idx="3"/>
            <a:endCxn id="126" idx="0"/>
          </p:cNvCxnSpPr>
          <p:nvPr/>
        </p:nvCxnSpPr>
        <p:spPr>
          <a:xfrm rot="5400000">
            <a:off x="7173539" y="5845931"/>
            <a:ext cx="1568700" cy="1210800"/>
          </a:xfrm>
          <a:prstGeom prst="curvedConnector3">
            <a:avLst>
              <a:gd fmla="val 56851" name="adj1"/>
            </a:avLst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>
            <a:stCxn id="126" idx="2"/>
            <a:endCxn id="127" idx="0"/>
          </p:cNvCxnSpPr>
          <p:nvPr/>
        </p:nvCxnSpPr>
        <p:spPr>
          <a:xfrm flipH="1" rot="-5400000">
            <a:off x="7151750" y="8089000"/>
            <a:ext cx="867000" cy="46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>
            <a:stCxn id="126" idx="1"/>
            <a:endCxn id="128" idx="0"/>
          </p:cNvCxnSpPr>
          <p:nvPr/>
        </p:nvCxnSpPr>
        <p:spPr>
          <a:xfrm flipH="1">
            <a:off x="5781650" y="7561900"/>
            <a:ext cx="749700" cy="1723800"/>
          </a:xfrm>
          <a:prstGeom prst="curvedConnector2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6"/>
          <p:cNvCxnSpPr>
            <a:stCxn id="129" idx="2"/>
            <a:endCxn id="132" idx="3"/>
          </p:cNvCxnSpPr>
          <p:nvPr/>
        </p:nvCxnSpPr>
        <p:spPr>
          <a:xfrm rot="5400000">
            <a:off x="3161875" y="5458625"/>
            <a:ext cx="1598400" cy="3158700"/>
          </a:xfrm>
          <a:prstGeom prst="curvedConnector2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6"/>
          <p:cNvCxnSpPr>
            <a:endCxn id="131" idx="0"/>
          </p:cNvCxnSpPr>
          <p:nvPr/>
        </p:nvCxnSpPr>
        <p:spPr>
          <a:xfrm flipH="1">
            <a:off x="2622975" y="5912550"/>
            <a:ext cx="2096100" cy="621900"/>
          </a:xfrm>
          <a:prstGeom prst="curvedConnector2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6"/>
          <p:cNvCxnSpPr>
            <a:stCxn id="129" idx="1"/>
            <a:endCxn id="130" idx="3"/>
          </p:cNvCxnSpPr>
          <p:nvPr/>
        </p:nvCxnSpPr>
        <p:spPr>
          <a:xfrm rot="10800000">
            <a:off x="2381875" y="5700725"/>
            <a:ext cx="2337300" cy="211800"/>
          </a:xfrm>
          <a:prstGeom prst="curvedConnector3">
            <a:avLst>
              <a:gd fmla="val 50001" name="adj1"/>
            </a:avLst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6"/>
          <p:cNvSpPr/>
          <p:nvPr/>
        </p:nvSpPr>
        <p:spPr>
          <a:xfrm>
            <a:off x="4960425" y="2173625"/>
            <a:ext cx="1660500" cy="652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Formas de ganhos</a:t>
            </a:r>
            <a:endParaRPr b="1" sz="1200"/>
          </a:p>
        </p:txBody>
      </p:sp>
      <p:sp>
        <p:nvSpPr>
          <p:cNvPr id="141" name="Google Shape;141;p16"/>
          <p:cNvSpPr/>
          <p:nvPr/>
        </p:nvSpPr>
        <p:spPr>
          <a:xfrm>
            <a:off x="3807975" y="669600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Banners moderados</a:t>
            </a:r>
            <a:endParaRPr b="1" sz="1000"/>
          </a:p>
        </p:txBody>
      </p:sp>
      <p:sp>
        <p:nvSpPr>
          <p:cNvPr id="142" name="Google Shape;142;p16"/>
          <p:cNvSpPr/>
          <p:nvPr/>
        </p:nvSpPr>
        <p:spPr>
          <a:xfrm>
            <a:off x="5021000" y="3804300"/>
            <a:ext cx="1642500" cy="652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Download free</a:t>
            </a:r>
            <a:endParaRPr b="1" sz="1200"/>
          </a:p>
        </p:txBody>
      </p:sp>
      <p:cxnSp>
        <p:nvCxnSpPr>
          <p:cNvPr id="143" name="Google Shape;143;p16"/>
          <p:cNvCxnSpPr>
            <a:stCxn id="95" idx="0"/>
            <a:endCxn id="140" idx="3"/>
          </p:cNvCxnSpPr>
          <p:nvPr/>
        </p:nvCxnSpPr>
        <p:spPr>
          <a:xfrm flipH="1" rot="5400000">
            <a:off x="6925350" y="2195400"/>
            <a:ext cx="1914300" cy="2523000"/>
          </a:xfrm>
          <a:prstGeom prst="curvedConnector2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>
            <a:stCxn id="95" idx="1"/>
            <a:endCxn id="142" idx="3"/>
          </p:cNvCxnSpPr>
          <p:nvPr/>
        </p:nvCxnSpPr>
        <p:spPr>
          <a:xfrm flipH="1" rot="5400000">
            <a:off x="7364039" y="3429769"/>
            <a:ext cx="498600" cy="1899900"/>
          </a:xfrm>
          <a:prstGeom prst="curvedConnector2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6"/>
          <p:cNvCxnSpPr>
            <a:stCxn id="140" idx="0"/>
            <a:endCxn id="141" idx="2"/>
          </p:cNvCxnSpPr>
          <p:nvPr/>
        </p:nvCxnSpPr>
        <p:spPr>
          <a:xfrm flipH="1" rot="5400000">
            <a:off x="4610775" y="993725"/>
            <a:ext cx="1035000" cy="13248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6"/>
          <p:cNvSpPr/>
          <p:nvPr/>
        </p:nvSpPr>
        <p:spPr>
          <a:xfrm>
            <a:off x="2023500" y="1704725"/>
            <a:ext cx="1315800" cy="468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182900" lIns="182900" spcFirstLastPara="1" rIns="182900" wrap="square" tIns="182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Plano livre de anúncios</a:t>
            </a:r>
            <a:endParaRPr b="1" sz="1000"/>
          </a:p>
        </p:txBody>
      </p:sp>
      <p:cxnSp>
        <p:nvCxnSpPr>
          <p:cNvPr id="147" name="Google Shape;147;p16"/>
          <p:cNvCxnSpPr>
            <a:stCxn id="140" idx="1"/>
            <a:endCxn id="146" idx="3"/>
          </p:cNvCxnSpPr>
          <p:nvPr/>
        </p:nvCxnSpPr>
        <p:spPr>
          <a:xfrm rot="10800000">
            <a:off x="3339225" y="1939175"/>
            <a:ext cx="1621200" cy="5607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