
<file path=[Content_Types].xml><?xml version="1.0" encoding="utf-8"?>
<Types xmlns="http://schemas.openxmlformats.org/package/2006/content-types">
  <Default ContentType="audio/mpeg" Extension="mp3"/>
  <Default ContentType="application/xml" Extension="xml"/>
  <Default ContentType="image/jpeg" Extension="jfif"/>
  <Default ContentType="image/png" Extension="png"/>
  <Default ContentType="application/vnd.openxmlformats-package.relationships+xml" Extension="rels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13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</p:sldIdLst>
  <p:sldSz cy="6858000" cx="12192000"/>
  <p:notesSz cx="6858000" cy="9144000"/>
  <p:defaultTextStyle>
    <a:defPPr lvl="0">
      <a:defRPr lang="pt-BR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7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1" Type="http://schemas.openxmlformats.org/officeDocument/2006/relationships/theme" Target="theme/theme1.xml"/><Relationship Id="rId2" Type="http://schemas.openxmlformats.org/officeDocument/2006/relationships/presProps" Target="presProps1.xml"/><Relationship Id="rId3" Type="http://schemas.openxmlformats.org/officeDocument/2006/relationships/slideMaster" Target="slideMasters/slide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29" Type="http://schemas.openxmlformats.org/officeDocument/2006/relationships/slide" Target="slides/slide26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11" Type="http://schemas.openxmlformats.org/officeDocument/2006/relationships/slide" Target="slides/slide8.xml"/><Relationship Id="rId33" Type="http://schemas.openxmlformats.org/officeDocument/2006/relationships/slide" Target="slides/slide30.xml"/><Relationship Id="rId10" Type="http://schemas.openxmlformats.org/officeDocument/2006/relationships/slide" Target="slides/slide7.xml"/><Relationship Id="rId32" Type="http://schemas.openxmlformats.org/officeDocument/2006/relationships/slide" Target="slides/slide29.xml"/><Relationship Id="rId13" Type="http://schemas.openxmlformats.org/officeDocument/2006/relationships/slide" Target="slides/slide10.xml"/><Relationship Id="rId35" Type="http://schemas.openxmlformats.org/officeDocument/2006/relationships/slide" Target="slides/slide32.xml"/><Relationship Id="rId12" Type="http://schemas.openxmlformats.org/officeDocument/2006/relationships/slide" Target="slides/slide9.xml"/><Relationship Id="rId34" Type="http://schemas.openxmlformats.org/officeDocument/2006/relationships/slide" Target="slides/slide31.xml"/><Relationship Id="rId15" Type="http://schemas.openxmlformats.org/officeDocument/2006/relationships/slide" Target="slides/slide12.xml"/><Relationship Id="rId37" Type="http://schemas.openxmlformats.org/officeDocument/2006/relationships/slide" Target="slides/slide34.xml"/><Relationship Id="rId14" Type="http://schemas.openxmlformats.org/officeDocument/2006/relationships/slide" Target="slides/slide11.xml"/><Relationship Id="rId36" Type="http://schemas.openxmlformats.org/officeDocument/2006/relationships/slide" Target="slides/slide33.xml"/><Relationship Id="rId17" Type="http://schemas.openxmlformats.org/officeDocument/2006/relationships/slide" Target="slides/slide14.xml"/><Relationship Id="rId39" Type="http://schemas.openxmlformats.org/officeDocument/2006/relationships/slide" Target="slides/slide36.xml"/><Relationship Id="rId16" Type="http://schemas.openxmlformats.org/officeDocument/2006/relationships/slide" Target="slides/slide13.xml"/><Relationship Id="rId38" Type="http://schemas.openxmlformats.org/officeDocument/2006/relationships/slide" Target="slides/slide35.xml"/><Relationship Id="rId19" Type="http://schemas.openxmlformats.org/officeDocument/2006/relationships/slide" Target="slides/slide16.xml"/><Relationship Id="rId18" Type="http://schemas.openxmlformats.org/officeDocument/2006/relationships/slide" Target="slides/slide1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6C05-2925-4A7C-9476-5F338E444AA1}" type="datetimeFigureOut">
              <a:rPr lang="pt-BR" smtClean="0"/>
              <a:t>28/03/2025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DEDD-4D9D-4DAE-B0AC-AD06B47E67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44513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6C05-2925-4A7C-9476-5F338E444AA1}" type="datetimeFigureOut">
              <a:rPr lang="pt-BR" smtClean="0"/>
              <a:t>28/03/2025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DEDD-4D9D-4DAE-B0AC-AD06B47E67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8651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6C05-2925-4A7C-9476-5F338E444AA1}" type="datetimeFigureOut">
              <a:rPr lang="pt-BR" smtClean="0"/>
              <a:t>28/03/2025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DEDD-4D9D-4DAE-B0AC-AD06B47E67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0073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6C05-2925-4A7C-9476-5F338E444AA1}" type="datetimeFigureOut">
              <a:rPr lang="pt-BR" smtClean="0"/>
              <a:t>28/03/2025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DEDD-4D9D-4DAE-B0AC-AD06B47E67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70726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6C05-2925-4A7C-9476-5F338E444AA1}" type="datetimeFigureOut">
              <a:rPr lang="pt-BR" smtClean="0"/>
              <a:t>28/03/2025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DEDD-4D9D-4DAE-B0AC-AD06B47E67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59613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6C05-2925-4A7C-9476-5F338E444AA1}" type="datetimeFigureOut">
              <a:rPr lang="pt-BR" smtClean="0"/>
              <a:t>28/03/2025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DEDD-4D9D-4DAE-B0AC-AD06B47E67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05209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6C05-2925-4A7C-9476-5F338E444AA1}" type="datetimeFigureOut">
              <a:rPr lang="pt-BR" smtClean="0"/>
              <a:t>28/03/2025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DEDD-4D9D-4DAE-B0AC-AD06B47E67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60103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6C05-2925-4A7C-9476-5F338E444AA1}" type="datetimeFigureOut">
              <a:rPr lang="pt-BR" smtClean="0"/>
              <a:t>28/03/2025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DEDD-4D9D-4DAE-B0AC-AD06B47E67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61275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6C05-2925-4A7C-9476-5F338E444AA1}" type="datetimeFigureOut">
              <a:rPr lang="pt-BR" smtClean="0"/>
              <a:t>28/03/2025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DEDD-4D9D-4DAE-B0AC-AD06B47E67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75029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6C05-2925-4A7C-9476-5F338E444AA1}" type="datetimeFigureOut">
              <a:rPr lang="pt-BR" smtClean="0"/>
              <a:t>28/03/2025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DEDD-4D9D-4DAE-B0AC-AD06B47E67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55203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6C05-2925-4A7C-9476-5F338E444AA1}" type="datetimeFigureOut">
              <a:rPr lang="pt-BR" smtClean="0"/>
              <a:t>28/03/2025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DEDD-4D9D-4DAE-B0AC-AD06B47E67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69243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C6C05-2925-4A7C-9476-5F338E444AA1}" type="datetimeFigureOut">
              <a:rPr lang="pt-BR" smtClean="0"/>
              <a:t>28/03/2025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BDEDD-4D9D-4DAE-B0AC-AD06B47E67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137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8.mp3"/><Relationship Id="rId1" Type="http://schemas.microsoft.com/office/2007/relationships/media" Target="../media/media8.mp3"/><Relationship Id="rId6" Type="http://schemas.openxmlformats.org/officeDocument/2006/relationships/image" Target="../media/image7.png"/><Relationship Id="rId5" Type="http://schemas.openxmlformats.org/officeDocument/2006/relationships/image" Target="../media/image9.jfif"/><Relationship Id="rId4" Type="http://schemas.openxmlformats.org/officeDocument/2006/relationships/image" Target="../media/image1.jfi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media" Target="../media/media4.mp3"/><Relationship Id="rId7" Type="http://schemas.openxmlformats.org/officeDocument/2006/relationships/image" Target="../media/image1.jfif"/><Relationship Id="rId2" Type="http://schemas.microsoft.com/office/2007/relationships/media" Target="../media/media3.mp3"/><Relationship Id="rId1" Type="http://schemas.openxmlformats.org/officeDocument/2006/relationships/audio" Target="NULL" TargetMode="External"/><Relationship Id="rId6" Type="http://schemas.openxmlformats.org/officeDocument/2006/relationships/slideLayout" Target="../slideLayouts/slideLayout1.xml"/><Relationship Id="rId5" Type="http://schemas.openxmlformats.org/officeDocument/2006/relationships/audio" Target="../media/media9.mp3"/><Relationship Id="rId4" Type="http://schemas.microsoft.com/office/2007/relationships/media" Target="../media/media9.mp3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fif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jfif"/><Relationship Id="rId2" Type="http://schemas.microsoft.com/office/2007/relationships/media" Target="../media/media1.mp3"/><Relationship Id="rId1" Type="http://schemas.openxmlformats.org/officeDocument/2006/relationships/audio" Target="NULL" TargetMode="External"/><Relationship Id="rId6" Type="http://schemas.openxmlformats.org/officeDocument/2006/relationships/image" Target="../media/image4.jfif"/><Relationship Id="rId5" Type="http://schemas.openxmlformats.org/officeDocument/2006/relationships/image" Target="../media/image3.jfif"/><Relationship Id="rId4" Type="http://schemas.openxmlformats.org/officeDocument/2006/relationships/image" Target="../media/image1.jfif"/><Relationship Id="rId9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0.mp3"/><Relationship Id="rId1" Type="http://schemas.microsoft.com/office/2007/relationships/media" Target="../media/media10.mp3"/><Relationship Id="rId6" Type="http://schemas.openxmlformats.org/officeDocument/2006/relationships/image" Target="../media/image7.png"/><Relationship Id="rId5" Type="http://schemas.openxmlformats.org/officeDocument/2006/relationships/image" Target="../media/image10.jfif"/><Relationship Id="rId4" Type="http://schemas.openxmlformats.org/officeDocument/2006/relationships/image" Target="../media/image1.jfi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media" Target="../media/media4.mp3"/><Relationship Id="rId7" Type="http://schemas.openxmlformats.org/officeDocument/2006/relationships/image" Target="../media/image1.jfif"/><Relationship Id="rId2" Type="http://schemas.microsoft.com/office/2007/relationships/media" Target="../media/media3.mp3"/><Relationship Id="rId1" Type="http://schemas.openxmlformats.org/officeDocument/2006/relationships/audio" Target="NULL" TargetMode="External"/><Relationship Id="rId6" Type="http://schemas.openxmlformats.org/officeDocument/2006/relationships/slideLayout" Target="../slideLayouts/slideLayout1.xml"/><Relationship Id="rId5" Type="http://schemas.openxmlformats.org/officeDocument/2006/relationships/audio" Target="../media/media11.mp3"/><Relationship Id="rId4" Type="http://schemas.microsoft.com/office/2007/relationships/media" Target="../media/media11.mp3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fif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jfif"/><Relationship Id="rId2" Type="http://schemas.microsoft.com/office/2007/relationships/media" Target="../media/media1.mp3"/><Relationship Id="rId1" Type="http://schemas.openxmlformats.org/officeDocument/2006/relationships/audio" Target="NULL" TargetMode="External"/><Relationship Id="rId6" Type="http://schemas.openxmlformats.org/officeDocument/2006/relationships/image" Target="../media/image4.jfif"/><Relationship Id="rId5" Type="http://schemas.openxmlformats.org/officeDocument/2006/relationships/image" Target="../media/image3.jfif"/><Relationship Id="rId4" Type="http://schemas.openxmlformats.org/officeDocument/2006/relationships/image" Target="../media/image1.jfif"/><Relationship Id="rId9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2.mp3"/><Relationship Id="rId1" Type="http://schemas.microsoft.com/office/2007/relationships/media" Target="../media/media12.mp3"/><Relationship Id="rId6" Type="http://schemas.openxmlformats.org/officeDocument/2006/relationships/image" Target="../media/image7.png"/><Relationship Id="rId5" Type="http://schemas.openxmlformats.org/officeDocument/2006/relationships/image" Target="../media/image11.jfif"/><Relationship Id="rId4" Type="http://schemas.openxmlformats.org/officeDocument/2006/relationships/image" Target="../media/image1.jfi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media" Target="../media/media4.mp3"/><Relationship Id="rId7" Type="http://schemas.openxmlformats.org/officeDocument/2006/relationships/image" Target="../media/image1.jfif"/><Relationship Id="rId2" Type="http://schemas.microsoft.com/office/2007/relationships/media" Target="../media/media3.mp3"/><Relationship Id="rId1" Type="http://schemas.openxmlformats.org/officeDocument/2006/relationships/audio" Target="NULL" TargetMode="External"/><Relationship Id="rId6" Type="http://schemas.openxmlformats.org/officeDocument/2006/relationships/slideLayout" Target="../slideLayouts/slideLayout1.xml"/><Relationship Id="rId5" Type="http://schemas.openxmlformats.org/officeDocument/2006/relationships/audio" Target="../media/media13.mp3"/><Relationship Id="rId4" Type="http://schemas.microsoft.com/office/2007/relationships/media" Target="../media/media13.mp3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fif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jfif"/><Relationship Id="rId2" Type="http://schemas.microsoft.com/office/2007/relationships/media" Target="../media/media1.mp3"/><Relationship Id="rId1" Type="http://schemas.openxmlformats.org/officeDocument/2006/relationships/audio" Target="NULL" TargetMode="External"/><Relationship Id="rId6" Type="http://schemas.openxmlformats.org/officeDocument/2006/relationships/image" Target="../media/image4.jfif"/><Relationship Id="rId5" Type="http://schemas.openxmlformats.org/officeDocument/2006/relationships/image" Target="../media/image3.jfif"/><Relationship Id="rId4" Type="http://schemas.openxmlformats.org/officeDocument/2006/relationships/image" Target="../media/image1.jfif"/><Relationship Id="rId9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fif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f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media" Target="../media/media4.mp3"/><Relationship Id="rId2" Type="http://schemas.microsoft.com/office/2007/relationships/media" Target="../media/media3.mp3"/><Relationship Id="rId1" Type="http://schemas.openxmlformats.org/officeDocument/2006/relationships/audio" Target="NULL" TargetMode="External"/><Relationship Id="rId6" Type="http://schemas.openxmlformats.org/officeDocument/2006/relationships/image" Target="../media/image7.png"/><Relationship Id="rId5" Type="http://schemas.openxmlformats.org/officeDocument/2006/relationships/image" Target="../media/image1.jfif"/><Relationship Id="rId4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fif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jfif"/><Relationship Id="rId2" Type="http://schemas.microsoft.com/office/2007/relationships/media" Target="../media/media1.mp3"/><Relationship Id="rId1" Type="http://schemas.openxmlformats.org/officeDocument/2006/relationships/audio" Target="NULL" TargetMode="External"/><Relationship Id="rId6" Type="http://schemas.openxmlformats.org/officeDocument/2006/relationships/image" Target="../media/image4.jfif"/><Relationship Id="rId5" Type="http://schemas.openxmlformats.org/officeDocument/2006/relationships/image" Target="../media/image3.jfif"/><Relationship Id="rId4" Type="http://schemas.openxmlformats.org/officeDocument/2006/relationships/image" Target="../media/image1.jfif"/><Relationship Id="rId9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fif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media" Target="../media/media4.mp3"/><Relationship Id="rId2" Type="http://schemas.microsoft.com/office/2007/relationships/media" Target="../media/media3.mp3"/><Relationship Id="rId1" Type="http://schemas.openxmlformats.org/officeDocument/2006/relationships/audio" Target="NULL" TargetMode="External"/><Relationship Id="rId6" Type="http://schemas.openxmlformats.org/officeDocument/2006/relationships/image" Target="../media/image7.png"/><Relationship Id="rId5" Type="http://schemas.openxmlformats.org/officeDocument/2006/relationships/image" Target="../media/image1.jfif"/><Relationship Id="rId4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fif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jfif"/><Relationship Id="rId2" Type="http://schemas.microsoft.com/office/2007/relationships/media" Target="../media/media1.mp3"/><Relationship Id="rId1" Type="http://schemas.openxmlformats.org/officeDocument/2006/relationships/audio" Target="NULL" TargetMode="External"/><Relationship Id="rId6" Type="http://schemas.openxmlformats.org/officeDocument/2006/relationships/image" Target="../media/image4.jfif"/><Relationship Id="rId5" Type="http://schemas.openxmlformats.org/officeDocument/2006/relationships/image" Target="../media/image3.jfif"/><Relationship Id="rId4" Type="http://schemas.openxmlformats.org/officeDocument/2006/relationships/image" Target="../media/image1.jfif"/><Relationship Id="rId9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fif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media" Target="../media/media4.mp3"/><Relationship Id="rId2" Type="http://schemas.microsoft.com/office/2007/relationships/media" Target="../media/media3.mp3"/><Relationship Id="rId1" Type="http://schemas.openxmlformats.org/officeDocument/2006/relationships/audio" Target="NULL" TargetMode="External"/><Relationship Id="rId6" Type="http://schemas.openxmlformats.org/officeDocument/2006/relationships/image" Target="../media/image7.png"/><Relationship Id="rId5" Type="http://schemas.openxmlformats.org/officeDocument/2006/relationships/image" Target="../media/image1.jfif"/><Relationship Id="rId4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fif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jfif"/><Relationship Id="rId2" Type="http://schemas.microsoft.com/office/2007/relationships/media" Target="../media/media1.mp3"/><Relationship Id="rId1" Type="http://schemas.openxmlformats.org/officeDocument/2006/relationships/audio" Target="NULL" TargetMode="External"/><Relationship Id="rId6" Type="http://schemas.openxmlformats.org/officeDocument/2006/relationships/image" Target="../media/image4.jfif"/><Relationship Id="rId5" Type="http://schemas.openxmlformats.org/officeDocument/2006/relationships/image" Target="../media/image3.jfif"/><Relationship Id="rId4" Type="http://schemas.openxmlformats.org/officeDocument/2006/relationships/image" Target="../media/image1.jfif"/><Relationship Id="rId9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fif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media" Target="../media/media4.mp3"/><Relationship Id="rId2" Type="http://schemas.microsoft.com/office/2007/relationships/media" Target="../media/media3.mp3"/><Relationship Id="rId1" Type="http://schemas.openxmlformats.org/officeDocument/2006/relationships/audio" Target="NULL" TargetMode="External"/><Relationship Id="rId6" Type="http://schemas.openxmlformats.org/officeDocument/2006/relationships/image" Target="../media/image7.png"/><Relationship Id="rId5" Type="http://schemas.openxmlformats.org/officeDocument/2006/relationships/image" Target="../media/image1.jfif"/><Relationship Id="rId4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fif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jfif"/><Relationship Id="rId2" Type="http://schemas.microsoft.com/office/2007/relationships/media" Target="../media/media1.mp3"/><Relationship Id="rId1" Type="http://schemas.openxmlformats.org/officeDocument/2006/relationships/audio" Target="NULL" TargetMode="External"/><Relationship Id="rId6" Type="http://schemas.openxmlformats.org/officeDocument/2006/relationships/image" Target="../media/image4.jfif"/><Relationship Id="rId5" Type="http://schemas.openxmlformats.org/officeDocument/2006/relationships/image" Target="../media/image3.jfif"/><Relationship Id="rId4" Type="http://schemas.openxmlformats.org/officeDocument/2006/relationships/image" Target="../media/image1.jfif"/><Relationship Id="rId9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fif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jfif"/><Relationship Id="rId2" Type="http://schemas.microsoft.com/office/2007/relationships/media" Target="../media/media1.mp3"/><Relationship Id="rId1" Type="http://schemas.openxmlformats.org/officeDocument/2006/relationships/audio" Target="NULL" TargetMode="External"/><Relationship Id="rId6" Type="http://schemas.openxmlformats.org/officeDocument/2006/relationships/image" Target="../media/image4.jfif"/><Relationship Id="rId5" Type="http://schemas.openxmlformats.org/officeDocument/2006/relationships/image" Target="../media/image3.jfif"/><Relationship Id="rId4" Type="http://schemas.openxmlformats.org/officeDocument/2006/relationships/image" Target="../media/image1.jfif"/><Relationship Id="rId9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media" Target="../media/media4.mp3"/><Relationship Id="rId2" Type="http://schemas.microsoft.com/office/2007/relationships/media" Target="../media/media3.mp3"/><Relationship Id="rId1" Type="http://schemas.openxmlformats.org/officeDocument/2006/relationships/audio" Target="NULL" TargetMode="External"/><Relationship Id="rId6" Type="http://schemas.openxmlformats.org/officeDocument/2006/relationships/image" Target="../media/image7.png"/><Relationship Id="rId5" Type="http://schemas.openxmlformats.org/officeDocument/2006/relationships/image" Target="../media/image1.jfif"/><Relationship Id="rId4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fif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jfif"/><Relationship Id="rId2" Type="http://schemas.microsoft.com/office/2007/relationships/media" Target="../media/media1.mp3"/><Relationship Id="rId1" Type="http://schemas.openxmlformats.org/officeDocument/2006/relationships/audio" Target="NULL" TargetMode="External"/><Relationship Id="rId6" Type="http://schemas.openxmlformats.org/officeDocument/2006/relationships/image" Target="../media/image4.jfif"/><Relationship Id="rId5" Type="http://schemas.openxmlformats.org/officeDocument/2006/relationships/image" Target="../media/image3.jfif"/><Relationship Id="rId4" Type="http://schemas.openxmlformats.org/officeDocument/2006/relationships/image" Target="../media/image1.jfif"/><Relationship Id="rId9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fif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media" Target="../media/media4.mp3"/><Relationship Id="rId2" Type="http://schemas.microsoft.com/office/2007/relationships/media" Target="../media/media3.mp3"/><Relationship Id="rId1" Type="http://schemas.openxmlformats.org/officeDocument/2006/relationships/audio" Target="NULL" TargetMode="External"/><Relationship Id="rId6" Type="http://schemas.openxmlformats.org/officeDocument/2006/relationships/image" Target="../media/image7.png"/><Relationship Id="rId5" Type="http://schemas.openxmlformats.org/officeDocument/2006/relationships/image" Target="../media/image1.jfif"/><Relationship Id="rId4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fif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jfif"/><Relationship Id="rId2" Type="http://schemas.microsoft.com/office/2007/relationships/media" Target="../media/media1.mp3"/><Relationship Id="rId1" Type="http://schemas.openxmlformats.org/officeDocument/2006/relationships/audio" Target="NULL" TargetMode="External"/><Relationship Id="rId6" Type="http://schemas.openxmlformats.org/officeDocument/2006/relationships/image" Target="../media/image4.jfif"/><Relationship Id="rId5" Type="http://schemas.openxmlformats.org/officeDocument/2006/relationships/image" Target="../media/image3.jfif"/><Relationship Id="rId4" Type="http://schemas.openxmlformats.org/officeDocument/2006/relationships/image" Target="../media/image1.jfif"/><Relationship Id="rId9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fif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media" Target="../media/media4.mp3"/><Relationship Id="rId7" Type="http://schemas.openxmlformats.org/officeDocument/2006/relationships/image" Target="../media/image19.jfif"/><Relationship Id="rId2" Type="http://schemas.microsoft.com/office/2007/relationships/media" Target="../media/media3.mp3"/><Relationship Id="rId1" Type="http://schemas.openxmlformats.org/officeDocument/2006/relationships/audio" Target="NULL" TargetMode="External"/><Relationship Id="rId6" Type="http://schemas.openxmlformats.org/officeDocument/2006/relationships/image" Target="../media/image7.png"/><Relationship Id="rId5" Type="http://schemas.openxmlformats.org/officeDocument/2006/relationships/image" Target="../media/image1.jfif"/><Relationship Id="rId4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5" Type="http://schemas.openxmlformats.org/officeDocument/2006/relationships/image" Target="../media/image7.png"/><Relationship Id="rId4" Type="http://schemas.openxmlformats.org/officeDocument/2006/relationships/image" Target="../media/image1.jfi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media" Target="../media/media4.mp3"/><Relationship Id="rId7" Type="http://schemas.openxmlformats.org/officeDocument/2006/relationships/image" Target="../media/image1.jfif"/><Relationship Id="rId2" Type="http://schemas.microsoft.com/office/2007/relationships/media" Target="../media/media3.mp3"/><Relationship Id="rId1" Type="http://schemas.openxmlformats.org/officeDocument/2006/relationships/audio" Target="NULL" TargetMode="External"/><Relationship Id="rId6" Type="http://schemas.openxmlformats.org/officeDocument/2006/relationships/slideLayout" Target="../slideLayouts/slideLayout1.xml"/><Relationship Id="rId5" Type="http://schemas.openxmlformats.org/officeDocument/2006/relationships/audio" Target="../media/media5.mp3"/><Relationship Id="rId4" Type="http://schemas.microsoft.com/office/2007/relationships/media" Target="../media/media5.mp3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fif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jfif"/><Relationship Id="rId2" Type="http://schemas.microsoft.com/office/2007/relationships/media" Target="../media/media1.mp3"/><Relationship Id="rId1" Type="http://schemas.openxmlformats.org/officeDocument/2006/relationships/audio" Target="NULL" TargetMode="External"/><Relationship Id="rId6" Type="http://schemas.openxmlformats.org/officeDocument/2006/relationships/image" Target="../media/image4.jfif"/><Relationship Id="rId5" Type="http://schemas.openxmlformats.org/officeDocument/2006/relationships/image" Target="../media/image3.jfif"/><Relationship Id="rId4" Type="http://schemas.openxmlformats.org/officeDocument/2006/relationships/image" Target="../media/image1.jfif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6.mp3"/><Relationship Id="rId1" Type="http://schemas.microsoft.com/office/2007/relationships/media" Target="../media/media6.mp3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1.jfi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media" Target="../media/media4.mp3"/><Relationship Id="rId7" Type="http://schemas.openxmlformats.org/officeDocument/2006/relationships/image" Target="../media/image1.jfif"/><Relationship Id="rId2" Type="http://schemas.microsoft.com/office/2007/relationships/media" Target="../media/media3.mp3"/><Relationship Id="rId1" Type="http://schemas.openxmlformats.org/officeDocument/2006/relationships/audio" Target="NULL" TargetMode="External"/><Relationship Id="rId6" Type="http://schemas.openxmlformats.org/officeDocument/2006/relationships/slideLayout" Target="../slideLayouts/slideLayout1.xml"/><Relationship Id="rId5" Type="http://schemas.openxmlformats.org/officeDocument/2006/relationships/audio" Target="../media/media7.mp3"/><Relationship Id="rId4" Type="http://schemas.microsoft.com/office/2007/relationships/media" Target="../media/media7.mp3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fif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jfif"/><Relationship Id="rId2" Type="http://schemas.microsoft.com/office/2007/relationships/media" Target="../media/media1.mp3"/><Relationship Id="rId1" Type="http://schemas.openxmlformats.org/officeDocument/2006/relationships/audio" Target="NULL" TargetMode="External"/><Relationship Id="rId6" Type="http://schemas.openxmlformats.org/officeDocument/2006/relationships/image" Target="../media/image4.jfif"/><Relationship Id="rId5" Type="http://schemas.openxmlformats.org/officeDocument/2006/relationships/image" Target="../media/image3.jfif"/><Relationship Id="rId4" Type="http://schemas.openxmlformats.org/officeDocument/2006/relationships/image" Target="../media/image1.jfif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1" y="133004"/>
            <a:ext cx="11937076" cy="660861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3" name="CaixaDeTexto 2"/>
          <p:cNvSpPr txBox="1"/>
          <p:nvPr/>
        </p:nvSpPr>
        <p:spPr>
          <a:xfrm>
            <a:off x="859315" y="607029"/>
            <a:ext cx="1033382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SECRETARIA DE TRÂNSITO DE</a:t>
            </a:r>
          </a:p>
          <a:p>
            <a:pPr algn="ctr"/>
            <a:r>
              <a:rPr lang="pt-BR" sz="5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PRAIA GRANDE</a:t>
            </a:r>
            <a:endParaRPr lang="pt-BR" sz="5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431963" y="4076241"/>
            <a:ext cx="75796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chemeClr val="bg1"/>
                </a:solidFill>
              </a:rPr>
              <a:t>Divisão de Educação e Segurança de Trânsito</a:t>
            </a:r>
            <a:endParaRPr lang="pt-B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6192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1" y="133004"/>
            <a:ext cx="11937076" cy="660861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CaixaDeTexto 1"/>
          <p:cNvSpPr txBox="1"/>
          <p:nvPr/>
        </p:nvSpPr>
        <p:spPr>
          <a:xfrm>
            <a:off x="4991198" y="880028"/>
            <a:ext cx="57676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O que indica a luz vermelha do semáforo ?</a:t>
            </a:r>
            <a:endParaRPr lang="pt-BR" sz="5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1558211" y="741530"/>
            <a:ext cx="2892490" cy="289629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893" y="1101128"/>
            <a:ext cx="2143125" cy="2143125"/>
          </a:xfrm>
          <a:prstGeom prst="rect">
            <a:avLst/>
          </a:prstGeom>
        </p:spPr>
      </p:pic>
      <p:sp>
        <p:nvSpPr>
          <p:cNvPr id="3" name="Retângulo Arredondado 2"/>
          <p:cNvSpPr/>
          <p:nvPr/>
        </p:nvSpPr>
        <p:spPr>
          <a:xfrm>
            <a:off x="594911" y="4307595"/>
            <a:ext cx="3338111" cy="206015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4388734" y="4307595"/>
            <a:ext cx="3462041" cy="206015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8249798" y="4307595"/>
            <a:ext cx="3338111" cy="206015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990960" y="4505899"/>
            <a:ext cx="546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A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5846750" y="4505899"/>
            <a:ext cx="546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</a:t>
            </a:r>
            <a:endParaRPr lang="pt-BR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9645847" y="4505899"/>
            <a:ext cx="546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C</a:t>
            </a:r>
            <a:endParaRPr lang="pt-BR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991516" y="5227423"/>
            <a:ext cx="25448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S I G A</a:t>
            </a:r>
            <a:endParaRPr lang="pt-BR" sz="4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4394008" y="5227422"/>
            <a:ext cx="3518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ATENÇÃO</a:t>
            </a:r>
            <a:endParaRPr lang="pt-BR" sz="4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8644568" y="5227421"/>
            <a:ext cx="2943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P A R E </a:t>
            </a:r>
            <a:endParaRPr lang="pt-BR" sz="4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Vídeo sem título ‐ Feito com o Clipchamp (online-audio-converter.com)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56470" y="88002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5645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2" dur="331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4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3" grpId="0" animBg="1"/>
      <p:bldP spid="10" grpId="0" animBg="1"/>
      <p:bldP spid="11" grpId="0" animBg="1"/>
      <p:bldP spid="6" grpId="0"/>
      <p:bldP spid="14" grpId="0"/>
      <p:bldP spid="16" grpId="0"/>
      <p:bldP spid="8" grpId="0"/>
      <p:bldP spid="18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1" y="133004"/>
            <a:ext cx="11937076" cy="660861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CaixaDeTexto 1"/>
          <p:cNvSpPr txBox="1"/>
          <p:nvPr/>
        </p:nvSpPr>
        <p:spPr>
          <a:xfrm>
            <a:off x="590304" y="1682986"/>
            <a:ext cx="110058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 luz vermelha do semáforo indica :</a:t>
            </a:r>
            <a:endParaRPr lang="pt-BR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545631" y="4089603"/>
            <a:ext cx="473062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P A R E</a:t>
            </a:r>
            <a:r>
              <a:rPr lang="pt-BR" sz="5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endParaRPr lang="pt-BR" sz="54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Tambores Game Show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3000" end="4344"/>
                </p14:media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6" name="Aplausos_ Palmas - Efeito Sonoro _shorts(MP3_160K)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3">
                  <p14:trim end="55048"/>
                </p14:media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8093725" y="3190754"/>
            <a:ext cx="609600" cy="609600"/>
          </a:xfrm>
          <a:prstGeom prst="rect">
            <a:avLst/>
          </a:prstGeom>
        </p:spPr>
      </p:pic>
      <p:pic>
        <p:nvPicPr>
          <p:cNvPr id="7" name="Vídeo sem título ‐ Feito com o Clipchamp (online-audio-converter.com)">
            <a:hlinkClick r:id="" action="ppaction://media"/>
          </p:cNvPr>
          <p:cNvPicPr>
            <a:picLocks noChangeAspect="1"/>
          </p:cNvPicPr>
          <p:nvPr>
            <a:audioFile r:link="rId5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856342" y="55726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2879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2" presetID="1" presetClass="mediacall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" dur="50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4" presetID="1" presetClass="mediacall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107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 showWhenStopped="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  <p:cond evt="onNext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audio>
              <p:cMediaNode vol="80000" showWhenStopped="0">
                <p:cTn id="1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1" y="133004"/>
            <a:ext cx="11937076" cy="660861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CaixaDeTexto 1"/>
          <p:cNvSpPr txBox="1"/>
          <p:nvPr/>
        </p:nvSpPr>
        <p:spPr>
          <a:xfrm>
            <a:off x="1970617" y="1775144"/>
            <a:ext cx="824522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PERGUNTA  4</a:t>
            </a:r>
            <a:endParaRPr lang="pt-BR" sz="10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94056" y="2544585"/>
            <a:ext cx="1156771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0" b="1" dirty="0" smtClean="0">
                <a:solidFill>
                  <a:srgbClr val="FFFF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PREPAREM-SE...</a:t>
            </a:r>
            <a:endParaRPr lang="pt-BR" sz="10000" b="1" dirty="0">
              <a:solidFill>
                <a:srgbClr val="FFFF0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2776251" y="969533"/>
            <a:ext cx="6037243" cy="47813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3040655" y="1167861"/>
            <a:ext cx="5530468" cy="43846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631" y="1842150"/>
            <a:ext cx="3580482" cy="3072376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664" y="1577680"/>
            <a:ext cx="2974553" cy="3601316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612" y="1577680"/>
            <a:ext cx="2974553" cy="3601316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341" y="1701418"/>
            <a:ext cx="3267046" cy="3426245"/>
          </a:xfrm>
          <a:prstGeom prst="rect">
            <a:avLst/>
          </a:prstGeom>
        </p:spPr>
      </p:pic>
      <p:pic>
        <p:nvPicPr>
          <p:cNvPr id="13" name="Audio Game Show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1000" end="4228"/>
                </p14:media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8400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4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3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1" presetClass="entr" presetSubtype="1" repeatCount="400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8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2" showWhenStopped="0">
                <p:cTn id="39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  <p:bldLst>
      <p:bldP spid="2" grpId="0"/>
      <p:bldP spid="2" grpId="1"/>
      <p:bldP spid="6" grpId="0"/>
      <p:bldP spid="6" grpId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1" y="133004"/>
            <a:ext cx="11937076" cy="660861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CaixaDeTexto 1"/>
          <p:cNvSpPr txBox="1"/>
          <p:nvPr/>
        </p:nvSpPr>
        <p:spPr>
          <a:xfrm>
            <a:off x="3917453" y="643312"/>
            <a:ext cx="81047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Devo sempre atravessar a rua em segurança, utilizando a faixa de:</a:t>
            </a:r>
            <a:endParaRPr lang="pt-BR" sz="5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76945" y="695766"/>
            <a:ext cx="3600937" cy="32078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91" y="940221"/>
            <a:ext cx="3060043" cy="2776276"/>
          </a:xfrm>
          <a:prstGeom prst="rect">
            <a:avLst/>
          </a:prstGeom>
        </p:spPr>
      </p:pic>
      <p:sp>
        <p:nvSpPr>
          <p:cNvPr id="3" name="Retângulo Arredondado 2"/>
          <p:cNvSpPr/>
          <p:nvPr/>
        </p:nvSpPr>
        <p:spPr>
          <a:xfrm>
            <a:off x="577367" y="4446040"/>
            <a:ext cx="3340919" cy="19169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4427998" y="4442159"/>
            <a:ext cx="3190313" cy="19169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8050816" y="4418578"/>
            <a:ext cx="3572711" cy="19169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1911589" y="4523714"/>
            <a:ext cx="546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Arial Black" panose="020B0A04020102020204" pitchFamily="34" charset="0"/>
              </a:rPr>
              <a:t>A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5820222" y="4523714"/>
            <a:ext cx="546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Arial Black" panose="020B0A04020102020204" pitchFamily="34" charset="0"/>
              </a:rPr>
              <a:t>B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9564165" y="4523714"/>
            <a:ext cx="546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latin typeface="Arial Black" panose="020B0A04020102020204" pitchFamily="34" charset="0"/>
              </a:rPr>
              <a:t>C</a:t>
            </a:r>
            <a:endParaRPr lang="pt-BR" sz="2800" b="1" dirty="0">
              <a:latin typeface="Arial Black" panose="020B0A04020102020204" pitchFamily="34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577367" y="5276784"/>
            <a:ext cx="40123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latin typeface="Arial Black" panose="020B0A04020102020204" pitchFamily="34" charset="0"/>
              </a:rPr>
              <a:t>PASSAGEM</a:t>
            </a:r>
            <a:endParaRPr lang="pt-BR" sz="4000" dirty="0">
              <a:latin typeface="Arial Black" panose="020B0A04020102020204" pitchFamily="34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4589761" y="5251877"/>
            <a:ext cx="40123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latin typeface="Arial Black" panose="020B0A04020102020204" pitchFamily="34" charset="0"/>
              </a:rPr>
              <a:t>PESSOAS</a:t>
            </a:r>
            <a:endParaRPr lang="pt-BR" sz="4000" dirty="0">
              <a:latin typeface="Arial Black" panose="020B0A04020102020204" pitchFamily="34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8128023" y="5270742"/>
            <a:ext cx="42484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latin typeface="Arial Black" panose="020B0A04020102020204" pitchFamily="34" charset="0"/>
              </a:rPr>
              <a:t>PEDESTRES</a:t>
            </a:r>
            <a:endParaRPr lang="pt-BR" sz="4000" dirty="0">
              <a:latin typeface="Arial Black" panose="020B0A04020102020204" pitchFamily="34" charset="0"/>
            </a:endParaRPr>
          </a:p>
        </p:txBody>
      </p:sp>
      <p:pic>
        <p:nvPicPr>
          <p:cNvPr id="7" name="Vídeo sem título ‐ Feito com o Clipchamp (online-audio-converter.com)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0755086" y="540656"/>
            <a:ext cx="580571" cy="58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6844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2" dur="491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4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  <p:bldLst>
      <p:bldP spid="3" grpId="0" animBg="1"/>
      <p:bldP spid="10" grpId="0" animBg="1"/>
      <p:bldP spid="11" grpId="0" animBg="1"/>
      <p:bldP spid="14" grpId="0"/>
      <p:bldP spid="16" grpId="0"/>
      <p:bldP spid="17" grpId="0"/>
      <p:bldP spid="18" grpId="0"/>
      <p:bldP spid="19" grpId="0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1" y="157068"/>
            <a:ext cx="11937076" cy="660861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CaixaDeTexto 1"/>
          <p:cNvSpPr txBox="1"/>
          <p:nvPr/>
        </p:nvSpPr>
        <p:spPr>
          <a:xfrm>
            <a:off x="215730" y="1504280"/>
            <a:ext cx="117549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Devo sempre atravessar a rua em segurança, utilizando a faixa de :</a:t>
            </a:r>
            <a:endParaRPr lang="pt-BR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241932" y="4486210"/>
            <a:ext cx="77025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PEDESTRES</a:t>
            </a:r>
            <a:endParaRPr lang="pt-BR" sz="88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Tambores Game Show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3007" end="4158"/>
                </p14:media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6" name="Aplausos_ Palmas - Efeito Sonoro _shorts(MP3_160K)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3">
                  <p14:trim end="55048"/>
                </p14:media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8093725" y="3190754"/>
            <a:ext cx="609600" cy="609600"/>
          </a:xfrm>
          <a:prstGeom prst="rect">
            <a:avLst/>
          </a:prstGeom>
        </p:spPr>
      </p:pic>
      <p:pic>
        <p:nvPicPr>
          <p:cNvPr id="7" name="Vídeo sem título ‐ Feito com o Clipchamp (online-audio-converter.com)">
            <a:hlinkClick r:id="" action="ppaction://media"/>
          </p:cNvPr>
          <p:cNvPicPr>
            <a:picLocks noChangeAspect="1"/>
          </p:cNvPicPr>
          <p:nvPr>
            <a:audioFile r:link="rId5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262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mediacall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" dur="50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4" presetID="1" presetClass="mediacall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154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  <p:cond evt="onNext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audio>
              <p:cMediaNode numSld="999" showWhenStopped="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 vol="80000" showWhenStopped="0">
                <p:cTn id="1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1" y="133004"/>
            <a:ext cx="11937076" cy="660861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CaixaDeTexto 1"/>
          <p:cNvSpPr txBox="1"/>
          <p:nvPr/>
        </p:nvSpPr>
        <p:spPr>
          <a:xfrm>
            <a:off x="1970617" y="1775144"/>
            <a:ext cx="824522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PERGUNTA  5</a:t>
            </a:r>
            <a:endParaRPr lang="pt-BR" sz="10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94056" y="2544585"/>
            <a:ext cx="1156771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0" b="1" dirty="0" smtClean="0">
                <a:solidFill>
                  <a:srgbClr val="FFFF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PREPAREM-SE...</a:t>
            </a:r>
            <a:endParaRPr lang="pt-BR" sz="10000" b="1" dirty="0">
              <a:solidFill>
                <a:srgbClr val="FFFF0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2776251" y="969533"/>
            <a:ext cx="6037243" cy="47813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3040655" y="1167861"/>
            <a:ext cx="5530468" cy="43846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631" y="1842150"/>
            <a:ext cx="3580482" cy="3072376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664" y="1577680"/>
            <a:ext cx="2974553" cy="3601316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612" y="1577680"/>
            <a:ext cx="2974553" cy="3601316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341" y="1701418"/>
            <a:ext cx="3267046" cy="3426245"/>
          </a:xfrm>
          <a:prstGeom prst="rect">
            <a:avLst/>
          </a:prstGeom>
        </p:spPr>
      </p:pic>
      <p:pic>
        <p:nvPicPr>
          <p:cNvPr id="13" name="Audio Game Show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1000" end="4228"/>
                </p14:media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3671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4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3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1" presetClass="entr" presetSubtype="1" repeatCount="400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8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2" showWhenStopped="0">
                <p:cTn id="39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  <p:bldLst>
      <p:bldP spid="2" grpId="0"/>
      <p:bldP spid="2" grpId="1"/>
      <p:bldP spid="6" grpId="0"/>
      <p:bldP spid="6" grpId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56" y="133004"/>
            <a:ext cx="11937076" cy="660861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CaixaDeTexto 1"/>
          <p:cNvSpPr txBox="1"/>
          <p:nvPr/>
        </p:nvSpPr>
        <p:spPr>
          <a:xfrm>
            <a:off x="4732358" y="572567"/>
            <a:ext cx="716585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Qual item de segurança devo usar quando estou dentro do carro ?</a:t>
            </a:r>
            <a:endParaRPr lang="pt-BR" sz="5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51099" y="645789"/>
            <a:ext cx="3600937" cy="326987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09" y="793215"/>
            <a:ext cx="3244518" cy="2974554"/>
          </a:xfrm>
          <a:prstGeom prst="rect">
            <a:avLst/>
          </a:prstGeom>
        </p:spPr>
      </p:pic>
      <p:sp>
        <p:nvSpPr>
          <p:cNvPr id="10" name="Retângulo Arredondado 9"/>
          <p:cNvSpPr/>
          <p:nvPr/>
        </p:nvSpPr>
        <p:spPr>
          <a:xfrm>
            <a:off x="577367" y="4446040"/>
            <a:ext cx="3340919" cy="191693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 Arredondado 10"/>
          <p:cNvSpPr/>
          <p:nvPr/>
        </p:nvSpPr>
        <p:spPr>
          <a:xfrm>
            <a:off x="8441574" y="4428450"/>
            <a:ext cx="3340919" cy="191693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Arredondado 13"/>
          <p:cNvSpPr/>
          <p:nvPr/>
        </p:nvSpPr>
        <p:spPr>
          <a:xfrm>
            <a:off x="4509470" y="4428449"/>
            <a:ext cx="3340919" cy="191693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1911589" y="4523714"/>
            <a:ext cx="546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Arial Black" panose="020B0A04020102020204" pitchFamily="34" charset="0"/>
              </a:rPr>
              <a:t>A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9839027" y="4523714"/>
            <a:ext cx="546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Arial Black" panose="020B0A04020102020204" pitchFamily="34" charset="0"/>
              </a:rPr>
              <a:t>C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906924" y="4523714"/>
            <a:ext cx="546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Arial Black" panose="020B0A04020102020204" pitchFamily="34" charset="0"/>
              </a:rPr>
              <a:t>B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590580" y="5386916"/>
            <a:ext cx="40123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latin typeface="Arial Black" panose="020B0A04020102020204" pitchFamily="34" charset="0"/>
              </a:rPr>
              <a:t>CAPACETE</a:t>
            </a:r>
            <a:endParaRPr lang="pt-BR" sz="4000" dirty="0">
              <a:latin typeface="Arial Black" panose="020B0A04020102020204" pitchFamily="34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4173732" y="5125180"/>
            <a:ext cx="40123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500" dirty="0" smtClean="0">
                <a:latin typeface="Arial Black" panose="020B0A04020102020204" pitchFamily="34" charset="0"/>
              </a:rPr>
              <a:t>CINTO DE SEGURANÇA</a:t>
            </a:r>
            <a:endParaRPr lang="pt-BR" sz="3500" dirty="0">
              <a:latin typeface="Arial Black" panose="020B0A04020102020204" pitchFamily="34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8638802" y="5386916"/>
            <a:ext cx="40123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latin typeface="Arial Black" panose="020B0A04020102020204" pitchFamily="34" charset="0"/>
              </a:rPr>
              <a:t>MÁSCARA</a:t>
            </a:r>
            <a:endParaRPr lang="pt-BR" sz="4000" dirty="0">
              <a:latin typeface="Arial Black" panose="020B0A04020102020204" pitchFamily="34" charset="0"/>
            </a:endParaRPr>
          </a:p>
        </p:txBody>
      </p:sp>
      <p:pic>
        <p:nvPicPr>
          <p:cNvPr id="6" name="Vídeo sem título ‐ Feito com o Clipchamp (online-audio-converter.com)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461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2" dur="457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4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  <p:bldLst>
      <p:bldP spid="10" grpId="0" animBg="1"/>
      <p:bldP spid="11" grpId="0" animBg="1"/>
      <p:bldP spid="14" grpId="0" animBg="1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1" y="133004"/>
            <a:ext cx="11937076" cy="660861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CaixaDeTexto 1"/>
          <p:cNvSpPr txBox="1"/>
          <p:nvPr/>
        </p:nvSpPr>
        <p:spPr>
          <a:xfrm>
            <a:off x="1189823" y="753366"/>
            <a:ext cx="101906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O item de segurança que devo usar quando estou dentro do carro é :</a:t>
            </a:r>
            <a:endParaRPr lang="pt-BR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328323" y="3800354"/>
            <a:ext cx="814495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CINTO DE SEGURANÇA</a:t>
            </a:r>
            <a:endParaRPr lang="pt-BR" sz="88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Tambores Game Show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3000" end="4044"/>
                </p14:media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6" name="Aplausos_ Palmas - Efeito Sonoro _shorts(MP3_160K)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3">
                  <p14:trim end="55048"/>
                </p14:media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8093725" y="3190754"/>
            <a:ext cx="609600" cy="609600"/>
          </a:xfrm>
          <a:prstGeom prst="rect">
            <a:avLst/>
          </a:prstGeom>
        </p:spPr>
      </p:pic>
      <p:pic>
        <p:nvPicPr>
          <p:cNvPr id="7" name="Vídeo sem título ‐ Feito com o Clipchamp (online-audio-converter.com)">
            <a:hlinkClick r:id="" action="ppaction://media"/>
          </p:cNvPr>
          <p:cNvPicPr>
            <a:picLocks noChangeAspect="1"/>
          </p:cNvPicPr>
          <p:nvPr>
            <a:audioFile r:link="rId5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718723" y="162922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0899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2" presetID="1" presetClass="mediacall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" dur="50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4" presetID="1" presetClass="mediacall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2246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 showWhenStopped="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 showWhenStopped="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  <p:cond evt="onNext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audio>
              <p:cMediaNode vol="80000" showWhenStopped="0">
                <p:cTn id="1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1" y="133004"/>
            <a:ext cx="11937076" cy="660861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CaixaDeTexto 1"/>
          <p:cNvSpPr txBox="1"/>
          <p:nvPr/>
        </p:nvSpPr>
        <p:spPr>
          <a:xfrm>
            <a:off x="1970617" y="1775144"/>
            <a:ext cx="824522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PERGUNTA  6</a:t>
            </a:r>
            <a:endParaRPr lang="pt-BR" sz="10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94056" y="2544585"/>
            <a:ext cx="1156771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0" b="1" dirty="0" smtClean="0">
                <a:solidFill>
                  <a:srgbClr val="FFFF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PREPAREM-SE...</a:t>
            </a:r>
            <a:endParaRPr lang="pt-BR" sz="10000" b="1" dirty="0">
              <a:solidFill>
                <a:srgbClr val="FFFF0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2776251" y="969533"/>
            <a:ext cx="6037243" cy="47813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3040655" y="1167861"/>
            <a:ext cx="5530468" cy="43846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631" y="1842150"/>
            <a:ext cx="3580482" cy="3072376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664" y="1577680"/>
            <a:ext cx="2974553" cy="3601316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612" y="1577680"/>
            <a:ext cx="2974553" cy="3601316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341" y="1701418"/>
            <a:ext cx="3267046" cy="3426245"/>
          </a:xfrm>
          <a:prstGeom prst="rect">
            <a:avLst/>
          </a:prstGeom>
        </p:spPr>
      </p:pic>
      <p:pic>
        <p:nvPicPr>
          <p:cNvPr id="13" name="Audio Game Show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1000" end="4228"/>
                </p14:media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667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4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3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1" presetClass="entr" presetSubtype="1" repeatCount="400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8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2" showWhenStopped="0">
                <p:cTn id="39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  <p:bldLst>
      <p:bldP spid="2" grpId="0"/>
      <p:bldP spid="2" grpId="1"/>
      <p:bldP spid="6" grpId="0"/>
      <p:bldP spid="6" grpId="1"/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56" y="133004"/>
            <a:ext cx="11937076" cy="660861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CaixaDeTexto 1"/>
          <p:cNvSpPr txBox="1"/>
          <p:nvPr/>
        </p:nvSpPr>
        <p:spPr>
          <a:xfrm>
            <a:off x="4734255" y="615890"/>
            <a:ext cx="64751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O que não devemos fazer na frente </a:t>
            </a:r>
            <a:r>
              <a:rPr lang="pt-BR" sz="5400" b="1" dirty="0">
                <a:solidFill>
                  <a:schemeClr val="bg1"/>
                </a:solidFill>
                <a:latin typeface="Arial Black" panose="020B0A04020102020204" pitchFamily="34" charset="0"/>
              </a:rPr>
              <a:t>d</a:t>
            </a:r>
            <a:r>
              <a:rPr lang="pt-BR" sz="54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os hospitais ?</a:t>
            </a:r>
            <a:endParaRPr lang="pt-BR" sz="5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166327" y="741530"/>
            <a:ext cx="3600937" cy="3102682"/>
          </a:xfrm>
          <a:prstGeom prst="rect">
            <a:avLst/>
          </a:prstGeom>
          <a:solidFill>
            <a:srgbClr val="FF481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316" y="905944"/>
            <a:ext cx="3244518" cy="277031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317" y="905943"/>
            <a:ext cx="3244518" cy="2770317"/>
          </a:xfrm>
          <a:prstGeom prst="rect">
            <a:avLst/>
          </a:prstGeom>
        </p:spPr>
      </p:pic>
      <p:sp>
        <p:nvSpPr>
          <p:cNvPr id="10" name="Retângulo Arredondado 9"/>
          <p:cNvSpPr/>
          <p:nvPr/>
        </p:nvSpPr>
        <p:spPr>
          <a:xfrm>
            <a:off x="577368" y="4446040"/>
            <a:ext cx="3056170" cy="1916935"/>
          </a:xfrm>
          <a:prstGeom prst="roundRect">
            <a:avLst/>
          </a:prstGeom>
          <a:solidFill>
            <a:srgbClr val="FF481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 Arredondado 10"/>
          <p:cNvSpPr/>
          <p:nvPr/>
        </p:nvSpPr>
        <p:spPr>
          <a:xfrm>
            <a:off x="4734255" y="4428448"/>
            <a:ext cx="3340919" cy="1916935"/>
          </a:xfrm>
          <a:prstGeom prst="roundRect">
            <a:avLst/>
          </a:prstGeom>
          <a:solidFill>
            <a:srgbClr val="FF481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Arredondado 13"/>
          <p:cNvSpPr/>
          <p:nvPr/>
        </p:nvSpPr>
        <p:spPr>
          <a:xfrm>
            <a:off x="9079561" y="4446039"/>
            <a:ext cx="2639197" cy="1916935"/>
          </a:xfrm>
          <a:prstGeom prst="roundRect">
            <a:avLst/>
          </a:prstGeom>
          <a:solidFill>
            <a:srgbClr val="FF481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1911589" y="4523714"/>
            <a:ext cx="546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A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6083544" y="4523714"/>
            <a:ext cx="546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</a:t>
            </a:r>
            <a:endParaRPr lang="pt-BR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10192266" y="4523714"/>
            <a:ext cx="546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C</a:t>
            </a:r>
            <a:endParaRPr lang="pt-BR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721861" y="5386916"/>
            <a:ext cx="40123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BUZINAR</a:t>
            </a:r>
            <a:endParaRPr lang="pt-BR" sz="4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9437850" y="5386916"/>
            <a:ext cx="40123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REZAR</a:t>
            </a:r>
            <a:endParaRPr lang="pt-BR" sz="4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4782419" y="5403035"/>
            <a:ext cx="4012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ALIMENTA-SE</a:t>
            </a:r>
            <a:endParaRPr lang="pt-BR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124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1" y="133004"/>
            <a:ext cx="11937076" cy="660861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5589" y="1861851"/>
            <a:ext cx="13231256" cy="389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0964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1" y="133004"/>
            <a:ext cx="11937076" cy="660861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CaixaDeTexto 1"/>
          <p:cNvSpPr txBox="1"/>
          <p:nvPr/>
        </p:nvSpPr>
        <p:spPr>
          <a:xfrm>
            <a:off x="2309755" y="910231"/>
            <a:ext cx="75669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O</a:t>
            </a:r>
            <a:r>
              <a:rPr lang="pt-BR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que não devemos fazer na frente dos hospitais :</a:t>
            </a:r>
            <a:endParaRPr lang="pt-BR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727986" y="4395312"/>
            <a:ext cx="673048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BUZINAR</a:t>
            </a:r>
            <a:endParaRPr lang="pt-BR" sz="88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Tambores Game Show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3000" end="4018"/>
                </p14:media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6" name="Aplausos_ Palmas - Efeito Sonoro _shorts(MP3_160K)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3">
                  <p14:trim end="55048"/>
                </p14:media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093725" y="319075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5670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2" presetID="1" presetClass="mediacall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" dur="50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  <p:cond evt="onNext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1" y="133004"/>
            <a:ext cx="11937076" cy="660861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CaixaDeTexto 1"/>
          <p:cNvSpPr txBox="1"/>
          <p:nvPr/>
        </p:nvSpPr>
        <p:spPr>
          <a:xfrm>
            <a:off x="1970617" y="1775144"/>
            <a:ext cx="824522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PERGUNTA  7</a:t>
            </a:r>
            <a:endParaRPr lang="pt-BR" sz="10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94056" y="2544585"/>
            <a:ext cx="1156771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0" b="1" dirty="0" smtClean="0">
                <a:solidFill>
                  <a:srgbClr val="FFFF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PREPAREM-SE...</a:t>
            </a:r>
            <a:endParaRPr lang="pt-BR" sz="10000" b="1" dirty="0">
              <a:solidFill>
                <a:srgbClr val="FFFF0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2776251" y="969533"/>
            <a:ext cx="6037243" cy="47813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3040655" y="1167861"/>
            <a:ext cx="5530468" cy="43846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631" y="1842150"/>
            <a:ext cx="3580482" cy="3072376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664" y="1577680"/>
            <a:ext cx="2974553" cy="3601316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612" y="1577680"/>
            <a:ext cx="2974553" cy="3601316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341" y="1701418"/>
            <a:ext cx="3267046" cy="3426245"/>
          </a:xfrm>
          <a:prstGeom prst="rect">
            <a:avLst/>
          </a:prstGeom>
        </p:spPr>
      </p:pic>
      <p:pic>
        <p:nvPicPr>
          <p:cNvPr id="13" name="Audio Game Show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1000" end="4228"/>
                </p14:media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1030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4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3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1" presetClass="entr" presetSubtype="1" repeatCount="400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2" showWhenStopped="0">
                <p:cTn id="39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  <p:bldLst>
      <p:bldP spid="2" grpId="0"/>
      <p:bldP spid="2" grpId="1"/>
      <p:bldP spid="6" grpId="0"/>
      <p:bldP spid="6" grpId="1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56" y="133004"/>
            <a:ext cx="11937076" cy="660861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CaixaDeTexto 1"/>
          <p:cNvSpPr txBox="1"/>
          <p:nvPr/>
        </p:nvSpPr>
        <p:spPr>
          <a:xfrm>
            <a:off x="4421416" y="537820"/>
            <a:ext cx="794584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Quais itens devem ser obrigatoriamente </a:t>
            </a:r>
          </a:p>
          <a:p>
            <a:pPr algn="ctr"/>
            <a:r>
              <a:rPr lang="pt-BR" sz="44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usados por ciclistas, segundo o Art. 105 do CTB</a:t>
            </a:r>
            <a:endParaRPr lang="pt-BR" sz="4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62652" y="615890"/>
            <a:ext cx="4189896" cy="3261005"/>
          </a:xfrm>
          <a:prstGeom prst="rect">
            <a:avLst/>
          </a:prstGeom>
          <a:solidFill>
            <a:srgbClr val="F4F4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367862" y="4137285"/>
            <a:ext cx="3379680" cy="2488367"/>
          </a:xfrm>
          <a:prstGeom prst="roundRect">
            <a:avLst/>
          </a:prstGeom>
          <a:solidFill>
            <a:srgbClr val="F4F4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 Arredondado 10"/>
          <p:cNvSpPr/>
          <p:nvPr/>
        </p:nvSpPr>
        <p:spPr>
          <a:xfrm>
            <a:off x="4227539" y="4208785"/>
            <a:ext cx="3807035" cy="2439876"/>
          </a:xfrm>
          <a:prstGeom prst="roundRect">
            <a:avLst/>
          </a:prstGeom>
          <a:solidFill>
            <a:srgbClr val="F4F4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Arredondado 13"/>
          <p:cNvSpPr/>
          <p:nvPr/>
        </p:nvSpPr>
        <p:spPr>
          <a:xfrm>
            <a:off x="8394337" y="4185776"/>
            <a:ext cx="3612784" cy="2439876"/>
          </a:xfrm>
          <a:prstGeom prst="roundRect">
            <a:avLst/>
          </a:prstGeom>
          <a:solidFill>
            <a:srgbClr val="F4F4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1784696" y="4208785"/>
            <a:ext cx="546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Arial Black" panose="020B0A04020102020204" pitchFamily="34" charset="0"/>
              </a:rPr>
              <a:t>A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5738283" y="4208785"/>
            <a:ext cx="546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latin typeface="Arial Black" panose="020B0A04020102020204" pitchFamily="34" charset="0"/>
              </a:rPr>
              <a:t>B</a:t>
            </a:r>
            <a:endParaRPr lang="pt-BR" sz="2800" b="1" dirty="0">
              <a:latin typeface="Arial Black" panose="020B0A04020102020204" pitchFamily="34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10190041" y="4201034"/>
            <a:ext cx="470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latin typeface="Arial Black" panose="020B0A04020102020204" pitchFamily="34" charset="0"/>
              </a:rPr>
              <a:t>C</a:t>
            </a:r>
            <a:endParaRPr lang="pt-BR" sz="2800" b="1" dirty="0">
              <a:latin typeface="Arial Black" panose="020B0A04020102020204" pitchFamily="34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4258495" y="4724254"/>
            <a:ext cx="37451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Arial Black" panose="020B0A04020102020204" pitchFamily="34" charset="0"/>
              </a:rPr>
              <a:t>*CAMPAINHA,</a:t>
            </a:r>
          </a:p>
          <a:p>
            <a:r>
              <a:rPr lang="pt-BR" dirty="0" smtClean="0">
                <a:latin typeface="Arial Black" panose="020B0A04020102020204" pitchFamily="34" charset="0"/>
              </a:rPr>
              <a:t>*SINALIZAÇÃO NOTURNA (dianteira, traseira, lateral e nos pedais)</a:t>
            </a:r>
          </a:p>
          <a:p>
            <a:r>
              <a:rPr lang="pt-BR" dirty="0">
                <a:latin typeface="Arial Black" panose="020B0A04020102020204" pitchFamily="34" charset="0"/>
              </a:rPr>
              <a:t>*</a:t>
            </a:r>
            <a:r>
              <a:rPr lang="pt-BR" dirty="0" smtClean="0">
                <a:latin typeface="Arial Black" panose="020B0A04020102020204" pitchFamily="34" charset="0"/>
              </a:rPr>
              <a:t>ESPELHO RETROVISOR DO LADO ESQUERDO.</a:t>
            </a:r>
            <a:endParaRPr lang="pt-BR" dirty="0">
              <a:latin typeface="Arial Black" panose="020B0A04020102020204" pitchFamily="34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8503330" y="4986474"/>
            <a:ext cx="35234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dirty="0" smtClean="0">
                <a:solidFill>
                  <a:prstClr val="black"/>
                </a:solidFill>
                <a:latin typeface="Arial Black" panose="020B0A04020102020204" pitchFamily="34" charset="0"/>
              </a:rPr>
              <a:t>*KIT DE FERRAMENTAS,</a:t>
            </a:r>
          </a:p>
          <a:p>
            <a:pPr lvl="0"/>
            <a:r>
              <a:rPr lang="pt-BR" dirty="0" smtClean="0">
                <a:solidFill>
                  <a:prstClr val="black"/>
                </a:solidFill>
                <a:latin typeface="Arial Black" panose="020B0A04020102020204" pitchFamily="34" charset="0"/>
              </a:rPr>
              <a:t>*SINALIZAÇÃO NOTURNA.</a:t>
            </a:r>
          </a:p>
          <a:p>
            <a:pPr lvl="0"/>
            <a:r>
              <a:rPr lang="pt-BR" dirty="0" smtClean="0">
                <a:solidFill>
                  <a:prstClr val="black"/>
                </a:solidFill>
                <a:latin typeface="Arial Black" panose="020B0A04020102020204" pitchFamily="34" charset="0"/>
              </a:rPr>
              <a:t>*CAMPAINHA,</a:t>
            </a:r>
          </a:p>
          <a:p>
            <a:pPr lvl="0"/>
            <a:r>
              <a:rPr lang="pt-BR" dirty="0" smtClean="0">
                <a:solidFill>
                  <a:prstClr val="black"/>
                </a:solidFill>
                <a:latin typeface="Arial Black" panose="020B0A04020102020204" pitchFamily="34" charset="0"/>
              </a:rPr>
              <a:t>*BONÉ.</a:t>
            </a:r>
            <a:endParaRPr lang="pt-BR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440381" y="4847974"/>
            <a:ext cx="35948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dirty="0">
                <a:solidFill>
                  <a:prstClr val="black"/>
                </a:solidFill>
                <a:latin typeface="Arial Black" panose="020B0A04020102020204" pitchFamily="34" charset="0"/>
              </a:rPr>
              <a:t>*</a:t>
            </a:r>
            <a:r>
              <a:rPr lang="pt-BR" dirty="0" smtClean="0">
                <a:solidFill>
                  <a:prstClr val="black"/>
                </a:solidFill>
                <a:latin typeface="Arial Black" panose="020B0A04020102020204" pitchFamily="34" charset="0"/>
              </a:rPr>
              <a:t>CAPACETE,</a:t>
            </a:r>
            <a:endParaRPr lang="pt-BR" dirty="0">
              <a:solidFill>
                <a:prstClr val="black"/>
              </a:solidFill>
              <a:latin typeface="Arial Black" panose="020B0A04020102020204" pitchFamily="34" charset="0"/>
            </a:endParaRPr>
          </a:p>
          <a:p>
            <a:pPr lvl="0"/>
            <a:r>
              <a:rPr lang="pt-BR" dirty="0" smtClean="0">
                <a:solidFill>
                  <a:prstClr val="black"/>
                </a:solidFill>
                <a:latin typeface="Arial Black" panose="020B0A04020102020204" pitchFamily="34" charset="0"/>
              </a:rPr>
              <a:t>*JOELHEIRA,</a:t>
            </a:r>
            <a:endParaRPr lang="pt-BR" dirty="0">
              <a:solidFill>
                <a:prstClr val="black"/>
              </a:solidFill>
              <a:latin typeface="Arial Black" panose="020B0A04020102020204" pitchFamily="34" charset="0"/>
            </a:endParaRPr>
          </a:p>
          <a:p>
            <a:pPr lvl="0"/>
            <a:r>
              <a:rPr lang="pt-BR" dirty="0">
                <a:solidFill>
                  <a:prstClr val="black"/>
                </a:solidFill>
                <a:latin typeface="Arial Black" panose="020B0A04020102020204" pitchFamily="34" charset="0"/>
              </a:rPr>
              <a:t>*ESPELHO RETROVISOR DO LADO </a:t>
            </a:r>
            <a:r>
              <a:rPr lang="pt-BR" dirty="0" smtClean="0">
                <a:solidFill>
                  <a:prstClr val="black"/>
                </a:solidFill>
                <a:latin typeface="Arial Black" panose="020B0A04020102020204" pitchFamily="34" charset="0"/>
              </a:rPr>
              <a:t>ESQUERDO,</a:t>
            </a:r>
          </a:p>
          <a:p>
            <a:pPr lvl="0"/>
            <a:r>
              <a:rPr lang="pt-BR" dirty="0" smtClean="0">
                <a:solidFill>
                  <a:prstClr val="black"/>
                </a:solidFill>
                <a:latin typeface="Arial Black" panose="020B0A04020102020204" pitchFamily="34" charset="0"/>
              </a:rPr>
              <a:t>*LUVAS</a:t>
            </a:r>
            <a:endParaRPr lang="pt-BR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02" y="793821"/>
            <a:ext cx="3908196" cy="289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0326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1" y="133004"/>
            <a:ext cx="11937076" cy="660861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CaixaDeTexto 1"/>
          <p:cNvSpPr txBox="1"/>
          <p:nvPr/>
        </p:nvSpPr>
        <p:spPr>
          <a:xfrm>
            <a:off x="124691" y="275533"/>
            <a:ext cx="11792489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Os itens que </a:t>
            </a:r>
            <a:r>
              <a:rPr lang="pt-BR" sz="4800" b="1" dirty="0">
                <a:solidFill>
                  <a:schemeClr val="bg1"/>
                </a:solidFill>
                <a:latin typeface="Arial Black" panose="020B0A04020102020204" pitchFamily="34" charset="0"/>
              </a:rPr>
              <a:t>devem ser obrigatoriamente </a:t>
            </a:r>
            <a:r>
              <a:rPr lang="pt-BR" sz="48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usados</a:t>
            </a:r>
          </a:p>
          <a:p>
            <a:pPr algn="ctr"/>
            <a:r>
              <a:rPr lang="pt-BR" sz="48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por </a:t>
            </a:r>
            <a:r>
              <a:rPr lang="pt-BR" sz="4800" b="1" dirty="0">
                <a:solidFill>
                  <a:schemeClr val="bg1"/>
                </a:solidFill>
                <a:latin typeface="Arial Black" panose="020B0A04020102020204" pitchFamily="34" charset="0"/>
              </a:rPr>
              <a:t>ciclistas, </a:t>
            </a:r>
            <a:r>
              <a:rPr lang="pt-BR" sz="48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segundo o</a:t>
            </a:r>
          </a:p>
          <a:p>
            <a:pPr algn="ctr"/>
            <a:r>
              <a:rPr lang="pt-BR" sz="48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pt-BR" sz="4800" b="1" dirty="0">
                <a:solidFill>
                  <a:schemeClr val="bg1"/>
                </a:solidFill>
                <a:latin typeface="Arial Black" panose="020B0A04020102020204" pitchFamily="34" charset="0"/>
              </a:rPr>
              <a:t>Art. 105 do </a:t>
            </a:r>
            <a:r>
              <a:rPr lang="pt-BR" sz="48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CTB são </a:t>
            </a:r>
            <a:r>
              <a:rPr lang="pt-BR" sz="54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;</a:t>
            </a:r>
            <a:endParaRPr lang="pt-BR" sz="5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/>
            <a:endParaRPr lang="pt-BR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54924" y="4161877"/>
            <a:ext cx="119370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3600" dirty="0">
                <a:solidFill>
                  <a:srgbClr val="FFFF00"/>
                </a:solidFill>
                <a:latin typeface="Arial Black" panose="020B0A04020102020204" pitchFamily="34" charset="0"/>
              </a:rPr>
              <a:t>*CAMPAINHA,</a:t>
            </a:r>
          </a:p>
          <a:p>
            <a:pPr lvl="0"/>
            <a:r>
              <a:rPr lang="pt-BR" sz="3600" dirty="0">
                <a:solidFill>
                  <a:srgbClr val="FFFF00"/>
                </a:solidFill>
                <a:latin typeface="Arial Black" panose="020B0A04020102020204" pitchFamily="34" charset="0"/>
              </a:rPr>
              <a:t>*SINALIZAÇÃO NOTURNA (dianteira, traseira, lateral e nos pedais)</a:t>
            </a:r>
          </a:p>
          <a:p>
            <a:pPr lvl="0"/>
            <a:r>
              <a:rPr lang="pt-BR" sz="3600" dirty="0">
                <a:solidFill>
                  <a:srgbClr val="FFFF00"/>
                </a:solidFill>
                <a:latin typeface="Arial Black" panose="020B0A04020102020204" pitchFamily="34" charset="0"/>
              </a:rPr>
              <a:t>*ESPELHO RETROVISOR DO LADO ESQUERDO</a:t>
            </a:r>
          </a:p>
        </p:txBody>
      </p:sp>
      <p:pic>
        <p:nvPicPr>
          <p:cNvPr id="5" name="Tambores Game Show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3000" end="4018"/>
                </p14:media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6" name="Aplausos_ Palmas - Efeito Sonoro _shorts(MP3_160K)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3">
                  <p14:trim end="55048"/>
                </p14:media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093725" y="319075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1367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2" presetID="1" presetClass="mediacall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" dur="50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  <p:cond evt="onNext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1" y="133004"/>
            <a:ext cx="11937076" cy="660861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CaixaDeTexto 1"/>
          <p:cNvSpPr txBox="1"/>
          <p:nvPr/>
        </p:nvSpPr>
        <p:spPr>
          <a:xfrm>
            <a:off x="1970617" y="1775144"/>
            <a:ext cx="824522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PERGUNTA  8</a:t>
            </a:r>
            <a:endParaRPr lang="pt-BR" sz="10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94056" y="2544585"/>
            <a:ext cx="1156771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0" b="1" dirty="0" smtClean="0">
                <a:solidFill>
                  <a:srgbClr val="FFFF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PREPAREM-SE...</a:t>
            </a:r>
            <a:endParaRPr lang="pt-BR" sz="10000" b="1" dirty="0">
              <a:solidFill>
                <a:srgbClr val="FFFF0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2776251" y="969533"/>
            <a:ext cx="6037243" cy="47813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3040655" y="1167861"/>
            <a:ext cx="5530468" cy="43846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631" y="1842150"/>
            <a:ext cx="3580482" cy="3072376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664" y="1577680"/>
            <a:ext cx="2974553" cy="3601316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612" y="1577680"/>
            <a:ext cx="2974553" cy="3601316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341" y="1701418"/>
            <a:ext cx="3267046" cy="3426245"/>
          </a:xfrm>
          <a:prstGeom prst="rect">
            <a:avLst/>
          </a:prstGeom>
        </p:spPr>
      </p:pic>
      <p:pic>
        <p:nvPicPr>
          <p:cNvPr id="13" name="Audio Game Show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1000" end="4228"/>
                </p14:media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4338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4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3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1" presetClass="entr" presetSubtype="1" repeatCount="400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2" showWhenStopped="0">
                <p:cTn id="39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  <p:bldLst>
      <p:bldP spid="2" grpId="0"/>
      <p:bldP spid="2" grpId="1"/>
      <p:bldP spid="6" grpId="0"/>
      <p:bldP spid="6" grpId="1"/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56" y="133004"/>
            <a:ext cx="11937076" cy="660861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CaixaDeTexto 1"/>
          <p:cNvSpPr txBox="1"/>
          <p:nvPr/>
        </p:nvSpPr>
        <p:spPr>
          <a:xfrm>
            <a:off x="4734254" y="851989"/>
            <a:ext cx="69845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Podemos andar de bicicleta sobre a calçada ?</a:t>
            </a:r>
            <a:endParaRPr lang="pt-BR" sz="5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788652" y="646531"/>
            <a:ext cx="3600937" cy="2790781"/>
          </a:xfrm>
          <a:prstGeom prst="rect">
            <a:avLst/>
          </a:prstGeom>
          <a:solidFill>
            <a:srgbClr val="3AE2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577368" y="3822493"/>
            <a:ext cx="3437248" cy="2616754"/>
          </a:xfrm>
          <a:prstGeom prst="roundRect">
            <a:avLst/>
          </a:prstGeom>
          <a:solidFill>
            <a:srgbClr val="3AE2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 Arredondado 10"/>
          <p:cNvSpPr/>
          <p:nvPr/>
        </p:nvSpPr>
        <p:spPr>
          <a:xfrm>
            <a:off x="4274423" y="3822492"/>
            <a:ext cx="3662332" cy="2632168"/>
          </a:xfrm>
          <a:prstGeom prst="roundRect">
            <a:avLst/>
          </a:prstGeom>
          <a:solidFill>
            <a:srgbClr val="3AE2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Arredondado 13"/>
          <p:cNvSpPr/>
          <p:nvPr/>
        </p:nvSpPr>
        <p:spPr>
          <a:xfrm>
            <a:off x="8196562" y="3822492"/>
            <a:ext cx="3815960" cy="2616755"/>
          </a:xfrm>
          <a:prstGeom prst="roundRect">
            <a:avLst/>
          </a:prstGeom>
          <a:solidFill>
            <a:srgbClr val="3AE2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2053168" y="3899763"/>
            <a:ext cx="546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Arial Black" panose="020B0A04020102020204" pitchFamily="34" charset="0"/>
              </a:rPr>
              <a:t>A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5894188" y="3899763"/>
            <a:ext cx="546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latin typeface="Arial Black" panose="020B0A04020102020204" pitchFamily="34" charset="0"/>
              </a:rPr>
              <a:t>B</a:t>
            </a:r>
            <a:endParaRPr lang="pt-BR" sz="2800" b="1" dirty="0">
              <a:latin typeface="Arial Black" panose="020B0A04020102020204" pitchFamily="34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9949820" y="3899763"/>
            <a:ext cx="546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latin typeface="Arial Black" panose="020B0A04020102020204" pitchFamily="34" charset="0"/>
              </a:rPr>
              <a:t>C</a:t>
            </a:r>
            <a:endParaRPr lang="pt-BR" sz="2800" b="1" dirty="0">
              <a:latin typeface="Arial Black" panose="020B0A04020102020204" pitchFamily="34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627651" y="4500253"/>
            <a:ext cx="33869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latin typeface="Arial Black" panose="020B0A04020102020204" pitchFamily="34" charset="0"/>
              </a:rPr>
              <a:t>SIM, SEMPRE QUE O TRÂNSITO FOR MUITO MOVIMENTADO</a:t>
            </a:r>
            <a:endParaRPr lang="pt-BR" sz="2400" dirty="0">
              <a:latin typeface="Arial Black" panose="020B0A04020102020204" pitchFamily="34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8143893" y="4684918"/>
            <a:ext cx="40123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pt-BR" sz="2400" dirty="0">
                <a:solidFill>
                  <a:prstClr val="black"/>
                </a:solidFill>
                <a:latin typeface="Arial Black" panose="020B0A04020102020204" pitchFamily="34" charset="0"/>
              </a:rPr>
              <a:t>SIM, DESDE QUE O CICLISTA </a:t>
            </a:r>
            <a:r>
              <a:rPr lang="pt-BR" sz="2400" dirty="0" smtClean="0">
                <a:solidFill>
                  <a:prstClr val="black"/>
                </a:solidFill>
                <a:latin typeface="Arial Black" panose="020B0A04020102020204" pitchFamily="34" charset="0"/>
              </a:rPr>
              <a:t>ESTEJAEM </a:t>
            </a:r>
            <a:r>
              <a:rPr lang="pt-BR" sz="2400" dirty="0">
                <a:solidFill>
                  <a:prstClr val="black"/>
                </a:solidFill>
                <a:latin typeface="Arial Black" panose="020B0A04020102020204" pitchFamily="34" charset="0"/>
              </a:rPr>
              <a:t>BAIXA VELOCIDADE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4149441" y="4423868"/>
            <a:ext cx="38596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latin typeface="Arial Black" panose="020B0A04020102020204" pitchFamily="34" charset="0"/>
              </a:rPr>
              <a:t>NÃO, APENAS SE O CICLISTA ESTIVER DESMONTADO, ANDANDO AO LADO DA BIKE</a:t>
            </a:r>
            <a:endParaRPr lang="pt-BR" sz="2400" dirty="0">
              <a:latin typeface="Arial Black" panose="020B0A0402010202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36" y="773388"/>
            <a:ext cx="3350487" cy="255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4968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1" y="133004"/>
            <a:ext cx="11937076" cy="660861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CaixaDeTexto 1"/>
          <p:cNvSpPr txBox="1"/>
          <p:nvPr/>
        </p:nvSpPr>
        <p:spPr>
          <a:xfrm>
            <a:off x="921622" y="880963"/>
            <a:ext cx="103432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>
                <a:solidFill>
                  <a:schemeClr val="bg1"/>
                </a:solidFill>
                <a:latin typeface="Arial Black" panose="020B0A04020102020204" pitchFamily="34" charset="0"/>
              </a:rPr>
              <a:t>Podemos andar de bicicleta sobre a calçada ?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24691" y="3600833"/>
            <a:ext cx="114824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rgbClr val="FFFF00"/>
                </a:solidFill>
                <a:latin typeface="Arial Black" panose="020B0A04020102020204" pitchFamily="34" charset="0"/>
              </a:rPr>
              <a:t>NÃO, APENAS SE O CICLISTA ESTIVER DESMONTADO, ANDANDO AO LADO DA BIKE</a:t>
            </a:r>
          </a:p>
        </p:txBody>
      </p:sp>
      <p:pic>
        <p:nvPicPr>
          <p:cNvPr id="5" name="Tambores Game Show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3000" end="4018"/>
                </p14:media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6" name="Aplausos_ Palmas - Efeito Sonoro _shorts(MP3_160K)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3">
                  <p14:trim end="55048"/>
                </p14:media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093725" y="319075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1257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2" presetID="1" presetClass="mediacall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" dur="50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  <p:cond evt="onNext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1" y="133004"/>
            <a:ext cx="11937076" cy="660861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CaixaDeTexto 1"/>
          <p:cNvSpPr txBox="1"/>
          <p:nvPr/>
        </p:nvSpPr>
        <p:spPr>
          <a:xfrm>
            <a:off x="1970617" y="1775144"/>
            <a:ext cx="824522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PERGUNTA  9</a:t>
            </a:r>
            <a:endParaRPr lang="pt-BR" sz="10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94056" y="2544585"/>
            <a:ext cx="1156771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0" b="1" dirty="0" smtClean="0">
                <a:solidFill>
                  <a:srgbClr val="FFFF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PREPAREM-SE...</a:t>
            </a:r>
            <a:endParaRPr lang="pt-BR" sz="10000" b="1" dirty="0">
              <a:solidFill>
                <a:srgbClr val="FFFF0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2776251" y="969533"/>
            <a:ext cx="6037243" cy="47813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3040655" y="1167861"/>
            <a:ext cx="5530468" cy="43846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631" y="1842150"/>
            <a:ext cx="3580482" cy="3072376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664" y="1577680"/>
            <a:ext cx="2974553" cy="3601316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612" y="1577680"/>
            <a:ext cx="2974553" cy="3601316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341" y="1701418"/>
            <a:ext cx="3267046" cy="3426245"/>
          </a:xfrm>
          <a:prstGeom prst="rect">
            <a:avLst/>
          </a:prstGeom>
        </p:spPr>
      </p:pic>
      <p:pic>
        <p:nvPicPr>
          <p:cNvPr id="13" name="Audio Game Show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1000" end="4228"/>
                </p14:media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5254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4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3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1" presetClass="entr" presetSubtype="1" repeatCount="400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2" showWhenStopped="0">
                <p:cTn id="39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  <p:bldLst>
      <p:bldP spid="2" grpId="0"/>
      <p:bldP spid="2" grpId="1"/>
      <p:bldP spid="6" grpId="0"/>
      <p:bldP spid="6" grpId="1"/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56" y="133004"/>
            <a:ext cx="11937076" cy="660861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CaixaDeTexto 1"/>
          <p:cNvSpPr txBox="1"/>
          <p:nvPr/>
        </p:nvSpPr>
        <p:spPr>
          <a:xfrm>
            <a:off x="4240306" y="394372"/>
            <a:ext cx="747845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Segundo o Art. 58 do CTB, onde a bicicleta deve circular se</a:t>
            </a:r>
          </a:p>
          <a:p>
            <a:pPr algn="ctr"/>
            <a:r>
              <a:rPr lang="pt-BR" sz="44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não houver ciclovia/</a:t>
            </a:r>
            <a:r>
              <a:rPr lang="pt-BR" sz="4400" b="1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ciclofaixa</a:t>
            </a:r>
            <a:endParaRPr lang="pt-BR" sz="4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80063" y="526997"/>
            <a:ext cx="4076947" cy="3272223"/>
          </a:xfrm>
          <a:prstGeom prst="rect">
            <a:avLst/>
          </a:prstGeom>
          <a:solidFill>
            <a:srgbClr val="AA0D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577368" y="4047344"/>
            <a:ext cx="3437248" cy="2503358"/>
          </a:xfrm>
          <a:prstGeom prst="roundRect">
            <a:avLst/>
          </a:prstGeom>
          <a:solidFill>
            <a:srgbClr val="AA0D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 Arredondado 10"/>
          <p:cNvSpPr/>
          <p:nvPr/>
        </p:nvSpPr>
        <p:spPr>
          <a:xfrm>
            <a:off x="4734255" y="4047344"/>
            <a:ext cx="3340919" cy="2503358"/>
          </a:xfrm>
          <a:prstGeom prst="roundRect">
            <a:avLst/>
          </a:prstGeom>
          <a:solidFill>
            <a:srgbClr val="AA0D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Arredondado 13"/>
          <p:cNvSpPr/>
          <p:nvPr/>
        </p:nvSpPr>
        <p:spPr>
          <a:xfrm>
            <a:off x="8604355" y="4047344"/>
            <a:ext cx="3372786" cy="2503358"/>
          </a:xfrm>
          <a:prstGeom prst="roundRect">
            <a:avLst/>
          </a:prstGeom>
          <a:solidFill>
            <a:srgbClr val="AA0D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2022986" y="4089556"/>
            <a:ext cx="546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A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6170415" y="4089556"/>
            <a:ext cx="468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</a:t>
            </a:r>
            <a:endParaRPr lang="pt-BR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10017742" y="4084450"/>
            <a:ext cx="546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C</a:t>
            </a:r>
            <a:endParaRPr lang="pt-BR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707637" y="4860900"/>
            <a:ext cx="30080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NA VIA, SEMPRE NO BORDO A DIREITA</a:t>
            </a:r>
            <a:endParaRPr lang="pt-BR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8361364" y="4782767"/>
            <a:ext cx="40123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NA VIA, PODENDO UTILIZAR O CORREDOR LIVREMENTE</a:t>
            </a:r>
            <a:endParaRPr lang="pt-BR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4681123" y="4786854"/>
            <a:ext cx="34471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NA CALÇADA,</a:t>
            </a:r>
          </a:p>
          <a:p>
            <a:pPr algn="ctr"/>
            <a:r>
              <a:rPr lang="pt-BR" sz="2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POIS A VIA É MUITO PERIGOSA</a:t>
            </a:r>
            <a:endParaRPr lang="pt-BR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03" y="639929"/>
            <a:ext cx="3831586" cy="303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3460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1" y="133004"/>
            <a:ext cx="11937076" cy="660861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CaixaDeTexto 1"/>
          <p:cNvSpPr txBox="1"/>
          <p:nvPr/>
        </p:nvSpPr>
        <p:spPr>
          <a:xfrm>
            <a:off x="124691" y="694498"/>
            <a:ext cx="1147769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solidFill>
                  <a:schemeClr val="bg1"/>
                </a:solidFill>
                <a:latin typeface="Arial Black" panose="020B0A04020102020204" pitchFamily="34" charset="0"/>
              </a:rPr>
              <a:t>Segundo o Art. 58 do </a:t>
            </a:r>
            <a:r>
              <a:rPr lang="pt-BR" sz="48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CTB,</a:t>
            </a:r>
          </a:p>
          <a:p>
            <a:pPr algn="ctr"/>
            <a:r>
              <a:rPr lang="pt-BR" sz="48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onde </a:t>
            </a:r>
            <a:r>
              <a:rPr lang="pt-BR" sz="4800" b="1" dirty="0">
                <a:solidFill>
                  <a:schemeClr val="bg1"/>
                </a:solidFill>
                <a:latin typeface="Arial Black" panose="020B0A04020102020204" pitchFamily="34" charset="0"/>
              </a:rPr>
              <a:t>a bicicleta deve circular se</a:t>
            </a:r>
          </a:p>
          <a:p>
            <a:pPr algn="ctr"/>
            <a:r>
              <a:rPr lang="pt-BR" sz="4800" b="1" dirty="0">
                <a:solidFill>
                  <a:schemeClr val="bg1"/>
                </a:solidFill>
                <a:latin typeface="Arial Black" panose="020B0A04020102020204" pitchFamily="34" charset="0"/>
              </a:rPr>
              <a:t> não houver </a:t>
            </a:r>
            <a:r>
              <a:rPr lang="pt-BR" sz="48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ciclovia/</a:t>
            </a:r>
            <a:r>
              <a:rPr lang="pt-BR" sz="4800" b="1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ciclofaixa</a:t>
            </a:r>
            <a:r>
              <a:rPr lang="pt-BR" sz="48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pt-BR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:</a:t>
            </a:r>
            <a:endParaRPr lang="pt-BR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689275" y="3866441"/>
            <a:ext cx="108079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rgbClr val="FFFF00"/>
                </a:solidFill>
                <a:latin typeface="Arial Black" panose="020B0A04020102020204" pitchFamily="34" charset="0"/>
              </a:rPr>
              <a:t>NA VIA, SEMPRE NO BORDO A DIREITA</a:t>
            </a:r>
          </a:p>
        </p:txBody>
      </p:sp>
      <p:pic>
        <p:nvPicPr>
          <p:cNvPr id="5" name="Tambores Game Show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3000" end="4018"/>
                </p14:media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6" name="Aplausos_ Palmas - Efeito Sonoro _shorts(MP3_160K)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3">
                  <p14:trim end="55048"/>
                </p14:media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093725" y="319075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5868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2" presetID="1" presetClass="mediacall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" dur="50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  <p:cond evt="onNext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1" y="133004"/>
            <a:ext cx="11937076" cy="660861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CaixaDeTexto 1"/>
          <p:cNvSpPr txBox="1"/>
          <p:nvPr/>
        </p:nvSpPr>
        <p:spPr>
          <a:xfrm>
            <a:off x="1970617" y="1775144"/>
            <a:ext cx="824522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PERGUNTA  1</a:t>
            </a:r>
            <a:endParaRPr lang="pt-BR" sz="10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94056" y="2544585"/>
            <a:ext cx="1156771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0" b="1" dirty="0" smtClean="0">
                <a:solidFill>
                  <a:srgbClr val="FFFF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PREPAREM-SE...</a:t>
            </a:r>
            <a:endParaRPr lang="pt-BR" sz="10000" b="1" dirty="0">
              <a:solidFill>
                <a:srgbClr val="FFFF0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2776251" y="969533"/>
            <a:ext cx="6037243" cy="47813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3040655" y="1167861"/>
            <a:ext cx="5530468" cy="43846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631" y="1842150"/>
            <a:ext cx="3580482" cy="3072376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664" y="1577680"/>
            <a:ext cx="2974553" cy="3601316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612" y="1577680"/>
            <a:ext cx="2974553" cy="3601316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341" y="1701418"/>
            <a:ext cx="3267046" cy="3426245"/>
          </a:xfrm>
          <a:prstGeom prst="rect">
            <a:avLst/>
          </a:prstGeom>
        </p:spPr>
      </p:pic>
      <p:pic>
        <p:nvPicPr>
          <p:cNvPr id="13" name="Audio Game Show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1000" end="4228"/>
                </p14:media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2808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4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3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1" presetClass="entr" presetSubtype="1" repeatCount="400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8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20000" numSld="2" showWhenStopped="0">
                <p:cTn id="39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  <p:bldLst>
      <p:bldP spid="2" grpId="0"/>
      <p:bldP spid="2" grpId="1"/>
      <p:bldP spid="6" grpId="0"/>
      <p:bldP spid="6" grpId="1"/>
      <p:bldP spid="7" grpId="0" animBg="1"/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1" y="133004"/>
            <a:ext cx="11937076" cy="660861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CaixaDeTexto 1"/>
          <p:cNvSpPr txBox="1"/>
          <p:nvPr/>
        </p:nvSpPr>
        <p:spPr>
          <a:xfrm>
            <a:off x="1970617" y="1775144"/>
            <a:ext cx="824522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PERGUNTA  10</a:t>
            </a:r>
            <a:endParaRPr lang="pt-BR" sz="10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94056" y="2544585"/>
            <a:ext cx="1156771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0" b="1" dirty="0" smtClean="0">
                <a:solidFill>
                  <a:srgbClr val="FFFF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PREPAREM-SE...</a:t>
            </a:r>
            <a:endParaRPr lang="pt-BR" sz="10000" b="1" dirty="0">
              <a:solidFill>
                <a:srgbClr val="FFFF0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2776251" y="969533"/>
            <a:ext cx="6037243" cy="47813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3040655" y="1167861"/>
            <a:ext cx="5530468" cy="43846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631" y="1842150"/>
            <a:ext cx="3580482" cy="3072376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664" y="1577680"/>
            <a:ext cx="2974553" cy="3601316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612" y="1577680"/>
            <a:ext cx="2974553" cy="3601316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341" y="1701418"/>
            <a:ext cx="3267046" cy="3426245"/>
          </a:xfrm>
          <a:prstGeom prst="rect">
            <a:avLst/>
          </a:prstGeom>
        </p:spPr>
      </p:pic>
      <p:pic>
        <p:nvPicPr>
          <p:cNvPr id="15" name="Audio Game Show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1000" end="4228"/>
                </p14:media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967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4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3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1" presetClass="entr" presetSubtype="1" repeatCount="400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2" showWhenStopped="0">
                <p:cTn id="39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  <p:bldLst>
      <p:bldP spid="2" grpId="0"/>
      <p:bldP spid="2" grpId="1"/>
      <p:bldP spid="6" grpId="0"/>
      <p:bldP spid="6" grpId="1"/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56" y="133004"/>
            <a:ext cx="11937076" cy="660861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CaixaDeTexto 1"/>
          <p:cNvSpPr txBox="1"/>
          <p:nvPr/>
        </p:nvSpPr>
        <p:spPr>
          <a:xfrm>
            <a:off x="4393392" y="485421"/>
            <a:ext cx="774234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De acordo com o CTB, em um cruzamento não </a:t>
            </a:r>
            <a:r>
              <a:rPr lang="pt-BR" sz="4000" b="1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semaforizado</a:t>
            </a:r>
            <a:r>
              <a:rPr lang="pt-BR" sz="40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quem tem a preferência de passagem </a:t>
            </a:r>
            <a:r>
              <a:rPr lang="pt-BR" sz="44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?</a:t>
            </a:r>
          </a:p>
        </p:txBody>
      </p:sp>
      <p:sp>
        <p:nvSpPr>
          <p:cNvPr id="5" name="Retângulo 4"/>
          <p:cNvSpPr/>
          <p:nvPr/>
        </p:nvSpPr>
        <p:spPr>
          <a:xfrm>
            <a:off x="391885" y="410555"/>
            <a:ext cx="3896733" cy="2811615"/>
          </a:xfrm>
          <a:prstGeom prst="rect">
            <a:avLst/>
          </a:prstGeom>
          <a:solidFill>
            <a:srgbClr val="95AE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520975" y="4140625"/>
            <a:ext cx="3437248" cy="2484675"/>
          </a:xfrm>
          <a:prstGeom prst="roundRect">
            <a:avLst/>
          </a:prstGeom>
          <a:solidFill>
            <a:srgbClr val="95AE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 Arredondado 10"/>
          <p:cNvSpPr/>
          <p:nvPr/>
        </p:nvSpPr>
        <p:spPr>
          <a:xfrm>
            <a:off x="4577733" y="4140625"/>
            <a:ext cx="3384175" cy="2484675"/>
          </a:xfrm>
          <a:prstGeom prst="roundRect">
            <a:avLst/>
          </a:prstGeom>
          <a:solidFill>
            <a:srgbClr val="95AE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Arredondado 13"/>
          <p:cNvSpPr/>
          <p:nvPr/>
        </p:nvSpPr>
        <p:spPr>
          <a:xfrm>
            <a:off x="8581419" y="4140625"/>
            <a:ext cx="3305781" cy="2410077"/>
          </a:xfrm>
          <a:prstGeom prst="roundRect">
            <a:avLst/>
          </a:prstGeom>
          <a:solidFill>
            <a:srgbClr val="95AE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1938211" y="4142872"/>
            <a:ext cx="546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Arial Black" panose="020B0A04020102020204" pitchFamily="34" charset="0"/>
              </a:rPr>
              <a:t>A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6075185" y="4142872"/>
            <a:ext cx="468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latin typeface="Arial Black" panose="020B0A04020102020204" pitchFamily="34" charset="0"/>
              </a:rPr>
              <a:t>B</a:t>
            </a:r>
            <a:endParaRPr lang="pt-BR" sz="2800" b="1" dirty="0">
              <a:latin typeface="Arial Black" panose="020B0A04020102020204" pitchFamily="34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9999544" y="4142872"/>
            <a:ext cx="546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latin typeface="Arial Black" panose="020B0A04020102020204" pitchFamily="34" charset="0"/>
              </a:rPr>
              <a:t>C</a:t>
            </a:r>
            <a:endParaRPr lang="pt-BR" sz="2800" b="1" dirty="0">
              <a:latin typeface="Arial Black" panose="020B0A04020102020204" pitchFamily="34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707214" y="4837477"/>
            <a:ext cx="30080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latin typeface="Arial Black" panose="020B0A04020102020204" pitchFamily="34" charset="0"/>
              </a:rPr>
              <a:t>O VEÍCULO QUE CHEGAR PRIMEIRO NO CRUZAMENTO</a:t>
            </a:r>
            <a:endParaRPr lang="pt-BR" sz="2400" dirty="0">
              <a:latin typeface="Arial Black" panose="020B0A04020102020204" pitchFamily="34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8228112" y="4967463"/>
            <a:ext cx="40123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latin typeface="Arial Black" panose="020B0A04020102020204" pitchFamily="34" charset="0"/>
              </a:rPr>
              <a:t>O VEICULO MAIS BONITO</a:t>
            </a:r>
            <a:endParaRPr lang="pt-BR" sz="2400" dirty="0">
              <a:latin typeface="Arial Black" panose="020B0A04020102020204" pitchFamily="34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4697555" y="4865086"/>
            <a:ext cx="32238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latin typeface="Arial Black" panose="020B0A04020102020204" pitchFamily="34" charset="0"/>
              </a:rPr>
              <a:t>O VEÍCULO QUE TRAFEGUE PELA DIREITA DO CRUZAMENTO</a:t>
            </a:r>
            <a:endParaRPr lang="pt-BR" sz="2400" dirty="0">
              <a:latin typeface="Arial Black" panose="020B0A040201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74" y="553456"/>
            <a:ext cx="3656551" cy="254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6059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1" y="133004"/>
            <a:ext cx="11937076" cy="660861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CaixaDeTexto 1"/>
          <p:cNvSpPr txBox="1"/>
          <p:nvPr/>
        </p:nvSpPr>
        <p:spPr>
          <a:xfrm>
            <a:off x="124691" y="430062"/>
            <a:ext cx="1147769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solidFill>
                  <a:schemeClr val="bg1"/>
                </a:solidFill>
                <a:latin typeface="Arial Black" panose="020B0A04020102020204" pitchFamily="34" charset="0"/>
              </a:rPr>
              <a:t>De acordo com o CTB, em um cruzamento não </a:t>
            </a:r>
            <a:r>
              <a:rPr lang="pt-BR" sz="44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semaforizado</a:t>
            </a:r>
            <a:r>
              <a:rPr lang="pt-BR" sz="4400" b="1" dirty="0">
                <a:solidFill>
                  <a:schemeClr val="bg1"/>
                </a:solidFill>
                <a:latin typeface="Arial Black" panose="020B0A04020102020204" pitchFamily="34" charset="0"/>
              </a:rPr>
              <a:t> quem tem a preferência de passagem ?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689275" y="3618759"/>
            <a:ext cx="1080790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rgbClr val="FFFF00"/>
                </a:solidFill>
                <a:latin typeface="Arial Black" panose="020B0A04020102020204" pitchFamily="34" charset="0"/>
              </a:rPr>
              <a:t>TEM PREFERÊNCIA DE PASSAGEM OS VEÍCULOS QUE TRAFEGUEM PELA DIREITA EM CRUZAMENTOS DESSA NATUREZA</a:t>
            </a:r>
            <a:r>
              <a:rPr lang="pt-BR" sz="4400" dirty="0">
                <a:solidFill>
                  <a:schemeClr val="bg1"/>
                </a:solidFill>
                <a:latin typeface="Arial Black" panose="020B0A04020102020204" pitchFamily="34" charset="0"/>
              </a:rPr>
              <a:t>.</a:t>
            </a:r>
          </a:p>
          <a:p>
            <a:pPr algn="ctr"/>
            <a:endParaRPr lang="pt-BR" sz="44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Tambores Game Show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3000" end="4018"/>
                </p14:media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6" name="Aplausos_ Palmas - Efeito Sonoro _shorts(MP3_160K)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3">
                  <p14:trim end="55048"/>
                </p14:media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093725" y="319075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9611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2" presetID="1" presetClass="mediacall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" dur="50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  <p:cond evt="onNext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  <p:bldLst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1" y="118490"/>
            <a:ext cx="11937076" cy="660861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CaixaDeTexto 1"/>
          <p:cNvSpPr txBox="1"/>
          <p:nvPr/>
        </p:nvSpPr>
        <p:spPr>
          <a:xfrm>
            <a:off x="1970617" y="1775144"/>
            <a:ext cx="824522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PERGUNTA  11</a:t>
            </a:r>
            <a:endParaRPr lang="pt-BR" sz="10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94056" y="2544585"/>
            <a:ext cx="1156771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0" b="1" dirty="0" smtClean="0">
                <a:solidFill>
                  <a:srgbClr val="FFFF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PREPAREM-SE...</a:t>
            </a:r>
            <a:endParaRPr lang="pt-BR" sz="10000" b="1" dirty="0">
              <a:solidFill>
                <a:srgbClr val="FFFF0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2776251" y="969533"/>
            <a:ext cx="6037243" cy="47813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3040655" y="1167861"/>
            <a:ext cx="5530468" cy="43846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631" y="1842150"/>
            <a:ext cx="3580482" cy="3072376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664" y="1577680"/>
            <a:ext cx="2974553" cy="3601316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612" y="1577680"/>
            <a:ext cx="2974553" cy="3601316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341" y="1701418"/>
            <a:ext cx="3267046" cy="3426245"/>
          </a:xfrm>
          <a:prstGeom prst="rect">
            <a:avLst/>
          </a:prstGeom>
        </p:spPr>
      </p:pic>
      <p:pic>
        <p:nvPicPr>
          <p:cNvPr id="15" name="Audio Game Show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1000" end="4228"/>
                </p14:media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631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4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3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1" presetClass="entr" presetSubtype="1" repeatCount="400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2" showWhenStopped="0">
                <p:cTn id="39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  <p:bldLst>
      <p:bldP spid="2" grpId="0"/>
      <p:bldP spid="2" grpId="1"/>
      <p:bldP spid="6" grpId="0"/>
      <p:bldP spid="6" grpId="1"/>
      <p:bldP spid="7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56" y="133004"/>
            <a:ext cx="11937076" cy="660861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CaixaDeTexto 1"/>
          <p:cNvSpPr txBox="1"/>
          <p:nvPr/>
        </p:nvSpPr>
        <p:spPr>
          <a:xfrm>
            <a:off x="4861854" y="734067"/>
            <a:ext cx="708014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Qual a velocidade máxima permitida em vias locais, onde não houver sinalização ?</a:t>
            </a:r>
          </a:p>
        </p:txBody>
      </p:sp>
      <p:sp>
        <p:nvSpPr>
          <p:cNvPr id="5" name="Retângulo 4"/>
          <p:cNvSpPr/>
          <p:nvPr/>
        </p:nvSpPr>
        <p:spPr>
          <a:xfrm>
            <a:off x="530523" y="526997"/>
            <a:ext cx="4150600" cy="327222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697860" y="4027618"/>
            <a:ext cx="3279054" cy="250335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 Arredondado 10"/>
          <p:cNvSpPr/>
          <p:nvPr/>
        </p:nvSpPr>
        <p:spPr>
          <a:xfrm>
            <a:off x="4831448" y="4027618"/>
            <a:ext cx="3171937" cy="250335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Arredondado 13"/>
          <p:cNvSpPr/>
          <p:nvPr/>
        </p:nvSpPr>
        <p:spPr>
          <a:xfrm>
            <a:off x="8731136" y="4027618"/>
            <a:ext cx="3119222" cy="250335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2059812" y="4140101"/>
            <a:ext cx="546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A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6167194" y="4146037"/>
            <a:ext cx="468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</a:t>
            </a:r>
            <a:endParaRPr lang="pt-BR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10017742" y="4140101"/>
            <a:ext cx="546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C</a:t>
            </a:r>
            <a:endParaRPr lang="pt-BR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765939" y="5047068"/>
            <a:ext cx="30080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60 km</a:t>
            </a:r>
            <a:endParaRPr lang="pt-BR" sz="4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8284550" y="5047068"/>
            <a:ext cx="40123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30 km</a:t>
            </a:r>
            <a:endParaRPr lang="pt-BR" sz="4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4723490" y="5047068"/>
            <a:ext cx="34471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40 km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13" y="693625"/>
            <a:ext cx="3772615" cy="293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2441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1" y="133004"/>
            <a:ext cx="11937076" cy="660861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CaixaDeTexto 1"/>
          <p:cNvSpPr txBox="1"/>
          <p:nvPr/>
        </p:nvSpPr>
        <p:spPr>
          <a:xfrm>
            <a:off x="354381" y="757713"/>
            <a:ext cx="109131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>
                <a:solidFill>
                  <a:schemeClr val="bg1"/>
                </a:solidFill>
                <a:latin typeface="Arial Black" panose="020B0A04020102020204" pitchFamily="34" charset="0"/>
              </a:rPr>
              <a:t>Segundo </a:t>
            </a:r>
            <a:r>
              <a:rPr lang="pt-BR" sz="54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o CTB, a velocidade máxima em VIAS LOCAIS onde não houver sinalizadas é :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459585" y="4547712"/>
            <a:ext cx="108079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30 km</a:t>
            </a:r>
            <a:endParaRPr lang="pt-BR" sz="88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Tambores Game Show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3000" end="4018"/>
                </p14:media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6" name="Aplausos_ Palmas - Efeito Sonoro _shorts(MP3_160K)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3">
                  <p14:trim end="55048"/>
                </p14:media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093725" y="319075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9463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2" presetID="1" presetClass="mediacall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" dur="50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  <p:cond evt="onNext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  <p:bldLst>
      <p:bldP spid="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1" y="133004"/>
            <a:ext cx="11937076" cy="660861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CaixaDeTexto 1"/>
          <p:cNvSpPr txBox="1"/>
          <p:nvPr/>
        </p:nvSpPr>
        <p:spPr>
          <a:xfrm>
            <a:off x="1970617" y="1775144"/>
            <a:ext cx="824522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PERGUNTA  12</a:t>
            </a:r>
            <a:endParaRPr lang="pt-BR" sz="10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94056" y="2544585"/>
            <a:ext cx="1156771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0" b="1" dirty="0" smtClean="0">
                <a:solidFill>
                  <a:srgbClr val="FFFF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PREPAREM-SE...</a:t>
            </a:r>
            <a:endParaRPr lang="pt-BR" sz="10000" b="1" dirty="0">
              <a:solidFill>
                <a:srgbClr val="FFFF0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2776251" y="969533"/>
            <a:ext cx="6037243" cy="47813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3040655" y="1167861"/>
            <a:ext cx="5530468" cy="43846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631" y="1842150"/>
            <a:ext cx="3580482" cy="3072376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664" y="1577680"/>
            <a:ext cx="2974553" cy="3601316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612" y="1577680"/>
            <a:ext cx="2974553" cy="3601316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341" y="1701418"/>
            <a:ext cx="3267046" cy="3426245"/>
          </a:xfrm>
          <a:prstGeom prst="rect">
            <a:avLst/>
          </a:prstGeom>
        </p:spPr>
      </p:pic>
      <p:pic>
        <p:nvPicPr>
          <p:cNvPr id="15" name="Audio Game Show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1000" end="4228"/>
                </p14:media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6511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4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3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1" presetClass="entr" presetSubtype="1" repeatCount="400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2" showWhenStopped="0">
                <p:cTn id="39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  <p:bldLst>
      <p:bldP spid="2" grpId="0"/>
      <p:bldP spid="2" grpId="1"/>
      <p:bldP spid="6" grpId="0"/>
      <p:bldP spid="6" grpId="1"/>
      <p:bldP spid="7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24" y="25703"/>
            <a:ext cx="11937076" cy="660861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CaixaDeTexto 1"/>
          <p:cNvSpPr txBox="1"/>
          <p:nvPr/>
        </p:nvSpPr>
        <p:spPr>
          <a:xfrm>
            <a:off x="4532079" y="799316"/>
            <a:ext cx="785494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De acordo com o CTB, os veículos que fazem parte do Trânsito nas vias terrestres  ?</a:t>
            </a:r>
          </a:p>
        </p:txBody>
      </p:sp>
      <p:sp>
        <p:nvSpPr>
          <p:cNvPr id="5" name="Retângulo 4"/>
          <p:cNvSpPr/>
          <p:nvPr/>
        </p:nvSpPr>
        <p:spPr>
          <a:xfrm>
            <a:off x="449943" y="551543"/>
            <a:ext cx="4136571" cy="324767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1987" y="4047344"/>
            <a:ext cx="3155898" cy="2503358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 Arredondado 10"/>
          <p:cNvSpPr/>
          <p:nvPr/>
        </p:nvSpPr>
        <p:spPr>
          <a:xfrm>
            <a:off x="4734255" y="4047344"/>
            <a:ext cx="3340919" cy="2503358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Arredondado 13"/>
          <p:cNvSpPr/>
          <p:nvPr/>
        </p:nvSpPr>
        <p:spPr>
          <a:xfrm>
            <a:off x="8731777" y="4047344"/>
            <a:ext cx="3213480" cy="2503358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2096929" y="4024251"/>
            <a:ext cx="546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A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6170415" y="4089556"/>
            <a:ext cx="468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</a:t>
            </a:r>
            <a:endParaRPr lang="pt-BR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10017742" y="4084450"/>
            <a:ext cx="546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C</a:t>
            </a:r>
            <a:endParaRPr lang="pt-BR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865932" y="4611424"/>
            <a:ext cx="30080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CARROS, MOTOCICLETAS,</a:t>
            </a:r>
          </a:p>
          <a:p>
            <a:pPr algn="ctr"/>
            <a:r>
              <a:rPr lang="pt-BR" sz="2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CICLISTAS, CARROÇAS, PEDESTRES</a:t>
            </a:r>
            <a:endParaRPr lang="pt-BR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8866144" y="4760933"/>
            <a:ext cx="31049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ÓNIBUS, CARROS, AVIÕES, CICLISTAS</a:t>
            </a:r>
            <a:endParaRPr lang="pt-BR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4762360" y="4760933"/>
            <a:ext cx="34471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CAMINHÕES, NAVIOS, CICLISTAS, PEDESTRES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98" y="744689"/>
            <a:ext cx="3857742" cy="285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301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1" y="133004"/>
            <a:ext cx="11937076" cy="660861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CaixaDeTexto 1"/>
          <p:cNvSpPr txBox="1"/>
          <p:nvPr/>
        </p:nvSpPr>
        <p:spPr>
          <a:xfrm>
            <a:off x="4551980" y="278574"/>
            <a:ext cx="762838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solidFill>
                  <a:schemeClr val="bg1"/>
                </a:solidFill>
                <a:latin typeface="Arial Black" panose="020B0A04020102020204" pitchFamily="34" charset="0"/>
              </a:rPr>
              <a:t>De acordo com </a:t>
            </a:r>
            <a:r>
              <a:rPr lang="pt-BR" sz="48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o CTB, os veículos que fazem </a:t>
            </a:r>
            <a:r>
              <a:rPr lang="pt-BR" sz="4800" b="1" dirty="0">
                <a:solidFill>
                  <a:schemeClr val="bg1"/>
                </a:solidFill>
                <a:latin typeface="Arial Black" panose="020B0A04020102020204" pitchFamily="34" charset="0"/>
              </a:rPr>
              <a:t>parte do Trânsito nas vias terrestres  </a:t>
            </a:r>
            <a:r>
              <a:rPr lang="pt-BR" sz="48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são :</a:t>
            </a:r>
            <a:endParaRPr lang="pt-BR" sz="4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/>
            <a:endParaRPr lang="pt-BR" sz="4800" b="1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-188686" y="4433297"/>
            <a:ext cx="127725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CARROS</a:t>
            </a:r>
            <a:r>
              <a:rPr lang="pt-BR" sz="4800" dirty="0">
                <a:solidFill>
                  <a:srgbClr val="FFFF00"/>
                </a:solidFill>
                <a:latin typeface="Arial Black" panose="020B0A04020102020204" pitchFamily="34" charset="0"/>
              </a:rPr>
              <a:t>, MOTOCICLETAS,</a:t>
            </a:r>
          </a:p>
          <a:p>
            <a:pPr algn="ctr"/>
            <a:r>
              <a:rPr lang="pt-BR" sz="4800" dirty="0">
                <a:solidFill>
                  <a:srgbClr val="FFFF00"/>
                </a:solidFill>
                <a:latin typeface="Arial Black" panose="020B0A04020102020204" pitchFamily="34" charset="0"/>
              </a:rPr>
              <a:t>CICLISTAS, </a:t>
            </a:r>
            <a:r>
              <a:rPr lang="pt-BR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CARROÇAS,</a:t>
            </a:r>
          </a:p>
          <a:p>
            <a:pPr algn="ctr"/>
            <a:r>
              <a:rPr lang="pt-BR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PEDESTRES.</a:t>
            </a:r>
            <a:endParaRPr lang="pt-BR" sz="48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Tambores Game Show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3000" end="4018"/>
                </p14:media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6" name="Aplausos_ Palmas - Efeito Sonoro _shorts(MP3_160K)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3">
                  <p14:trim end="55048"/>
                </p14:media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093725" y="3190754"/>
            <a:ext cx="609600" cy="609600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454560" y="396864"/>
            <a:ext cx="4280723" cy="370519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30" y="583213"/>
            <a:ext cx="4042382" cy="339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0760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2" presetID="1" presetClass="mediacall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" dur="50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  <p:cond evt="onNext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1" y="133004"/>
            <a:ext cx="11937076" cy="660861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CaixaDeTexto 1"/>
          <p:cNvSpPr txBox="1"/>
          <p:nvPr/>
        </p:nvSpPr>
        <p:spPr>
          <a:xfrm>
            <a:off x="1203649" y="894422"/>
            <a:ext cx="96648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Como se chama o  movimento de pessoas e veículos nas ruas ?</a:t>
            </a:r>
            <a:endParaRPr lang="pt-BR" sz="5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Retângulo Arredondado 2"/>
          <p:cNvSpPr/>
          <p:nvPr/>
        </p:nvSpPr>
        <p:spPr>
          <a:xfrm>
            <a:off x="454501" y="4152215"/>
            <a:ext cx="3125980" cy="19169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775121" y="4241163"/>
            <a:ext cx="484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A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523413" y="4995575"/>
            <a:ext cx="31259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TUMULTO</a:t>
            </a:r>
            <a:endParaRPr lang="pt-BR" sz="40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6" name="Retângulo Arredondado 15"/>
          <p:cNvSpPr/>
          <p:nvPr/>
        </p:nvSpPr>
        <p:spPr>
          <a:xfrm>
            <a:off x="4473107" y="4152214"/>
            <a:ext cx="3125980" cy="19169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Arredondado 16"/>
          <p:cNvSpPr/>
          <p:nvPr/>
        </p:nvSpPr>
        <p:spPr>
          <a:xfrm>
            <a:off x="8351759" y="4152213"/>
            <a:ext cx="3125980" cy="19169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5793726" y="4241163"/>
            <a:ext cx="484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B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9672378" y="4241163"/>
            <a:ext cx="484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C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4507563" y="4995575"/>
            <a:ext cx="31259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TRÂNSITO</a:t>
            </a:r>
            <a:endParaRPr lang="pt-BR" sz="40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8351759" y="4995575"/>
            <a:ext cx="330127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7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AGLOMERAÇÃO</a:t>
            </a:r>
            <a:endParaRPr lang="pt-BR" sz="27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Pergunta 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23413" y="101962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2405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2" dur="4832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 showWhenStopped="0">
                <p:cTn id="4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  <p:bldLst>
      <p:bldP spid="3" grpId="0" animBg="1"/>
      <p:bldP spid="7" grpId="0"/>
      <p:bldP spid="10" grpId="0"/>
      <p:bldP spid="16" grpId="0" animBg="1"/>
      <p:bldP spid="17" grpId="0" animBg="1"/>
      <p:bldP spid="18" grpId="0"/>
      <p:bldP spid="19" grpId="0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1" y="133004"/>
            <a:ext cx="11937076" cy="660861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CaixaDeTexto 1"/>
          <p:cNvSpPr txBox="1"/>
          <p:nvPr/>
        </p:nvSpPr>
        <p:spPr>
          <a:xfrm>
            <a:off x="1355075" y="938032"/>
            <a:ext cx="96507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O movimento de pessoas e veículos na via se chama :</a:t>
            </a:r>
          </a:p>
          <a:p>
            <a:endParaRPr lang="pt-B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596692" y="4271583"/>
            <a:ext cx="716753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TRÂNSITO</a:t>
            </a:r>
            <a:endParaRPr lang="pt-BR" sz="88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Tambores Game Show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1000" end="2544"/>
                </p14:media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7" name="Aplausos_ Palmas - Efeito Sonoro _shorts(MP3_160K)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3">
                  <p14:trim end="55048"/>
                </p14:media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8093725" y="3190754"/>
            <a:ext cx="609600" cy="609600"/>
          </a:xfrm>
          <a:prstGeom prst="rect">
            <a:avLst/>
          </a:prstGeom>
        </p:spPr>
      </p:pic>
      <p:pic>
        <p:nvPicPr>
          <p:cNvPr id="9" name="Trânsito (online-audio-converter.com)">
            <a:hlinkClick r:id="" action="ppaction://media"/>
          </p:cNvPr>
          <p:cNvPicPr>
            <a:picLocks noChangeAspect="1"/>
          </p:cNvPicPr>
          <p:nvPr>
            <a:audioFile r:link="rId5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35083" y="136797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5944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6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mediacall" presetSubtype="0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500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2" presetID="1" presetClass="mediacall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" dur="1332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 showWhenStopped="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audio>
              <p:cMediaNode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  <p:cond evt="onNext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audio>
              <p:cMediaNode vol="100000" showWhenStopped="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1" y="133004"/>
            <a:ext cx="11937076" cy="660861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CaixaDeTexto 1"/>
          <p:cNvSpPr txBox="1"/>
          <p:nvPr/>
        </p:nvSpPr>
        <p:spPr>
          <a:xfrm>
            <a:off x="1970617" y="1775144"/>
            <a:ext cx="824522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PERGUNTA  2</a:t>
            </a:r>
            <a:endParaRPr lang="pt-BR" sz="10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94056" y="2544585"/>
            <a:ext cx="1156771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0" b="1" dirty="0" smtClean="0">
                <a:solidFill>
                  <a:srgbClr val="FFFF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PREPAREM-SE...</a:t>
            </a:r>
            <a:endParaRPr lang="pt-BR" sz="10000" b="1" dirty="0">
              <a:solidFill>
                <a:srgbClr val="FFFF0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2776251" y="969533"/>
            <a:ext cx="6037243" cy="47813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3040655" y="1167861"/>
            <a:ext cx="5530468" cy="43846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631" y="1842150"/>
            <a:ext cx="3580482" cy="3072376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664" y="1577680"/>
            <a:ext cx="2974553" cy="3601316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612" y="1577680"/>
            <a:ext cx="2974553" cy="3601316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341" y="1701418"/>
            <a:ext cx="3267046" cy="3426245"/>
          </a:xfrm>
          <a:prstGeom prst="rect">
            <a:avLst/>
          </a:prstGeom>
        </p:spPr>
      </p:pic>
      <p:pic>
        <p:nvPicPr>
          <p:cNvPr id="13" name="Audio Game Show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1000" end="4228"/>
                </p14:media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3967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4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3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1" presetClass="entr" presetSubtype="1" repeatCount="400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8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2" showWhenStopped="0">
                <p:cTn id="39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  <p:bldLst>
      <p:bldP spid="2" grpId="0"/>
      <p:bldP spid="2" grpId="1"/>
      <p:bldP spid="6" grpId="0"/>
      <p:bldP spid="6" grpId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86" y="145036"/>
            <a:ext cx="11937076" cy="660861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Retângulo 1"/>
          <p:cNvSpPr/>
          <p:nvPr/>
        </p:nvSpPr>
        <p:spPr>
          <a:xfrm>
            <a:off x="5067252" y="1099157"/>
            <a:ext cx="660533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Qual o </a:t>
            </a:r>
            <a:r>
              <a:rPr lang="pt-BR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nome dado as pessoas que dirigem os veículos pelas ruas e </a:t>
            </a:r>
            <a:r>
              <a:rPr lang="pt-BR" sz="4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avenidas da </a:t>
            </a:r>
            <a:r>
              <a:rPr lang="pt-BR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Cidade </a:t>
            </a:r>
            <a:r>
              <a:rPr lang="pt-BR" sz="4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? </a:t>
            </a:r>
            <a:endParaRPr lang="pt-BR" sz="4000" dirty="0"/>
          </a:p>
        </p:txBody>
      </p:sp>
      <p:sp>
        <p:nvSpPr>
          <p:cNvPr id="5" name="Retângulo 4"/>
          <p:cNvSpPr/>
          <p:nvPr/>
        </p:nvSpPr>
        <p:spPr>
          <a:xfrm>
            <a:off x="367331" y="889844"/>
            <a:ext cx="4310742" cy="2973172"/>
          </a:xfrm>
          <a:prstGeom prst="rect">
            <a:avLst/>
          </a:prstGeom>
          <a:solidFill>
            <a:srgbClr val="EA8D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654" y="992517"/>
            <a:ext cx="4048095" cy="2767824"/>
          </a:xfrm>
          <a:prstGeom prst="rect">
            <a:avLst/>
          </a:prstGeom>
        </p:spPr>
      </p:pic>
      <p:sp>
        <p:nvSpPr>
          <p:cNvPr id="7" name="Retângulo Arredondado 6"/>
          <p:cNvSpPr/>
          <p:nvPr/>
        </p:nvSpPr>
        <p:spPr>
          <a:xfrm>
            <a:off x="989274" y="4502447"/>
            <a:ext cx="2858157" cy="1773715"/>
          </a:xfrm>
          <a:prstGeom prst="roundRect">
            <a:avLst/>
          </a:prstGeom>
          <a:solidFill>
            <a:srgbClr val="EA8D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2220000" y="4583491"/>
            <a:ext cx="1046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A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267421" y="5337493"/>
            <a:ext cx="3010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PILOTO</a:t>
            </a:r>
            <a:endParaRPr lang="pt-BR" sz="4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Retângulo Arredondado 9"/>
          <p:cNvSpPr/>
          <p:nvPr/>
        </p:nvSpPr>
        <p:spPr>
          <a:xfrm>
            <a:off x="4555976" y="4502446"/>
            <a:ext cx="2907763" cy="1773715"/>
          </a:xfrm>
          <a:prstGeom prst="roundRect">
            <a:avLst/>
          </a:prstGeom>
          <a:solidFill>
            <a:srgbClr val="EA8D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5806695" y="4583491"/>
            <a:ext cx="1046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</a:t>
            </a:r>
            <a:endParaRPr lang="pt-BR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4652395" y="5337493"/>
            <a:ext cx="3010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DIRETOR</a:t>
            </a:r>
            <a:endParaRPr lang="pt-BR" sz="4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Retângulo Arredondado 12"/>
          <p:cNvSpPr/>
          <p:nvPr/>
        </p:nvSpPr>
        <p:spPr>
          <a:xfrm>
            <a:off x="8162960" y="4502446"/>
            <a:ext cx="3434745" cy="1773715"/>
          </a:xfrm>
          <a:prstGeom prst="roundRect">
            <a:avLst/>
          </a:prstGeom>
          <a:solidFill>
            <a:srgbClr val="EA8D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9658752" y="4583491"/>
            <a:ext cx="1046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C</a:t>
            </a:r>
            <a:endParaRPr lang="pt-BR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8162960" y="5337493"/>
            <a:ext cx="34815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CONDUTOR</a:t>
            </a:r>
            <a:endParaRPr lang="pt-BR" sz="4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16" name="Pergunta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4223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9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9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9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2" dur="5537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4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</p:childTnLst>
        </p:cTn>
      </p:par>
    </p:tnLst>
    <p:bldLst>
      <p:bldP spid="7" grpId="0" animBg="1"/>
      <p:bldP spid="8" grpId="0"/>
      <p:bldP spid="9" grpId="0"/>
      <p:bldP spid="10" grpId="0" animBg="1"/>
      <p:bldP spid="11" grpId="0"/>
      <p:bldP spid="12" grpId="0"/>
      <p:bldP spid="13" grpId="0" animBg="1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24" y="147519"/>
            <a:ext cx="11937076" cy="660861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CaixaDeTexto 1"/>
          <p:cNvSpPr txBox="1"/>
          <p:nvPr/>
        </p:nvSpPr>
        <p:spPr>
          <a:xfrm>
            <a:off x="772532" y="673283"/>
            <a:ext cx="106413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O</a:t>
            </a:r>
            <a:r>
              <a:rPr lang="pt-BR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nome dado as pessoas que dirigem os veículos pelas ruas e avenidas da Cidade é :</a:t>
            </a:r>
            <a:endParaRPr lang="pt-BR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247441" y="4692337"/>
            <a:ext cx="76915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CONDUTOR</a:t>
            </a:r>
            <a:endParaRPr lang="pt-BR" sz="88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Tambores Game Show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1000" end="2544"/>
                </p14:media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6" name="Aplausos_ Palmas - Efeito Sonoro _shorts(MP3_160K)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3">
                  <p14:trim end="55048"/>
                </p14:media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8093725" y="3190754"/>
            <a:ext cx="609600" cy="609600"/>
          </a:xfrm>
          <a:prstGeom prst="rect">
            <a:avLst/>
          </a:prstGeom>
        </p:spPr>
      </p:pic>
      <p:pic>
        <p:nvPicPr>
          <p:cNvPr id="9" name="condutor ‐ Feito com o Clipchamp (online-audio-converter.com)">
            <a:hlinkClick r:id="" action="ppaction://media"/>
          </p:cNvPr>
          <p:cNvPicPr>
            <a:picLocks noChangeAspect="1"/>
          </p:cNvPicPr>
          <p:nvPr>
            <a:audioFile r:link="rId5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617996" y="262832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2055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2" presetID="1" presetClass="mediacall" presetSubtype="0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" dur="50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4" presetID="1" presetClass="mediacall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120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 showWhenStopped="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 showWhenStopped="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  <p:cond evt="onNext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audio>
              <p:cMediaNode vol="80000" showWhenStopped="0">
                <p:cTn id="1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1" y="133004"/>
            <a:ext cx="11937076" cy="660861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CaixaDeTexto 1"/>
          <p:cNvSpPr txBox="1"/>
          <p:nvPr/>
        </p:nvSpPr>
        <p:spPr>
          <a:xfrm>
            <a:off x="1970617" y="1775144"/>
            <a:ext cx="824522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PERGUNTA  3</a:t>
            </a:r>
            <a:endParaRPr lang="pt-BR" sz="10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94056" y="2544585"/>
            <a:ext cx="1156771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0" b="1" dirty="0" smtClean="0">
                <a:solidFill>
                  <a:srgbClr val="FFFF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PREPAREM-SE...</a:t>
            </a:r>
            <a:endParaRPr lang="pt-BR" sz="10000" b="1" dirty="0">
              <a:solidFill>
                <a:srgbClr val="FFFF0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2776251" y="969533"/>
            <a:ext cx="6037243" cy="47813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3040655" y="1167861"/>
            <a:ext cx="5530468" cy="43846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631" y="1842150"/>
            <a:ext cx="3580482" cy="3072376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664" y="1577680"/>
            <a:ext cx="2974553" cy="3601316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612" y="1577680"/>
            <a:ext cx="2974553" cy="3601316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341" y="1701418"/>
            <a:ext cx="3267046" cy="3426245"/>
          </a:xfrm>
          <a:prstGeom prst="rect">
            <a:avLst/>
          </a:prstGeom>
        </p:spPr>
      </p:pic>
      <p:pic>
        <p:nvPicPr>
          <p:cNvPr id="13" name="Audio Game Show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1000" end="4228"/>
                </p14:media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2456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4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3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1" presetClass="entr" presetSubtype="1" repeatCount="400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8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2" showWhenStopped="0">
                <p:cTn id="39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  <p:bldLst>
      <p:bldP spid="2" grpId="0"/>
      <p:bldP spid="2" grpId="1"/>
      <p:bldP spid="6" grpId="0"/>
      <p:bldP spid="6" grpId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