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7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0875-DA62-45C1-B770-09D10F20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5D20BB-E9E0-4D8C-8102-EE8FD28FD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886FC-FDA3-40FA-A287-65CE450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748EB-6FCD-4A1F-9978-A7E91106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7A669-B078-4186-9A73-7BA66A92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02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90F59-4401-491E-9366-7EB8A1A6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3A8491-2C85-4437-9F8F-5D6EDEAB1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45866-DA65-4419-AB5A-32C54799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4AD64A-3B52-43DA-A360-AE4EBCD8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43BA0-AFF0-4F7F-B8D7-14140E83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84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62027F-D8BF-4EB1-A3E5-8F980B11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ED4475-72AF-417D-B6D1-272A3160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B6E2C-3CC0-4338-BB56-32A71112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AB9226-AB1C-49B0-AD59-119C4796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4F1641-C26F-48D2-9689-060C1CDA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6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84E3C-CBEA-4484-B77A-2E2FAAF2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C45FC-3713-41E9-A1FF-707BC319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99A17-149D-47D8-9AA5-2020A694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17C0C-5751-41F6-B0D6-8B6B4823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36F14-CE43-426A-8AC9-64CF1FF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11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5B61F-BB9D-41FF-B345-107A1ECA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76122A-0825-4FB1-9211-1E3895F8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C805EF-64E1-4759-9065-CB3C5770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675CFF-9DB4-4C7C-A12A-261A3A67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877A8-DE23-42D2-B920-B01848CD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8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CDC7F-5148-4311-94C6-9B5BCB1B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B091B-B1E4-4DAC-BE4C-9E0D2AB78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17D6A-E36D-41EF-B4EC-F4F6DB8D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4D313-E2C2-45F6-A5A7-4200CF25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12144-8C2B-4034-AFCF-49E6EA57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27CA7F-C3C1-45D7-8BE5-1223894D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09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603FF-7059-42B3-AAB7-F48D9DC2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6438C-7490-4CBA-B91A-5C49D1E67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D90F33-366C-494C-B165-76E613E7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99A7E5-51A1-4EC1-A8B5-993DC7762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D652D1-4B32-4258-B48A-476FF845A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2366EF-CB11-4500-A620-76A4FF60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856638-843A-4D7F-8E91-E53469C7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F2D672-7976-477C-B49D-8279CBDA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44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BB9FC-7F79-4323-A4B3-5EC16592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FD7EC0-89CB-4379-9BEA-395464F5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02E79D-1782-485C-AE4F-41F40764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B927A6-524A-4C0C-9C2D-6492EE27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27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7D4C91-21E0-42AC-96D8-573F6DF1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6FCE1C-5188-474F-BEA4-6D062510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B584ED-B185-433B-AF49-C8B6B127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2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1657-C4B8-42AA-B6F2-43FF9350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66EDE-C899-4EAE-9344-666C62A4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BB0030-3164-4431-9AF0-80C96737F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738658-4285-49BE-A7B2-04E7D4F5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E9B7FA-96CC-4A9B-BB71-D931BDFF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9312CC-7A30-427A-A256-89551B5A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54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8DEB5-2C66-4B43-943F-5B81B8E1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C73F0A-BF4C-4A7E-BAB4-34BF898F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C06D9E-2DBD-4C90-9CC1-0DF7ABD2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A42FD4-79E5-4F2B-AD94-C68FA693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D30209-71CB-4B09-8790-70A3751E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E856F-2F62-4A43-9DCA-A5CDFD88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4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8F9A9B-04AF-42F9-B66E-EF0E92A2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4DC9B-4CAE-470F-88C8-35F23718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2B945-50E9-40EF-8166-7615ED3A4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89EA-7554-4283-AE26-836974D705D5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9C1D75-0506-455A-8590-C6D91ED54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A3B1F3-0DB0-4BAF-BDEE-CECE671CC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6CC-D660-4E8C-9377-30BB3263B3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0889-202B-4F59-ABDE-6FCC0157E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850" y="60404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465775"/>
                </a:solidFill>
                <a:latin typeface="Arial Black" panose="020B0A04020102020204" pitchFamily="34" charset="0"/>
                <a:ea typeface="Gulim" panose="020B0600000101010101" pitchFamily="34" charset="-127"/>
              </a:rPr>
              <a:t>Projeto Inicial </a:t>
            </a:r>
            <a:r>
              <a:rPr lang="pt-BR" b="1" dirty="0" err="1">
                <a:solidFill>
                  <a:srgbClr val="465775"/>
                </a:solidFill>
                <a:latin typeface="Arial Black" panose="020B0A04020102020204" pitchFamily="34" charset="0"/>
                <a:ea typeface="Gulim" panose="020B0600000101010101" pitchFamily="34" charset="-127"/>
              </a:rPr>
              <a:t>Patri</a:t>
            </a:r>
            <a:br>
              <a:rPr lang="pt-BR" sz="6000" dirty="0">
                <a:solidFill>
                  <a:srgbClr val="46577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dirty="0">
              <a:solidFill>
                <a:srgbClr val="465775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72093-0989-43A3-88FD-2CCDCE928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850" y="3570288"/>
            <a:ext cx="7093789" cy="1284517"/>
          </a:xfrm>
        </p:spPr>
        <p:txBody>
          <a:bodyPr>
            <a:normAutofit/>
          </a:bodyPr>
          <a:lstStyle/>
          <a:p>
            <a:pPr algn="l"/>
            <a:r>
              <a:rPr lang="pt-BR" sz="1800" b="1" dirty="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CURSO TÉCNICO DESENVOLVIMENTO DE SISTEMAS</a:t>
            </a:r>
          </a:p>
          <a:p>
            <a:pPr algn="l"/>
            <a:r>
              <a:rPr lang="pt-BR" sz="1800" b="1" dirty="0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Semestre 3º / 2021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CD8AB0-2A10-4980-BD37-DB8CCC75A1C0}"/>
              </a:ext>
            </a:extLst>
          </p:cNvPr>
          <p:cNvSpPr txBox="1"/>
          <p:nvPr/>
        </p:nvSpPr>
        <p:spPr>
          <a:xfrm>
            <a:off x="1466850" y="4800600"/>
            <a:ext cx="2749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8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Matheus Rodrigues Silva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Pedro Felipe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Renato Alves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Vinicius Figueiroa 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D6E2C7A-228B-4765-8CD8-D22BAB6460A5}"/>
              </a:ext>
            </a:extLst>
          </p:cNvPr>
          <p:cNvSpPr/>
          <p:nvPr/>
        </p:nvSpPr>
        <p:spPr>
          <a:xfrm rot="5400000">
            <a:off x="5775447" y="-5792926"/>
            <a:ext cx="641106" cy="12192000"/>
          </a:xfrm>
          <a:prstGeom prst="rect">
            <a:avLst/>
          </a:prstGeom>
          <a:solidFill>
            <a:srgbClr val="4657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9C20A-E89F-4709-8863-249116F1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D06FC-3946-4607-B095-FCEBB648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Projeto Inicial </a:t>
            </a:r>
            <a:r>
              <a:rPr lang="pt-BR" dirty="0" err="1"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Patri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tem o intuito de fazer um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 de gerenciar o patrimônio de uma escola para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cadastrar as salas e equipamentos.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E66D8EB-1992-4786-A420-6628609FCA6A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01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7D771-34F3-4F4C-AAEB-3B58490D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217067-6B34-4124-91D5-096009B83032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19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1EC8-BFFC-4C83-BD71-916F530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46577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BBE05D-0233-4658-BC9D-FE27B3876312}"/>
              </a:ext>
            </a:extLst>
          </p:cNvPr>
          <p:cNvSpPr txBox="1"/>
          <p:nvPr/>
        </p:nvSpPr>
        <p:spPr>
          <a:xfrm>
            <a:off x="838200" y="2000605"/>
            <a:ext cx="100358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Foi desenvolvida a parte de modelagem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Conceitual, Lógica e Física.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/>
              <a:t>Na modelagem foi usado a </a:t>
            </a:r>
            <a:r>
              <a:rPr lang="pt-BR" sz="2800" b="1" i="0" dirty="0">
                <a:effectLst/>
                <a:latin typeface="Roboto" panose="020B0604020202020204" pitchFamily="2" charset="0"/>
              </a:rPr>
              <a:t>cardinalidade de relacionamento </a:t>
            </a:r>
            <a:r>
              <a:rPr lang="pt-BR" sz="2800" b="1" dirty="0"/>
              <a:t>N:1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5DC5105-56F4-4180-AECC-695A7EA84C3C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5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766A2E1-4495-4A70-9B56-6CC2E7B7A71C}"/>
              </a:ext>
            </a:extLst>
          </p:cNvPr>
          <p:cNvSpPr txBox="1"/>
          <p:nvPr/>
        </p:nvSpPr>
        <p:spPr>
          <a:xfrm>
            <a:off x="865393" y="580126"/>
            <a:ext cx="2919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4400" b="1" dirty="0" err="1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pt-BR" sz="4400" b="1" dirty="0">
              <a:solidFill>
                <a:srgbClr val="4657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1FCADA4-E6C5-4561-ACCC-7A8FAAC7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76" y="1349567"/>
            <a:ext cx="6927136" cy="503088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A42C8D-E065-47AA-AD1A-8E707E4FBCE5}"/>
              </a:ext>
            </a:extLst>
          </p:cNvPr>
          <p:cNvSpPr txBox="1"/>
          <p:nvPr/>
        </p:nvSpPr>
        <p:spPr>
          <a:xfrm>
            <a:off x="865393" y="2061258"/>
            <a:ext cx="4443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Front-</a:t>
            </a:r>
            <a:r>
              <a:rPr lang="pt-BR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 aplicação e toda a interface utilizada </a:t>
            </a:r>
          </a:p>
          <a:p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pelo usuário final.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FB2EC7-5202-4603-B33B-F3DDE11BDA6E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1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4E547-EF4A-43F0-88D2-C312A9F3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  <a:r>
              <a:rPr lang="pt-BR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AB959-5A0F-46B5-8FA2-0AD799D0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administrador poderá cadastrar Salas e Equipamentos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9039A0-9BAD-41A9-B7DC-28EB5EB77D87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3FCD2-7F84-48C8-B37D-D40FF5B4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4657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em funcionando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DEEBA7-AE09-438B-A789-3903AFC1DFCA}"/>
              </a:ext>
            </a:extLst>
          </p:cNvPr>
          <p:cNvSpPr/>
          <p:nvPr/>
        </p:nvSpPr>
        <p:spPr>
          <a:xfrm>
            <a:off x="0" y="0"/>
            <a:ext cx="641106" cy="6858000"/>
          </a:xfrm>
          <a:prstGeom prst="rect">
            <a:avLst/>
          </a:prstGeom>
          <a:solidFill>
            <a:srgbClr val="4657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947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Calibri Light</vt:lpstr>
      <vt:lpstr>Roboto</vt:lpstr>
      <vt:lpstr>Tema do Office</vt:lpstr>
      <vt:lpstr>Projeto Inicial Patri </vt:lpstr>
      <vt:lpstr>Objetivo do projeto</vt:lpstr>
      <vt:lpstr>Tecnologias</vt:lpstr>
      <vt:lpstr>Banco de Dados</vt:lpstr>
      <vt:lpstr>Apresentação do PowerPoint</vt:lpstr>
      <vt:lpstr>Funcionalidade </vt:lpstr>
      <vt:lpstr>Projeto em funcionando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Inicial Patri</dc:title>
  <dc:creator>Renato Alves de Oliveira</dc:creator>
  <cp:lastModifiedBy>Renato Alves de Oliveira</cp:lastModifiedBy>
  <cp:revision>1</cp:revision>
  <dcterms:created xsi:type="dcterms:W3CDTF">2021-08-06T15:27:41Z</dcterms:created>
  <dcterms:modified xsi:type="dcterms:W3CDTF">2021-08-06T15:30:05Z</dcterms:modified>
</cp:coreProperties>
</file>