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9" r:id="rId4"/>
    <p:sldId id="257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1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987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8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00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09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054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39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80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9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1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1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0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5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3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F489EA-7554-4283-AE26-836974D705D5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56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0889-202B-4F59-ABDE-6FCC0157E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047" y="537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465775"/>
                </a:solidFill>
                <a:latin typeface="Arial Black" panose="020B0A04020102020204" pitchFamily="34" charset="0"/>
                <a:ea typeface="Gulim" panose="020B0600000101010101" pitchFamily="34" charset="-127"/>
              </a:rPr>
              <a:t>Projeto Inicial </a:t>
            </a:r>
            <a:r>
              <a:rPr lang="pt-BR" b="1" dirty="0" err="1">
                <a:solidFill>
                  <a:srgbClr val="465775"/>
                </a:solidFill>
                <a:latin typeface="Arial Black" panose="020B0A04020102020204" pitchFamily="34" charset="0"/>
                <a:ea typeface="Gulim" panose="020B0600000101010101" pitchFamily="34" charset="-127"/>
              </a:rPr>
              <a:t>Patri</a:t>
            </a:r>
            <a:br>
              <a:rPr lang="pt-BR" sz="6000" dirty="0">
                <a:solidFill>
                  <a:srgbClr val="46577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dirty="0">
              <a:solidFill>
                <a:srgbClr val="465775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72093-0989-43A3-88FD-2CCDCE928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662" y="3566069"/>
            <a:ext cx="7093789" cy="1284517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CURSO TÉCNICO DESENVOLVIMENTO DE SISTEMAS</a:t>
            </a:r>
          </a:p>
          <a:p>
            <a:pPr algn="l"/>
            <a:r>
              <a:rPr lang="pt-BR" sz="1800" b="1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Semestre 3º / 2021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CD8AB0-2A10-4980-BD37-DB8CCC75A1C0}"/>
              </a:ext>
            </a:extLst>
          </p:cNvPr>
          <p:cNvSpPr txBox="1"/>
          <p:nvPr/>
        </p:nvSpPr>
        <p:spPr>
          <a:xfrm>
            <a:off x="1078662" y="4850586"/>
            <a:ext cx="2749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8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Rodrigues Silva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Pedro Felipe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Renato Alves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Vinicius Figueiroa 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D6E2C7A-228B-4765-8CD8-D22BAB6460A5}"/>
              </a:ext>
            </a:extLst>
          </p:cNvPr>
          <p:cNvSpPr/>
          <p:nvPr/>
        </p:nvSpPr>
        <p:spPr>
          <a:xfrm rot="5400000">
            <a:off x="5775447" y="-5879190"/>
            <a:ext cx="641106" cy="12192000"/>
          </a:xfrm>
          <a:prstGeom prst="rect">
            <a:avLst/>
          </a:prstGeom>
          <a:solidFill>
            <a:srgbClr val="46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3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7D771-34F3-4F4C-AAEB-3B58490D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03" y="426605"/>
            <a:ext cx="8534400" cy="1507067"/>
          </a:xfrm>
        </p:spPr>
        <p:txBody>
          <a:bodyPr/>
          <a:lstStyle/>
          <a:p>
            <a:r>
              <a:rPr lang="pt-BR" b="1" dirty="0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 Usadas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217067-6B34-4124-91D5-096009B83032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7D438A-9A3E-4C26-8858-6B2892533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08" y="2800898"/>
            <a:ext cx="2399593" cy="12562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DA7BB2-23B9-4F07-91A5-94B35A23D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3" y="2549106"/>
            <a:ext cx="1703717" cy="170371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08D3DF0-A06F-48BD-971D-167D160152BE}"/>
              </a:ext>
            </a:extLst>
          </p:cNvPr>
          <p:cNvSpPr txBox="1"/>
          <p:nvPr/>
        </p:nvSpPr>
        <p:spPr>
          <a:xfrm>
            <a:off x="1802921" y="4252823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40E495-22C7-4E72-851E-73DEC0A838F8}"/>
              </a:ext>
            </a:extLst>
          </p:cNvPr>
          <p:cNvSpPr txBox="1"/>
          <p:nvPr/>
        </p:nvSpPr>
        <p:spPr>
          <a:xfrm>
            <a:off x="5928218" y="425282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9C9F014-403D-4253-BE5F-B510C5EA9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76" y="2518371"/>
            <a:ext cx="1821257" cy="182125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609C1C9-FC0E-4D1B-861F-87071F4DB974}"/>
              </a:ext>
            </a:extLst>
          </p:cNvPr>
          <p:cNvSpPr txBox="1"/>
          <p:nvPr/>
        </p:nvSpPr>
        <p:spPr>
          <a:xfrm>
            <a:off x="9137914" y="4252823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19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9C20A-E89F-4709-8863-249116F1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465775"/>
                </a:solidFill>
                <a:latin typeface="+mn-lt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D06FC-3946-4607-B095-FCEBB648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75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</a:t>
            </a:r>
            <a:r>
              <a:rPr lang="pt-BR" sz="2800" dirty="0" err="1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Patri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e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uma aplicação para gerenciamento do patrimônio de uma escola</a:t>
            </a:r>
            <a:endParaRPr lang="pt-BR" sz="2800" dirty="0">
              <a:solidFill>
                <a:schemeClr val="tx1"/>
              </a:solidFill>
              <a:latin typeface="Gill Sans MT 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E66D8EB-1992-4786-A420-6628609FCA6A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01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1EC8-BFFC-4C83-BD71-916F530A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752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46577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BBE05D-0233-4658-BC9D-FE27B3876312}"/>
              </a:ext>
            </a:extLst>
          </p:cNvPr>
          <p:cNvSpPr txBox="1"/>
          <p:nvPr/>
        </p:nvSpPr>
        <p:spPr>
          <a:xfrm>
            <a:off x="641106" y="215315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8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5DC5105-56F4-4180-AECC-695A7EA84C3C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D98EB4-1996-46C3-BA86-593FF024D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45" y="1945975"/>
            <a:ext cx="3293853" cy="32938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5940730-E6FB-4D82-9FBB-7CECF8DA9E27}"/>
              </a:ext>
            </a:extLst>
          </p:cNvPr>
          <p:cNvSpPr txBox="1"/>
          <p:nvPr/>
        </p:nvSpPr>
        <p:spPr>
          <a:xfrm>
            <a:off x="747384" y="2091600"/>
            <a:ext cx="4454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</a:rPr>
              <a:t>Banco de dados é um conjunto de dados coletados que se relacionam</a:t>
            </a:r>
          </a:p>
          <a:p>
            <a:r>
              <a:rPr lang="pt-BR" b="0" i="0" dirty="0">
                <a:effectLst/>
              </a:rPr>
              <a:t>entre si de forma organizada e </a:t>
            </a:r>
          </a:p>
          <a:p>
            <a:r>
              <a:rPr lang="pt-BR" b="0" i="0" dirty="0">
                <a:effectLst/>
              </a:rPr>
              <a:t>fornecem informações sobre algo.</a:t>
            </a:r>
          </a:p>
          <a:p>
            <a:endParaRPr lang="pt-BR" dirty="0"/>
          </a:p>
          <a:p>
            <a:r>
              <a:rPr lang="pt-BR" dirty="0"/>
              <a:t>Nessa aplicação o banco de dados teve a função de armazenar dados sobre equipamentos e salas.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55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766A2E1-4495-4A70-9B56-6CC2E7B7A71C}"/>
              </a:ext>
            </a:extLst>
          </p:cNvPr>
          <p:cNvSpPr txBox="1"/>
          <p:nvPr/>
        </p:nvSpPr>
        <p:spPr>
          <a:xfrm>
            <a:off x="865393" y="580126"/>
            <a:ext cx="3870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46577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FRONT-END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1FCADA4-E6C5-4561-ACCC-7A8FAAC7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76" y="1349567"/>
            <a:ext cx="6927136" cy="503088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A42C8D-E065-47AA-AD1A-8E707E4FBCE5}"/>
              </a:ext>
            </a:extLst>
          </p:cNvPr>
          <p:cNvSpPr txBox="1"/>
          <p:nvPr/>
        </p:nvSpPr>
        <p:spPr>
          <a:xfrm>
            <a:off x="787755" y="2113016"/>
            <a:ext cx="4250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Fronte-</a:t>
            </a:r>
            <a:r>
              <a:rPr lang="pt-BR" dirty="0" err="1"/>
              <a:t>End</a:t>
            </a:r>
            <a:r>
              <a:rPr lang="pt-BR" dirty="0"/>
              <a:t> e a interface de navegação que o usuário vai ter </a:t>
            </a:r>
            <a:r>
              <a:rPr lang="pt-BR" b="0" i="0" dirty="0">
                <a:effectLst/>
              </a:rPr>
              <a:t>interação</a:t>
            </a:r>
            <a:r>
              <a:rPr lang="pt-BR" dirty="0"/>
              <a:t> direta.</a:t>
            </a:r>
          </a:p>
          <a:p>
            <a:endParaRPr lang="pt-BR" b="0" i="0" dirty="0">
              <a:effectLst/>
            </a:endParaRPr>
          </a:p>
          <a:p>
            <a:r>
              <a:rPr lang="pt-BR" dirty="0"/>
              <a:t>No Front-</a:t>
            </a:r>
            <a:r>
              <a:rPr lang="pt-BR" dirty="0" err="1"/>
              <a:t>End</a:t>
            </a:r>
            <a:r>
              <a:rPr lang="pt-BR" dirty="0"/>
              <a:t> utilizamos um layout mais clean.</a:t>
            </a:r>
            <a:endParaRPr lang="pt-BR" b="0" i="0" dirty="0">
              <a:effectLst/>
            </a:endParaRPr>
          </a:p>
          <a:p>
            <a:endParaRPr lang="pt-BR" dirty="0">
              <a:solidFill>
                <a:srgbClr val="202124"/>
              </a:solidFill>
              <a:cs typeface="Arial" panose="020B0604020202020204" pitchFamily="34" charset="0"/>
            </a:endParaRPr>
          </a:p>
          <a:p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FB2EC7-5202-4603-B33B-F3DDE11BDA6E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1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85EE1B-3ABF-4FD7-9604-CD53C66181E6}"/>
              </a:ext>
            </a:extLst>
          </p:cNvPr>
          <p:cNvSpPr txBox="1"/>
          <p:nvPr/>
        </p:nvSpPr>
        <p:spPr>
          <a:xfrm>
            <a:off x="750498" y="560717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46577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BACK-END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2D7D58-EBC1-407F-9DA7-1EB80C8030EB}"/>
              </a:ext>
            </a:extLst>
          </p:cNvPr>
          <p:cNvSpPr txBox="1"/>
          <p:nvPr/>
        </p:nvSpPr>
        <p:spPr>
          <a:xfrm>
            <a:off x="750498" y="1992702"/>
            <a:ext cx="5020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0" dirty="0">
                <a:effectLst/>
              </a:rPr>
              <a:t>Back-</a:t>
            </a:r>
            <a:r>
              <a:rPr lang="pt-BR" i="0" dirty="0" err="1">
                <a:effectLst/>
              </a:rPr>
              <a:t>end</a:t>
            </a:r>
            <a:r>
              <a:rPr lang="pt-BR" i="0" dirty="0">
                <a:effectLst/>
              </a:rPr>
              <a:t> é toda a parte da programação</a:t>
            </a:r>
          </a:p>
          <a:p>
            <a:r>
              <a:rPr lang="pt-BR" i="0" dirty="0">
                <a:effectLst/>
              </a:rPr>
              <a:t>voltada ao funcionamento </a:t>
            </a:r>
            <a:r>
              <a:rPr lang="pt-BR" i="1" dirty="0">
                <a:effectLst/>
              </a:rPr>
              <a:t>interno, </a:t>
            </a:r>
          </a:p>
          <a:p>
            <a:r>
              <a:rPr lang="pt-BR" b="0" i="0" dirty="0">
                <a:effectLst/>
              </a:rPr>
              <a:t>é tudo aquilo que está por trás da </a:t>
            </a:r>
          </a:p>
          <a:p>
            <a:r>
              <a:rPr lang="pt-BR" b="0" i="0" dirty="0">
                <a:effectLst/>
              </a:rPr>
              <a:t>interface de uma aplicação.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0DD88E-7636-4FD3-8E25-251415C4E186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BD89CB-8371-4586-9362-BF3932B43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05" y="2063874"/>
            <a:ext cx="3258625" cy="325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3FCD2-7F84-48C8-B37D-D40FF5B4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54" y="260389"/>
            <a:ext cx="8534400" cy="1507067"/>
          </a:xfrm>
        </p:spPr>
        <p:txBody>
          <a:bodyPr/>
          <a:lstStyle/>
          <a:p>
            <a:r>
              <a:rPr lang="pt-BR" b="1" dirty="0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em funcionando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DEEBA7-AE09-438B-A789-3903AFC1DFCA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94752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140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 Black</vt:lpstr>
      <vt:lpstr>Century Gothic</vt:lpstr>
      <vt:lpstr>Gill Sans MT </vt:lpstr>
      <vt:lpstr>Wingdings 3</vt:lpstr>
      <vt:lpstr>Fatia</vt:lpstr>
      <vt:lpstr>Projeto Inicial Patri </vt:lpstr>
      <vt:lpstr>Tecnologias Usadas</vt:lpstr>
      <vt:lpstr>projeto</vt:lpstr>
      <vt:lpstr>Banco de Dados</vt:lpstr>
      <vt:lpstr>Apresentação do PowerPoint</vt:lpstr>
      <vt:lpstr>Apresentação do PowerPoint</vt:lpstr>
      <vt:lpstr>Projeto em funcionando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Inicial Patri</dc:title>
  <dc:creator>Renato Alves de Oliveira</dc:creator>
  <cp:lastModifiedBy>Renato Alves de Oliveira</cp:lastModifiedBy>
  <cp:revision>2</cp:revision>
  <dcterms:created xsi:type="dcterms:W3CDTF">2021-08-06T15:27:41Z</dcterms:created>
  <dcterms:modified xsi:type="dcterms:W3CDTF">2021-08-09T13:02:21Z</dcterms:modified>
</cp:coreProperties>
</file>