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4836-C8A1-4419-8500-992813B5373A}" type="datetimeFigureOut">
              <a:rPr lang="pt-BR" smtClean="0"/>
              <a:t>29/11/2019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2ECF-0BCB-4DC2-8C37-2BE9167175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559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4836-C8A1-4419-8500-992813B5373A}" type="datetimeFigureOut">
              <a:rPr lang="pt-BR" smtClean="0"/>
              <a:t>29/11/2019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2ECF-0BCB-4DC2-8C37-2BE9167175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5985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4836-C8A1-4419-8500-992813B5373A}" type="datetimeFigureOut">
              <a:rPr lang="pt-BR" smtClean="0"/>
              <a:t>29/11/2019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2ECF-0BCB-4DC2-8C37-2BE9167175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6424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4836-C8A1-4419-8500-992813B5373A}" type="datetimeFigureOut">
              <a:rPr lang="pt-BR" smtClean="0"/>
              <a:t>29/11/2019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2ECF-0BCB-4DC2-8C37-2BE9167175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4355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4836-C8A1-4419-8500-992813B5373A}" type="datetimeFigureOut">
              <a:rPr lang="pt-BR" smtClean="0"/>
              <a:t>29/11/2019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2ECF-0BCB-4DC2-8C37-2BE9167175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5670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4836-C8A1-4419-8500-992813B5373A}" type="datetimeFigureOut">
              <a:rPr lang="pt-BR" smtClean="0"/>
              <a:t>29/11/2019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2ECF-0BCB-4DC2-8C37-2BE9167175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793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4836-C8A1-4419-8500-992813B5373A}" type="datetimeFigureOut">
              <a:rPr lang="pt-BR" smtClean="0"/>
              <a:t>29/11/2019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2ECF-0BCB-4DC2-8C37-2BE9167175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0802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4836-C8A1-4419-8500-992813B5373A}" type="datetimeFigureOut">
              <a:rPr lang="pt-BR" smtClean="0"/>
              <a:t>29/11/2019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2ECF-0BCB-4DC2-8C37-2BE9167175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1371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4836-C8A1-4419-8500-992813B5373A}" type="datetimeFigureOut">
              <a:rPr lang="pt-BR" smtClean="0"/>
              <a:t>29/11/2019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2ECF-0BCB-4DC2-8C37-2BE9167175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0189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4836-C8A1-4419-8500-992813B5373A}" type="datetimeFigureOut">
              <a:rPr lang="pt-BR" smtClean="0"/>
              <a:t>29/11/2019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2ECF-0BCB-4DC2-8C37-2BE9167175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552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4836-C8A1-4419-8500-992813B5373A}" type="datetimeFigureOut">
              <a:rPr lang="pt-BR" smtClean="0"/>
              <a:t>29/11/2019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2ECF-0BCB-4DC2-8C37-2BE9167175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701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E4836-C8A1-4419-8500-992813B5373A}" type="datetimeFigureOut">
              <a:rPr lang="pt-BR" smtClean="0"/>
              <a:t>29/11/2019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22ECF-0BCB-4DC2-8C37-2BE9167175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3363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Trabalho de </a:t>
            </a:r>
            <a:r>
              <a:rPr lang="pt-BR" dirty="0" err="1" smtClean="0"/>
              <a:t>tCC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 smtClean="0"/>
              <a:t>Núvem</a:t>
            </a:r>
            <a:r>
              <a:rPr lang="pt-BR" smtClean="0"/>
              <a:t> voadora!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35705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Trabalho de tCC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de tCC</dc:title>
  <dc:creator>street</dc:creator>
  <cp:lastModifiedBy>street</cp:lastModifiedBy>
  <cp:revision>2</cp:revision>
  <dcterms:created xsi:type="dcterms:W3CDTF">2019-11-29T23:57:57Z</dcterms:created>
  <dcterms:modified xsi:type="dcterms:W3CDTF">2019-11-29T23:58:45Z</dcterms:modified>
</cp:coreProperties>
</file>