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5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43FB-3B30-44C7-BB8D-990D8222B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7ADF8-758D-4DDF-A2A6-DB9E75E0E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3B5D-17AE-476E-A39F-17ED17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F5F6-223D-46D9-9E0A-3676B6832E8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DF52B-3AEC-4381-965E-57B84C65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D0AB-BC6A-44D3-A16D-F357D2BA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E69D-32EF-4A64-B92D-43F0B5C3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8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44BB-471F-4F17-8908-E4C6CB9E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673A9-C722-448E-9BEA-031E6BD52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1D99D-C419-4C13-9CAD-109F5167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F5F6-223D-46D9-9E0A-3676B6832E8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9933B-A1AB-4D46-B542-CE14DF94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3505C-3940-443E-850B-0E4C997B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E69D-32EF-4A64-B92D-43F0B5C3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94521-BFCC-430C-9D5A-317E5EBC2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361D4-8688-48C7-9F64-B543B033D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1DAD8-AC37-4EAC-A783-A63947CB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F5F6-223D-46D9-9E0A-3676B6832E8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9936F-7D9F-4044-98CD-B61FF0C8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E878-D4B5-4E75-B405-BA0F67B0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E69D-32EF-4A64-B92D-43F0B5C3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234D-353B-4820-AEFC-3ED0169B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005B-8D49-47B1-8B3F-14A92453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EFF75-6799-420A-B63D-3E4EB74D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F5F6-223D-46D9-9E0A-3676B6832E8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2E04F-228D-42F1-AD9B-E6CF7514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BC20-DB09-4217-BB19-5D342EBD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E69D-32EF-4A64-B92D-43F0B5C3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530B-C373-44E6-8237-3E846CDA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BD7A-3E40-4EA9-990F-03861B9C7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6C861-A480-4427-8633-E42EA4DF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F5F6-223D-46D9-9E0A-3676B6832E8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CBA2-4DE9-44F9-9314-600DC779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FAA3-BD98-4C7E-9E84-1E263D17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E69D-32EF-4A64-B92D-43F0B5C3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3D40-06E0-44F5-9F4D-178076FB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6053-B37F-4B7F-8B3F-8E5C960BE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8789-2DD2-4611-9318-CCCB8514B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C86D3-57C6-4223-80C9-04090F0F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F5F6-223D-46D9-9E0A-3676B6832E8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F1084-59F0-4852-B50F-45CD250D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0CC47-F0C3-49B1-9D4C-4DC245E5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E69D-32EF-4A64-B92D-43F0B5C3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5E6F-0A52-4DB7-B0D2-4D696921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D9C5B-20F7-4A96-A59A-EB3B00E9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E3219-8361-4265-9237-4FB27CAC7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6B884-D0ED-45C0-895C-77AE4D8D4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20EC3-AAC3-445B-8FA3-5C0295E6A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7B56B-4F2C-4A47-9C79-ECD30508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F5F6-223D-46D9-9E0A-3676B6832E8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DC8D2-B04F-40EF-A1DD-253D809C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D9D88-0A73-49BF-826D-7F74E102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E69D-32EF-4A64-B92D-43F0B5C3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3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50A9-1876-4433-A6FA-4F618303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E55E0-3C22-46E8-92E1-7DF1B5D4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F5F6-223D-46D9-9E0A-3676B6832E8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04FF6-470C-41E8-933F-7D1427C7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93652-3074-4BC8-882D-699EFF18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E69D-32EF-4A64-B92D-43F0B5C3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0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2B39E-35A3-4A50-A444-B74BDF50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F5F6-223D-46D9-9E0A-3676B6832E8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671ED-AD07-4A3E-BA30-3CB4FDD7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6AFFF-73BA-47CC-BE3A-BCA2187B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E69D-32EF-4A64-B92D-43F0B5C3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5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5A4D-FE3D-4415-97DA-C62325B4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6FD8-F423-4319-B38B-CA26DDF89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1034B-3156-4E5E-B2FF-BABC286E7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A37F3-9CF2-4DB3-9208-8F3BBEB7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F5F6-223D-46D9-9E0A-3676B6832E8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96D7C-ACED-4623-BDFB-5D9A0867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FD56D-4F10-4747-8922-89081E25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E69D-32EF-4A64-B92D-43F0B5C3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9C97-3267-4D44-8ED1-17FEB6F2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1F35A-A8C1-4DCF-976C-20433D84C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4ED7-0EEF-46D4-8380-5A48A8B97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18AE9-4D14-4552-B5B9-34D9C60D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F5F6-223D-46D9-9E0A-3676B6832E8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6448-A8EC-4C07-B2F1-18BB31E8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9DB23-E132-42A9-B774-4A787856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E69D-32EF-4A64-B92D-43F0B5C3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89393-EBC9-4089-91D0-E3C7A881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B5398-970C-4797-A6ED-A2583025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20DD-7470-413D-A57A-9A7E23A52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4F5F6-223D-46D9-9E0A-3676B6832E8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BCD48-828F-403B-AD22-B9AB479BD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7C4A-382B-4DF4-8C7D-77D3A1AEC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E69D-32EF-4A64-B92D-43F0B5C3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7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D47F8E-E15F-4720-A73F-CB88D971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22" y="0"/>
            <a:ext cx="9169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5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C35B45-5E72-41F1-BED2-CCAEFDA4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5" y="0"/>
            <a:ext cx="9731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3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D65889-F4B9-4485-987E-C19C35C21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2" y="0"/>
            <a:ext cx="9685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9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DEF10E-1CE0-444B-B49E-860BECEB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52387"/>
            <a:ext cx="703897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7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4F1A38-EAEF-4DA2-80CA-263ACC5F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394" y="0"/>
            <a:ext cx="7029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1FFD80A918B04CBA639BAA77F08C30" ma:contentTypeVersion="2" ma:contentTypeDescription="Create a new document." ma:contentTypeScope="" ma:versionID="937c8606071aeda4d9c0a5d69bd63c8c">
  <xsd:schema xmlns:xsd="http://www.w3.org/2001/XMLSchema" xmlns:xs="http://www.w3.org/2001/XMLSchema" xmlns:p="http://schemas.microsoft.com/office/2006/metadata/properties" xmlns:ns2="88d7d861-84a0-41b8-a94b-797ab7847539" targetNamespace="http://schemas.microsoft.com/office/2006/metadata/properties" ma:root="true" ma:fieldsID="558b62c3b42ea4c0ae5006bc94bfc481" ns2:_="">
    <xsd:import namespace="88d7d861-84a0-41b8-a94b-797ab78475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7d861-84a0-41b8-a94b-797ab78475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E6864C-3DF6-4472-9730-F6EF703AD882}"/>
</file>

<file path=customXml/itemProps2.xml><?xml version="1.0" encoding="utf-8"?>
<ds:datastoreItem xmlns:ds="http://schemas.openxmlformats.org/officeDocument/2006/customXml" ds:itemID="{0D320B42-B206-4250-A8B2-B2EF2EC717D0}"/>
</file>

<file path=customXml/itemProps3.xml><?xml version="1.0" encoding="utf-8"?>
<ds:datastoreItem xmlns:ds="http://schemas.openxmlformats.org/officeDocument/2006/customXml" ds:itemID="{8D5F5CD9-D320-443C-8D5F-DDC695A4EAC7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Herbert Reis</dc:creator>
  <cp:lastModifiedBy>Herbert Reis</cp:lastModifiedBy>
  <cp:revision>1</cp:revision>
  <dcterms:created xsi:type="dcterms:W3CDTF">2018-01-30T17:50:17Z</dcterms:created>
  <dcterms:modified xsi:type="dcterms:W3CDTF">2018-01-30T18:00:22Z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0x010100BB1FFD80A918B04CBA639BAA77F08C30</vt:lpwstr>
  </property>
</Properties>
</file>