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87834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87834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6b095f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6b095f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878343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878343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878343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878343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878343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878343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878343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878343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878343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878343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6b095f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6b095f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6b095f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6b095f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6b095f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6b095f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6b095f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6b095f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6b095f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6b095f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275300" y="1292150"/>
            <a:ext cx="65934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DEPARTAMENTO DE ENGENHARIA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ENGENHARIA DE CONTROLE E AUTOMAÇÃO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58" y="290500"/>
            <a:ext cx="2464876" cy="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1172250" y="2456375"/>
            <a:ext cx="6799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Robô Seguidor de Linha com Controle Analógico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572000" y="3560300"/>
            <a:ext cx="39768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Luan R. S. Lagoas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Mateus R. Santos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t/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Teste do Sistema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958950" y="126955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Sintonia do Controlador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Teste empírico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3023688" y="2196800"/>
            <a:ext cx="3096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Obrigado!</a:t>
            </a:r>
            <a:endParaRPr b="1" sz="36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1275300" y="1216875"/>
            <a:ext cx="65934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DEPARTAMENTO DE ENGENHARIA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ENGENHARIA DE CONTROLE E AUTOMAÇÃO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58" y="290500"/>
            <a:ext cx="2464876" cy="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/>
        </p:nvSpPr>
        <p:spPr>
          <a:xfrm>
            <a:off x="4572000" y="3299375"/>
            <a:ext cx="39768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Luan R. S. Lagoas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Mateus R. Santos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958950" y="126955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Robótica móvel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Robôs no escopo </a:t>
            </a: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didático</a:t>
            </a: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Engenharia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Estudo de Controle em Robôs móveis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Robô seguidor de linha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12974" l="19934" r="19766" t="7082"/>
          <a:stretch/>
        </p:blipFill>
        <p:spPr>
          <a:xfrm>
            <a:off x="2883763" y="2700575"/>
            <a:ext cx="2856575" cy="21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Etapas de projeto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958950" y="1194275"/>
            <a:ext cx="7057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Projeto do Hardware a ser implementado;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Construção do robô;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do sistema dinâmico;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Validação do modelo obtido no sistema construído a partir da observação das saídas face a determinadas entradas;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Sintonia do controlador para dimensionamento dos parâmetros iniciais;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Testes do sistema de controle para otimização dos parâmetros.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Materiais e Métodos (Controle Analógico)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Sensores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12093" l="26579" r="17107" t="26549"/>
          <a:stretch/>
        </p:blipFill>
        <p:spPr>
          <a:xfrm>
            <a:off x="1894914" y="1455250"/>
            <a:ext cx="5354175" cy="32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Materiais e Métodos (Controle Analógico)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Conversão de Sinal e Sinal de Erro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9433" l="29067" r="19602" t="13867"/>
          <a:stretch/>
        </p:blipFill>
        <p:spPr>
          <a:xfrm>
            <a:off x="2250238" y="1366750"/>
            <a:ext cx="4123625" cy="3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Materiais e Métodos (Controle Analógico)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 PID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550" y="981000"/>
            <a:ext cx="358140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25074" l="38870" r="37042" t="28908"/>
          <a:stretch/>
        </p:blipFill>
        <p:spPr>
          <a:xfrm>
            <a:off x="1381825" y="2233025"/>
            <a:ext cx="2043000" cy="2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Materiais e Métodos (Controle Analógico)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Retificador e Driver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14746" l="14951" r="1659" t="20059"/>
          <a:stretch/>
        </p:blipFill>
        <p:spPr>
          <a:xfrm>
            <a:off x="1289388" y="1756325"/>
            <a:ext cx="6565226" cy="28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Materiais e Métodos (Controle Digital)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958950" y="98100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Problemas na implementação do HardWare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 PID via Arduino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40632" l="981" r="59128" t="39689"/>
          <a:stretch/>
        </p:blipFill>
        <p:spPr>
          <a:xfrm>
            <a:off x="767313" y="2165675"/>
            <a:ext cx="7089475" cy="196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 b="12391" l="8471" r="15615" t="21238"/>
          <a:stretch/>
        </p:blipFill>
        <p:spPr>
          <a:xfrm>
            <a:off x="1249400" y="1250525"/>
            <a:ext cx="6645200" cy="32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958950" y="351275"/>
            <a:ext cx="7872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Diagrama de Blocos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