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417d44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417d44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452df028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452df028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417d44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417d44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417d44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417d44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4383fa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4383fa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75300" y="1292150"/>
            <a:ext cx="65934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DEPARTAMENTO DE CIÊNCIA  DA COMPUTAÇÃO 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REDES DE COMPUTADORES – GCC125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58" y="290500"/>
            <a:ext cx="2464876" cy="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72250" y="2456375"/>
            <a:ext cx="6799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Aplicação Distribuída usando Sockets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3299375"/>
            <a:ext cx="39768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Carlos Victor do Rego Brandão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Gabriel Marques de Melo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Lucas Arriel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Mateus Rodrigues Santos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Pedro Henrique Galdino Bouzon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Rennan Oliveira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Resultado de imagem para aplicação web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75" y="1314913"/>
            <a:ext cx="5564500" cy="3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00" y="1307936"/>
            <a:ext cx="7049601" cy="31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Objetivos e Especificações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58950" y="126955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Versão simplificada da ferramenta “ping”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Medição de atraso médio e taxa de perda de pacotes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Implementação de Cliente e Servidor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Servidor recebe String, manipula e retorna ao Cliente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Métrica: Envio de 20 mensagens consecutivas com intervalo de 1 segundo entre as mensagens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9299" l="13561" r="40340" t="38739"/>
          <a:stretch/>
        </p:blipFill>
        <p:spPr>
          <a:xfrm>
            <a:off x="1636388" y="3332546"/>
            <a:ext cx="5871225" cy="157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958950" y="4265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Implementação do sistema</a:t>
            </a:r>
            <a:endParaRPr b="1" sz="24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58950" y="1269550"/>
            <a:ext cx="67062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Implementação em linguagem Java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Biblioteca “net”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Funcionamento básico do código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50" y="1206200"/>
            <a:ext cx="3698949" cy="36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023688" y="2196800"/>
            <a:ext cx="3096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Obrigado!</a:t>
            </a:r>
            <a:endParaRPr b="1" sz="36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275300" y="1216875"/>
            <a:ext cx="65934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DEPARTAMENTO DE CIÊNCIA  DA COMPUTAÇÃO 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REDES DE COMPUTADORES – GCC125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58" y="290500"/>
            <a:ext cx="2464876" cy="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572000" y="3299375"/>
            <a:ext cx="39768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Carlos Victor do Rego Brandão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Gabriel Marques de Melo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Lucas Arriel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Mateus Rodrigues Santos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Pedro Henrique Galdino Bouzon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Rennan Oliveira</a:t>
            </a:r>
            <a:endParaRPr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