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Lor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Lora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Lora-italic.fntdata"/><Relationship Id="rId23" Type="http://schemas.openxmlformats.org/officeDocument/2006/relationships/font" Target="fonts/Lor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021e0042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021e0042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414a26d5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414a26d5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414a26d5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414a26d5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414a26d5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414a26d5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414a26d5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414a26d5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414a26d5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414a26d5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adf9dfb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5adf9dfb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dn.cs50.net/ai/2023/x/projects/0/degrees.zip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s50.dev" TargetMode="External"/><Relationship Id="rId4" Type="http://schemas.openxmlformats.org/officeDocument/2006/relationships/hyperlink" Target="https://submit.cs50.io/invites/d03c31aef1984c29b5e7b268c3a87b7b" TargetMode="External"/><Relationship Id="rId5" Type="http://schemas.openxmlformats.org/officeDocument/2006/relationships/hyperlink" Target="https://cs50.me/cs50ai" TargetMode="External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178700" y="2390025"/>
            <a:ext cx="6786600" cy="10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CS50AI </a:t>
            </a:r>
            <a:r>
              <a:rPr lang="pt-BR" sz="3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with </a:t>
            </a:r>
            <a:r>
              <a:rPr lang="pt-BR" sz="3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Python</a:t>
            </a:r>
            <a:endParaRPr sz="34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354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pt-BR" sz="26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Degrees</a:t>
            </a:r>
            <a:endParaRPr sz="26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868900" y="4680800"/>
            <a:ext cx="3406200" cy="4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Mateus Schwede</a:t>
            </a:r>
            <a:endParaRPr sz="15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5717" l="41534" r="0" t="13074"/>
          <a:stretch/>
        </p:blipFill>
        <p:spPr>
          <a:xfrm>
            <a:off x="3692050" y="759600"/>
            <a:ext cx="1759900" cy="163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25918" l="32638" r="32066" t="17711"/>
          <a:stretch/>
        </p:blipFill>
        <p:spPr>
          <a:xfrm>
            <a:off x="8381550" y="76200"/>
            <a:ext cx="686252" cy="6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0" y="765000"/>
            <a:ext cx="7783800" cy="4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Conforme jogo "Six Degrees" de Kevin Bacon, qualquer pessoa na indústria cinematográfica de Hollywood pode ser conectada a Kevin Bacon em 6 etapas, onde cada etapa consiste em encontrar um filme em que 2 atores estrelaram;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Neste problema, estamos interessados ​​em encontrar caminho mais curto entre quaisquer 2 atores, escolhendo sequência de filmes que os conecte. Por exemplo, caminho mais curto entre Jennifer Lawrence e Tom Hanks é 2: Jennifer Lawrence está conectada a Kevin Bacon por ambos estrelarem "X-Men: Primeira Classe", e Kevin Bacon está conectado a Tom Hanks por ambos estrelarem "Apollo 13";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Podemos enquadrar isso como problema de busca: nossos estados são pessoas. Ações são filmes, que nos levam de um ator a outro (é verdade que um filme pode nos levar a vários atores diferentes, mas isso é bom para este problema). Estado inicial e estado objetivo são definidos pelas 2 pessoas que estamos tentando conectar. Ao usar busca em largura, podemos encontrar caminho mais curto de um ator a outro.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44400" y="5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Problemática</a:t>
            </a:r>
            <a:endParaRPr sz="30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300" y="55576"/>
            <a:ext cx="480400" cy="4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0" y="765000"/>
            <a:ext cx="7783800" cy="4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Degrees (graus de separação), escreva programa que determine quantos "graus de separação" dois atores estão separados;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Baixe código de </a:t>
            </a: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https://cdn.cs50.net/ai/2023/x/projects/0/degrees.zip</a:t>
            </a: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 descompacte-o.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44400" y="5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Instruções</a:t>
            </a:r>
            <a:endParaRPr sz="30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0300" y="55576"/>
            <a:ext cx="480400" cy="4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900" y="1991702"/>
            <a:ext cx="7059776" cy="16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0" y="765000"/>
            <a:ext cx="7783800" cy="4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 código de distribuição contém 2 conjuntos de arquivos de dados CSV: um conjunto no diretório grande e outro no diretório pequeno. Cada um contém arquivos com mesmos nomes e mesma estrutura, mas small é conjunto de dados muito menor para testes e experimentação. Cada conjunto de dados consiste em 3 arquivos CSV. Abra small/people.csv. Cada pessoa tem id exclusivo, correspondendo ao seu id no banco de dados do IMDb. Eles também têm nome e ano de nascimento;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 seguida, abra small/movies.csv. Cada filme também tem id exclusivo, além de título e ano de lançamento do filme. Agora, abra small/stars.csv. Este arquivo estabelece relação entre pessoas (people.csv) e filmes (movies.csv). Cada linha é um par de valor 'person_id' e valor 'movie_id'. A 1ª linha (ignorando cabeçalho), por exemplo, afirma que pessoa id 102 estrelou filme id 104257. Verificando isso em people.csv e movies.csv, perceberá que esta linha está dizendo que Kevin Bacon estrelou filme "A Few Good Men".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44400" y="5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Planejamento</a:t>
            </a:r>
            <a:endParaRPr sz="30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300" y="55576"/>
            <a:ext cx="480400" cy="4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0" y="765000"/>
            <a:ext cx="7783800" cy="4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Após, confira degrees.py. No topo, várias estruturas de dados são definidas para armazenar informações dos arquivos CSV. Dicionário de nomes é uma maneira de procurar pessoa pelo nome, mapeando nomes para conjunto de IDs correspondentes (porque é possível que vários atores tenham mesmo nome). Dicionário de pessoas mapeia ID de cada pessoa para outro dicionário com valores para nome da pessoa, ano de nascimento e conjunto de todos filmes que ela estrelou. Dicionário de filmes mapeia ID de cada filme para outro dicionário com valores para título do filme, ano de lançamento e conjunto de todas estrelas do filme. Função 'load_data' carrega dados dos arquivos CSV para tais estruturas de dados;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Função principal neste programa, 1º carrega dados na memória (diretório onde dados são carregados pode ser especificado por argumento de linha de comando). Então, função solicita que usuário digite 2 nomes. Função 'person_id_for_name' recupera id de qualquer pessoa (e lida com solicitação do usuário para esclarecer, no caso de várias pessoas terem mesmo nome). Então, chama função 'shortest_path' para calcular caminho mais curto entre 2 pessoas e o imprime;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Função 'shortest_path', está sem implementação, o qual será o desafio criá-la.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44400" y="5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Planejamento</a:t>
            </a:r>
            <a:endParaRPr sz="30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300" y="55576"/>
            <a:ext cx="480400" cy="4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0" y="765000"/>
            <a:ext cx="7783800" cy="4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Conclua a função 'shortest_path', de modo que ela retorne caminho mais curto da pessoa com id source (origem) para pessoa com id target (alvo);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Supondo que haja caminho da origem para alvo, função deve retornar lista, onde cada item é próximo par (movie_id, person_id) no caminho da origem para alvo. Cada par deve ser tupla de 2 strings. Exemplo, valor de retorno de shortest_path é [(1,2), (3,4)], significaria que origem estrelou filme 1 com pessoa 2, pessoa 2 estrelou filme 3 com pessoa 4, e pessoa 4 é alvo;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houver vários caminhos de comprimento mínimo da origem ao destino, função poderá retornar qualquer um deles;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não houver caminho possível entre 2 atores, função deverá retornar None;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Pode chamar função 'neighbors_for_person', que aceita id de pessoa como entrada e retorna conjunto de pares (movie_id, person_id) para todas pessoas que estrelaram filme com determinada pessoa;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Não deve modificar nada no arquivo além da função 'shortest_path', embora possa escrever funções adicionais e/ou importar outros módulos da biblioteca padrão do Python.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44400" y="5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Especificações</a:t>
            </a:r>
            <a:endParaRPr sz="30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300" y="55576"/>
            <a:ext cx="480400" cy="4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0" y="765000"/>
            <a:ext cx="7783800" cy="4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Visual Studio Code online: </a:t>
            </a: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https://cs50.dev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Testar precisão da lógica do algoritmo: check50 ai50/projects/2024/x/degrees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Testar estilização do código: style50 degrees.py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Para submissão: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 </a:t>
            </a: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https://submit.cs50.io/invites/d03c31aef1984c29b5e7b268c3a87b7b</a:t>
            </a: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entre com GitHub e autorize CS50;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Instale pacote Git, Python 3 (e pip), instalando pacotes: pip3 install style50 check50 submit50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Submeta o projeto: submit50 ai50/projects/2024/x/degrees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Verificar avaliação: </a:t>
            </a: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https://cs50.me/cs50ai</a:t>
            </a: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44400" y="5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Submissão</a:t>
            </a:r>
            <a:endParaRPr sz="30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40300" y="55576"/>
            <a:ext cx="480400" cy="4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0"/>
          <p:cNvGrpSpPr/>
          <p:nvPr/>
        </p:nvGrpSpPr>
        <p:grpSpPr>
          <a:xfrm>
            <a:off x="2604909" y="1455889"/>
            <a:ext cx="3934202" cy="2079302"/>
            <a:chOff x="2889300" y="1292225"/>
            <a:chExt cx="3487149" cy="1812976"/>
          </a:xfrm>
        </p:grpSpPr>
        <p:pic>
          <p:nvPicPr>
            <p:cNvPr id="107" name="Google Shape;107;p20"/>
            <p:cNvPicPr preferRelativeResize="0"/>
            <p:nvPr/>
          </p:nvPicPr>
          <p:blipFill rotWithShape="1">
            <a:blip r:embed="rId3">
              <a:alphaModFix/>
            </a:blip>
            <a:srcRect b="15811" l="3566" r="60040" t="21641"/>
            <a:stretch/>
          </p:blipFill>
          <p:spPr>
            <a:xfrm>
              <a:off x="2889300" y="1292225"/>
              <a:ext cx="1581676" cy="1812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20"/>
            <p:cNvPicPr preferRelativeResize="0"/>
            <p:nvPr/>
          </p:nvPicPr>
          <p:blipFill rotWithShape="1">
            <a:blip r:embed="rId4">
              <a:alphaModFix/>
            </a:blip>
            <a:srcRect b="26230" l="32490" r="32065" t="16334"/>
            <a:stretch/>
          </p:blipFill>
          <p:spPr>
            <a:xfrm>
              <a:off x="4450825" y="1337421"/>
              <a:ext cx="1925624" cy="17553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p20"/>
          <p:cNvSpPr txBox="1"/>
          <p:nvPr>
            <p:ph idx="4294967295" type="subTitle"/>
          </p:nvPr>
        </p:nvSpPr>
        <p:spPr>
          <a:xfrm>
            <a:off x="2780850" y="4550100"/>
            <a:ext cx="3582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Mateus Schwede</a:t>
            </a:r>
            <a:endParaRPr sz="12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HBS ID 202400167108 - DCE ID @00963203</a:t>
            </a:r>
            <a:endParaRPr sz="7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