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Lora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Lora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italic.fntdata"/><Relationship Id="rId25" Type="http://schemas.openxmlformats.org/officeDocument/2006/relationships/font" Target="fonts/Lora-bold.fntdata"/><Relationship Id="rId27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5adf9dfb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5adf9dfb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021e0042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021e004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414a26d5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414a26d5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414a26d5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414a26d5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6278c249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6278c249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6278c249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6278c249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6278c249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6278c249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6278c249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6278c249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414a26d5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414a26d5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dn.cs50.net/ai/2023/x/projects/0/tictactoe.zip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s50.dev" TargetMode="External"/><Relationship Id="rId4" Type="http://schemas.openxmlformats.org/officeDocument/2006/relationships/hyperlink" Target="https://submit.cs50.io/invites/d03c31aef1984c29b5e7b268c3a87b7b" TargetMode="External"/><Relationship Id="rId5" Type="http://schemas.openxmlformats.org/officeDocument/2006/relationships/hyperlink" Target="https://cs50.me/cs50ai" TargetMode="External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78700" y="2390025"/>
            <a:ext cx="6786600" cy="10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CS50AI </a:t>
            </a:r>
            <a:r>
              <a:rPr lang="pt-BR" sz="3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with </a:t>
            </a:r>
            <a:r>
              <a:rPr lang="pt-BR" sz="3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Python</a:t>
            </a:r>
            <a:endParaRPr sz="34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354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26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.Tic-Tac-Toe</a:t>
            </a:r>
            <a:endParaRPr sz="26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868900" y="4680800"/>
            <a:ext cx="3406200" cy="4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Mateus Schwede</a:t>
            </a:r>
            <a:endParaRPr sz="15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5717" l="41534" r="0" t="13074"/>
          <a:stretch/>
        </p:blipFill>
        <p:spPr>
          <a:xfrm>
            <a:off x="3692050" y="759600"/>
            <a:ext cx="1759900" cy="163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25918" l="32638" r="32066" t="17711"/>
          <a:stretch/>
        </p:blipFill>
        <p:spPr>
          <a:xfrm>
            <a:off x="8381550" y="76200"/>
            <a:ext cx="686252" cy="6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2"/>
          <p:cNvGrpSpPr/>
          <p:nvPr/>
        </p:nvGrpSpPr>
        <p:grpSpPr>
          <a:xfrm>
            <a:off x="2604909" y="1455889"/>
            <a:ext cx="3934202" cy="2079302"/>
            <a:chOff x="2889300" y="1292225"/>
            <a:chExt cx="3487149" cy="1812976"/>
          </a:xfrm>
        </p:grpSpPr>
        <p:pic>
          <p:nvPicPr>
            <p:cNvPr id="120" name="Google Shape;120;p22"/>
            <p:cNvPicPr preferRelativeResize="0"/>
            <p:nvPr/>
          </p:nvPicPr>
          <p:blipFill rotWithShape="1">
            <a:blip r:embed="rId3">
              <a:alphaModFix/>
            </a:blip>
            <a:srcRect b="15811" l="3566" r="60040" t="21641"/>
            <a:stretch/>
          </p:blipFill>
          <p:spPr>
            <a:xfrm>
              <a:off x="2889300" y="1292225"/>
              <a:ext cx="1581676" cy="1812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22"/>
            <p:cNvPicPr preferRelativeResize="0"/>
            <p:nvPr/>
          </p:nvPicPr>
          <p:blipFill rotWithShape="1">
            <a:blip r:embed="rId4">
              <a:alphaModFix/>
            </a:blip>
            <a:srcRect b="26230" l="32490" r="32065" t="16334"/>
            <a:stretch/>
          </p:blipFill>
          <p:spPr>
            <a:xfrm>
              <a:off x="4450825" y="1337421"/>
              <a:ext cx="1925624" cy="17553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22"/>
          <p:cNvSpPr txBox="1"/>
          <p:nvPr>
            <p:ph idx="4294967295" type="subTitle"/>
          </p:nvPr>
        </p:nvSpPr>
        <p:spPr>
          <a:xfrm>
            <a:off x="2780850" y="4550100"/>
            <a:ext cx="3582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Mateus Schwede</a:t>
            </a:r>
            <a:endParaRPr sz="12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HBS ID 202400167108 - DCE ID @00963203</a:t>
            </a:r>
            <a:endParaRPr sz="7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0" y="765000"/>
            <a:ext cx="7783800" cy="4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Utilizando Minimax, implemente IA para jogar Jogo da Velha (Tic-Tac-Toe) da melhor maneira possível;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Há 2 arquivos principais neste projeto: runner.py e tictactoe.py. tictactoe.py contém toda lógica para jogar e para fazer movimentos ideais. runner.py foi implementado para você e contém todo código para executar interface gráfica do jogo. Depois de concluir todas funções necessárias em tictactoe.py, você deve conseguir executar python runner.py para jogar contra sua IA;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 arquivo tictactoe.py, primeiro, define-se 3 variáveis: X, O e EMPTY, para representar possíveis movimentos do tabuleiro;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Função initial_state retorna estado inicial do tabuleiro. Para este problema, opta-se representar tabuleiro como lista de 3 listas (representando 3 linhas do tabuleiro), onde cada lista interna contém 3 valores que são X, O ou EMPTY. Seguinte, serão funções para ser implementadas.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44400" y="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Problemática</a:t>
            </a:r>
            <a:endParaRPr sz="3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300" y="55576"/>
            <a:ext cx="480400" cy="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0" y="765000"/>
            <a:ext cx="7783800" cy="4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Baixe código de </a:t>
            </a: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https://cdn.cs50.net/ai/2023/x/projects/0/tictactoe.zip</a:t>
            </a: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e descompacte-o.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44400" y="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Instruções</a:t>
            </a:r>
            <a:endParaRPr sz="3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40300" y="55576"/>
            <a:ext cx="480400" cy="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0" y="765000"/>
            <a:ext cx="7783800" cy="4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Complete as implementações de player, actions, result, winner, terminal, utility, e minimax;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Função player deve receber estado do tabuleiro como entrada e retornar a rodada do jogador (X ou O);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 estado inicial do jogo, X faz 1º movimento. Posteriormente, jogador alterna com cada movimento adicional;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Qualquer valor de retorno é aceitável se placa (board) de terminal for fornecida como entrada (ou seja, jogo já terminou).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Função actions deve retornar conjunto de todas ações possíveis que podem ser tomadas em determinado quadro;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Cada ação deve ser representada como tupla (i, j), onde i corresponde à linha do movimento (0, 1 ou 2) e j corresponde à célula na linha, que corresponde ao movimento (também 0, 1 ou 2);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Movimentos possíveis são quaisquer células no tabuleiro que ainda não tenham X ou O;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Qualquer valor de retorno é aceitável se placa de terminais for fornecida como entrada.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44400" y="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Especificações</a:t>
            </a:r>
            <a:endParaRPr sz="3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300" y="55576"/>
            <a:ext cx="480400" cy="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0" y="765000"/>
            <a:ext cx="7783800" cy="4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Função result recebe quadro e ação como entrada e deve retornar novo estado do quadro, sem modificar quadro original;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ação não for válida para conselho, programa deve gerar uma exceção (try except);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Estado do tabuleiro retornado deve ser tabuleiro que resultaria da tomada do tabuleiro de entrada original e da permissão para que jogador, cuja vez, é fazer seu movimento na célula indicada pela ação de entrada;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Tabuleiro original deve ser deixado inalterado: Minimax acabará exigindo consideração de muitos estados diferentes do tabuleiro durante sua computação. Ou seja, simplesmente atualizar célula no próprio tabuleiro não é implementação correta da função result. Pode-se fazer cópia (deep copy) do tabuleiro antes de fazer qualquer alteração.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44400" y="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Especificações</a:t>
            </a:r>
            <a:endParaRPr sz="3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300" y="55576"/>
            <a:ext cx="480400" cy="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0" y="765000"/>
            <a:ext cx="7783800" cy="4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Função winner deve aceitar tabuleiro como entrada e retornar vencedor do tabuleiro,</a:t>
            </a: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 houver</a:t>
            </a: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jogador X venceu jogo, função deve retornar X. Se jogador O venceu jogo, função deve retornar O;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É possível vencer jogo com 3 movimentos seguidos na horizontal, vertical ou diagonal;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Haverá no máximo 1 vencedor (ou seja, nenhum tabuleiro terá ambos jogadores com 3 em 1 fileira, pois isso seria estado de tabuleiro inválido);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não houver vencedor (seja pelo jogo em andamento ou porque terminou empatado), função deve retornar None.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44400" y="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Especificações</a:t>
            </a:r>
            <a:endParaRPr sz="3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300" y="55576"/>
            <a:ext cx="480400" cy="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0" y="765000"/>
            <a:ext cx="7783800" cy="4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Função terminal deve aceitar tabuleiro como entrada e retornar valor booleano indicando se jogo acabou;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jogo terminar, seja porque alguém ganhou jogo ou porque todas células foram preenchidas sem que ninguém tenha vencido, função deve retornar True;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Caso contrário, função deve retornar False se jogo ainda estiver em andamento.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Função utility deve aceitar placa de terminais como entrada e gerar utilidade da placa;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X ganhou jogo, utility é 1. Se O ganhou jogo, utility é -1. Se jogo terminou empatado, utility é 0;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Utility só será chamado em placa se terminal (placa) for True.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Função minimax deve receber tabuleiro como entrada e retornar movimento ideal para jogador mover naquele tabuleiro;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Movimento retornado deve ser ação otimizada (i, j) uma das ações permitidas no tabuleiro. Se múltiplos movimentos forem igualmente otimizados, qualquer um desses movimentos é aceitável;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placa for placa de terminais, função minimax deverá retornar None.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44400" y="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Especificações</a:t>
            </a:r>
            <a:endParaRPr sz="3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300" y="55576"/>
            <a:ext cx="480400" cy="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0" y="765000"/>
            <a:ext cx="7783800" cy="4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Para todas funções que aceitam tabuleiro como entrada, um tabuleiro válido (ou seja, lista que </a:t>
            </a: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contem</a:t>
            </a: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3 linhas, cada uma com 3 valores de X, O ou EMPTY). Não deve-se modificar declarações de função (ordem ou nº de argumentos para cada função) fornecidas;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 todas funções implementadas corretamente, pode-se executar arquivo runner.py e jogar contra a IA.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20"/>
          <p:cNvSpPr txBox="1"/>
          <p:nvPr>
            <p:ph type="title"/>
          </p:nvPr>
        </p:nvSpPr>
        <p:spPr>
          <a:xfrm>
            <a:off x="44400" y="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Especificações</a:t>
            </a:r>
            <a:endParaRPr sz="3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300" y="55576"/>
            <a:ext cx="480400" cy="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0" y="765000"/>
            <a:ext cx="7783800" cy="4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Visual Studio Code online: </a:t>
            </a: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https://cs50.dev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Testar precisão da lógica do algoritmo: check50 ai50/projects/2024/x/tictactoe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Testar estilização do código: style50 tictactoe.py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Para submissão: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 </a:t>
            </a: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https://submit.cs50.io/invites/d03c31aef1984c29b5e7b268c3a87b7b</a:t>
            </a: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entre com GitHub e autorize CS50;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Instale pacote Git, Python 3 (e pip), instalando pacotes: pip3 install style50 check50 submit50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○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Submeta o projeto: submit50 ai50/projects/2024/x/tictactoe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Verificar avaliação: </a:t>
            </a: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https://cs50.me/cs50ai</a:t>
            </a: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44400" y="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Submissão</a:t>
            </a:r>
            <a:endParaRPr sz="3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40300" y="55576"/>
            <a:ext cx="480400" cy="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