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o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italic.fntdata"/><Relationship Id="rId30" Type="http://schemas.openxmlformats.org/officeDocument/2006/relationships/font" Target="fonts/L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o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2f8185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62f8185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35cc367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35cc367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35cc36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635cc36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35cc36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35cc36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14a26d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414a26d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5adf9df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5adf9df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021e004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021e004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635cc36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635cc36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35cc367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35cc367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35cc36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35cc36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635cc367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635cc367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414a26d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414a26d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414a26d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414a26d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35cc36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35cc36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50.dev" TargetMode="External"/><Relationship Id="rId4" Type="http://schemas.openxmlformats.org/officeDocument/2006/relationships/hyperlink" Target="https://submit.cs50.io/invites/d03c31aef1984c29b5e7b268c3a87b7b" TargetMode="External"/><Relationship Id="rId5" Type="http://schemas.openxmlformats.org/officeDocument/2006/relationships/hyperlink" Target="https://cs50.me/cs50ai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dn.cs50.net/ai/2023/x/projects/1/minesweeper.zip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8700" y="2390025"/>
            <a:ext cx="67866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CS50AI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with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3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4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.Minesweeper</a:t>
            </a:r>
            <a:endParaRPr sz="2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68900" y="4680800"/>
            <a:ext cx="34062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17" l="41534" r="0" t="13074"/>
          <a:stretch/>
        </p:blipFill>
        <p:spPr>
          <a:xfrm>
            <a:off x="3692050" y="759600"/>
            <a:ext cx="1759900" cy="16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5918" l="32638" r="32066" t="17711"/>
          <a:stretch/>
        </p:blipFill>
        <p:spPr>
          <a:xfrm>
            <a:off x="8381550" y="76200"/>
            <a:ext cx="686252" cy="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Conclua implementações das classes Sentence e MinesweeperAI em minesweeper.py;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 Sentença, conclua implementações de known_mines, known_safes, mark_mine e mark_safe: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known_mines deve retornar conjunto de todas células em self.cells que são conhecidas por serem minas;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known_safes deve retornar conjunto de todas células em self.cells que são conhecidas por serem seguras;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mark_mine deve 1º verificar se célula está incluídas na sentença: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célula estiver na sentença, função deve atualizar sentença para que célula não esteja mais nela, mas ainda represente sentença logicamente correta, dado que célula é conhecida por ser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célula não estiver na sentença, nenhuma ação será necessária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mark_safe deve 1º verificar se cell é célula incluída na sentença: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célula estiver na sentença, função deve atualizar sentença para que célula não esteja mais na sentença, mas ainda represente sentença logicamente correta, dado que célula é conhecida por ser segura;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célula não estiver na sentença, nenhuma ação será necessária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 MinesweeperAI, conclua implementações de add_knowledge, make_safe_move e make_random_move: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add_knowledge deve aceitar célula (representada como tupla (i, j)) e sua contagem correspondente, e atualizar self.mines, self.safes, self.moves_made e self.knowledge com qualquer nova informação que IA possa inferir, dado que célula é conhecida por ser segura com contagem de minas vizinhas;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deve marcar célula como um dos movimentos feitos no jogo;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deve marcar célula como segura, atualizando também todas sentenças que a contêm;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deve adicionar nova sentença à base de conhecimento da IA, com base no valor de cell e count, indicando que count dos vizinhos da célula são minas. Certifique-se de incluir apenas células cujo estado ainda seja indeterminado na sentença;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Se, com base em qualquer uma das sentenças em self.knowledge, novas células podem ser marcadas como seguras ou minas, então função deve fazê-lo;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Se, com base em qualquer uma das sentenças em self.knowledge, novas sentenças puderem ser inferidas (via método de subconjunto descrito no Background), então essas sentenças devem ser adicionadas à base de conhecimento também;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Sempre que você fizer qualquer alteração no conhecimento da IA, pode ser possível tirar novas inferências que não eram possíveis antes. Certifique-se de que tais novas inferências sejam adicionadas à base de conhecimento, se for possível fazê-lo.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make_safe_move deve retornar movimento (i, j) que seja conhecido por ser seguro;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Movimento retornado deve ser conhecido como seguro, e não movimento já feito;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nenhuma movimentação segura puder ser garantida, função deve retornar None;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não deve modificar self.moves_made, self.mines, self.safes ou self.knowledge.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make_random_move deve retornar movimento aleatório (i, j):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será chamada se movimento seguro não for possível: se IA não souber para onde se mover, ela escolherá mover-se aleatoriamente;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Movimento não deve ser movimento já sido feito;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Movimento não deve ser movimento que seja conhecido por ser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■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nenhum movimento for possível, função deverá retornar None.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Studio Code online: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https://cs50.dev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precisão da lógica do algoritmo: check50 ai50/projects/2024/x/minesweeper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estilização do código: style50 minesweeper.py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submissão: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https://submit.cs50.io/invites/d03c31aef1984c29b5e7b268c3a87b7b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entre com GitHub e autorize CS50;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Instale pacote Git, Python 3 (e pip), instalando pacotes: pip3 install style50 check50 submit50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Submeta o projeto: submit50 ai50/projects/2024/x/minesweeper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Verificar avaliação: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https://cs50.me/cs50ai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Submissão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7"/>
          <p:cNvGrpSpPr/>
          <p:nvPr/>
        </p:nvGrpSpPr>
        <p:grpSpPr>
          <a:xfrm>
            <a:off x="2604909" y="1455889"/>
            <a:ext cx="3934202" cy="2079302"/>
            <a:chOff x="2889300" y="1292225"/>
            <a:chExt cx="3487149" cy="1812976"/>
          </a:xfrm>
        </p:grpSpPr>
        <p:pic>
          <p:nvPicPr>
            <p:cNvPr id="159" name="Google Shape;159;p27"/>
            <p:cNvPicPr preferRelativeResize="0"/>
            <p:nvPr/>
          </p:nvPicPr>
          <p:blipFill rotWithShape="1">
            <a:blip r:embed="rId3">
              <a:alphaModFix/>
            </a:blip>
            <a:srcRect b="15811" l="3566" r="60040" t="21641"/>
            <a:stretch/>
          </p:blipFill>
          <p:spPr>
            <a:xfrm>
              <a:off x="2889300" y="1292225"/>
              <a:ext cx="1581676" cy="181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7"/>
            <p:cNvPicPr preferRelativeResize="0"/>
            <p:nvPr/>
          </p:nvPicPr>
          <p:blipFill rotWithShape="1">
            <a:blip r:embed="rId4">
              <a:alphaModFix/>
            </a:blip>
            <a:srcRect b="26230" l="32490" r="32065" t="16334"/>
            <a:stretch/>
          </p:blipFill>
          <p:spPr>
            <a:xfrm>
              <a:off x="4450825" y="1337421"/>
              <a:ext cx="1925624" cy="1755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7"/>
          <p:cNvSpPr txBox="1"/>
          <p:nvPr>
            <p:ph idx="4294967295" type="subTitle"/>
          </p:nvPr>
        </p:nvSpPr>
        <p:spPr>
          <a:xfrm>
            <a:off x="2780850" y="4550100"/>
            <a:ext cx="3582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HBS ID 202400167108 - DCE ID @00963203</a:t>
            </a:r>
            <a:endParaRPr sz="7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Escrever IA para jogar Minesweeper (Campo Minado);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Minesweeper é jogo de quebra-cabeça que consiste em grade de células, onde algumas das células contêm "minas" escondidas. Clicar sob célula que contém mina detona-a, e usuário perde o jogo. Clicar sob célula "segura" (célula que não contém mina) revela nº que indica quantas células vizinhas - onde vizinho é célula que está 1 quadrado à esquerda, direita, para cima, para baixo ou diagonal da célula fornecida - contém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Neste jogo 3x3, por exemplo, os 3 valores 1 indicam que cada célula tem célula vizinha que é mina. Os 4 valores 0 indicam que cada célula não tem nenhuma mina vizinha;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 isso, jogador lógico pode concluir que deve haver 1 mina na célula inferior direita e que não há nenhuma mina na célula superior esquerda, pois somente nesse caso os rótulos numéricos em cada uma das outras células são precisos;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 do jogo é sinalizar (identificar) cada uma das minas. Em muitas implementações do jogo, incluindo neste projeto, jogador pode sinalizar mina clicando com botão direito em célula;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 neste projeto é construir IA que possa jogar Campo Minado. Agentes baseados em conhecimento tomam decisões considerando sua base de conhecimento e fazendo inferências com base nesse conhecimento;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Uma maneira de representar conhecimento de IA sobre o jogo de é tornando cada célula uma variável proposicional, que é verdadeira se célula contém mina e falsa caso contrário;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IA saberá toda vez que célula segura fosse clicada e verá nº dessa célula. Considere o tabuleiro, onde célula do meio foi revelada, e outras células foram rotuladas com letra de identificação para fins de discussão;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 das 8 células vizinhas é mina, cuja expressão lógica indica que 1 das células vizinhas é mina: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Or(A, B, C, D, E, F, G, H)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7121" y="2086800"/>
            <a:ext cx="1039400" cy="10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 sabe-se mais do que a expressão. Sentença lógica expressou ideia de que pelo menos 1 das 8 variáveis ​​é verdadeira. Mas pode-se afirmar que exatamente 1 das 8 variáveis ​​é verdadeira, conforme sentença lógica: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Or(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And(A, Not(B), Not(C), Not(D), Not(E), Not(F),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B, Not(C), Not(D), Not(E), Not(F),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C, Not(D), Not(E), Not(F),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Not(C), D, Not(E), Not(F),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Not(C), Not(D), E, Not(F),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Not(C), Not(D), Not(E), F, Not(G),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Not(C), Not(D), Not(E), Not(F), G, Not(H)),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And(Not(A), Not(B), Not(C), Not(D), Not(E), Not(F), Not(G), H)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Utilizar model-checking neste tipo de problema 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torna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-se intratável;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Então, representar-se cada sentença lógica da IA dessa forma: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{A, B, C, D, E, F, G, H} = 1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sentença lógica nesta representação tem 2 partes: conjunto de células no tabuleiro que estão envolvidas na sentença, e contagem numérica, representando contagem de quantas dessas células são minas. Sentença lógica citada informa que das células A, B, C, D, E, F, G e H, exatamente 1 delas é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Via conhecimento do nº inferior esquerdo, constrói-se sentença {D, E, G} = 0 para significar que das células D, E e G, exatamente 0 delas são minas. Intuitivamente, pode-se inferir dessa sentença que todas células devem estar seguras. Então, sempre que há sentença cuja contagem é 0, sabe-se que todas células da sentença estão seguras;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IA construirá sentença {E, F, H} = 3. Pode-se inferir que todos E, F e H são minas. Sempre que nº de células for igual à contagem, sabe-se que todas células dessa sentença são minas;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Uma vez que sabe-se se célula é mina ou não, pode-se atualizar sentenças para simplificá-las e potencialmente tirar novas conclusões;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800" y="1249538"/>
            <a:ext cx="1229850" cy="12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3798" y="2581875"/>
            <a:ext cx="1229850" cy="122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Exemplo, se IA souber sentença {A, B, C} = 2, ainda não há informações suficientes para conclusões. Mas ao informar que C é seguro, pode-se remover C da sentença completamente, deixando sentença {A, B} = 2, possibilitando conclusões;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IA souber sentença {A, B, C} = 2, informando que C é mina, pode-se remover C da sentença e diminuir valor de contagem (já que C era mina que contribuiu para contagem), concluindo sentença {A, B} = 1. Pois, se 2 de A, B e C são minas, e sabe-se que C é mina, então A ou B será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2 sentenças onde IA entende com base na célula central superior e célula central inferior. Da célula central superior, tem-se {A, B, C} = 1. Da célula central inferior, tem-se {A, B, C, D, E} = 2. Logicamente, pode-se inferir novo pedaço de conhecimento, que {D, E} = 1. Afinal, se 2 de A, B, C, D e E são minas, e apenas 1 de A, B e C são minas, então é lógico que exatamente 1 de D e E deve ser outra mina;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Sempre que há 2 sentenças set1 = count1 e set2 = count2 onde set1 é subconjunto de set2, então pode-se construir nova sentença set2 - set1 = count2 - count1;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800" y="1456100"/>
            <a:ext cx="1117775" cy="11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Baixe código de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https://cdn.cs50.net/ai/2023/x/projects/1/minesweeper.zip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 descompacte-o.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Instruções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 arquivos: runner.py e minesweeper.py. minesweeper.py contém toda lógica do jogo em si para IA jogar. runner.py contém todo código para executar interface gráfica do jogo. Após concluir todas funções necessárias em minesweeper.py, pode-se executar runner.py para jogar Minesweeper;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minesweeper.py possui 3 classes, Minesweeper, que lida com jogabilidade; Sentence, que representa frase lógica que contém conjunto de células e contagem; e MinesweeperAI, que lida com inferência de quais movimentos fazer com base no conhecimento;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 classe Minesweeper, cada célula é par (i, j) onde i é linha (variando de 0 a altura - 1) e j é coluna (variando de 0 a largura - 1);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 Sentence será usada para representar sentenças lógicas do formato descrito no Background. Cada sentença possui conjunto de células dentro dela e contagem de quantas dessas células são minas. classe também contém funções known_mines e known_safes para determinar se alguma das células na sentença é conhecida como mina ou segura. também contém funções mark_mine e mark_safe para atualizar sentença em resposta a novas informações sobre célula;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Funcionamento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Classe MinesweeperAI implementará IA para jogar Minesweeper. Classe AI mantém controle de série de valores. self.moves_made contém conjunto de todas células já clicadas, então IA sabe que não deve usá-las novamente. self.mines contém conjunto de todas células conhecidas como minas. self.safes contém conjunto de todas células conhecidas como seguras. E self.knowledge contém lista de todas sentenças que IA sabe que são verdadeiras;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mark_mine adiciona célula a self.mines, então IA sabe que é mina. Também percorre loop em todas frases no conhecimento da IA ​​e informa cada frase que célula é mina, para que frase possa atualizar-se adequadamente caso contiver informações sobre tal mina. Função mark_safe faz mesma coisa, mas para células seguras;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Funções restantes, add_knowledge, make_safe_move e make_random_move, devem ser implementadas.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Funcionamento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