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5bc0e3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5bc0e3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5bc0e3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5bc0e3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5bc0e3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5bc0e3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5bc0e3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5bc0e3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5bc0e3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5bc0e3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5bc0e3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5bc0e3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Fuzzy Control for Pendulum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report for Assignment 5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662225" y="4059100"/>
            <a:ext cx="2382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Number :25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 Number : 1501CS54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1821EE13, 1821ME18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Structure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Divided into 2 components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Front End (frontend.py)  :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Back End (backend.py)  : Fuzzy Control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End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Functions</a:t>
            </a:r>
            <a:br>
              <a:rPr lang="en-GB"/>
            </a:br>
            <a:r>
              <a:rPr lang="en-GB"/>
              <a:t>1. profile() : gives a profile for parameters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 fuzzification() : Fuzzifies a given x for different literal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3. rules() : Define rules for fuzzy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4. defuzzify() : Get the trapezoid areas and centroid for a given literal variable current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5. Compute Current : Computes the </a:t>
            </a:r>
            <a:r>
              <a:rPr lang="en-GB"/>
              <a:t>weighted</a:t>
            </a:r>
            <a:r>
              <a:rPr lang="en-GB"/>
              <a:t> sum of all the defuzzified trapeziums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Responsible for all the GUI and the modification of the pendulum position and velocity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View of GUI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445025"/>
            <a:ext cx="4487697" cy="459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Theta Profile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817" y="136175"/>
            <a:ext cx="6264634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Omega Profile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375" y="319875"/>
            <a:ext cx="6208598" cy="46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Run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67" y="256463"/>
            <a:ext cx="4554681" cy="46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