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E4332-4F72-4224-913E-40D7791DD708}" v="67" dt="2022-05-10T03:37:18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7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Falcão" userId="a47b98c67eba1116" providerId="LiveId" clId="{1D0E4332-4F72-4224-913E-40D7791DD708}"/>
    <pc:docChg chg="custSel addSld modSld">
      <pc:chgData name="Mateus Falcão" userId="a47b98c67eba1116" providerId="LiveId" clId="{1D0E4332-4F72-4224-913E-40D7791DD708}" dt="2022-05-10T03:39:19.136" v="320" actId="14100"/>
      <pc:docMkLst>
        <pc:docMk/>
      </pc:docMkLst>
      <pc:sldChg chg="addSp delSp modSp add mod">
        <pc:chgData name="Mateus Falcão" userId="a47b98c67eba1116" providerId="LiveId" clId="{1D0E4332-4F72-4224-913E-40D7791DD708}" dt="2022-05-10T03:39:19.136" v="320" actId="14100"/>
        <pc:sldMkLst>
          <pc:docMk/>
          <pc:sldMk cId="1504512543" sldId="257"/>
        </pc:sldMkLst>
        <pc:spChg chg="del mod">
          <ac:chgData name="Mateus Falcão" userId="a47b98c67eba1116" providerId="LiveId" clId="{1D0E4332-4F72-4224-913E-40D7791DD708}" dt="2022-05-10T03:12:11.435" v="5" actId="478"/>
          <ac:spMkLst>
            <pc:docMk/>
            <pc:sldMk cId="1504512543" sldId="257"/>
            <ac:spMk id="13" creationId="{2E505514-1578-548B-601F-01D22D163CFE}"/>
          </ac:spMkLst>
        </pc:spChg>
        <pc:spChg chg="del mod">
          <ac:chgData name="Mateus Falcão" userId="a47b98c67eba1116" providerId="LiveId" clId="{1D0E4332-4F72-4224-913E-40D7791DD708}" dt="2022-05-10T03:12:08.035" v="2" actId="478"/>
          <ac:spMkLst>
            <pc:docMk/>
            <pc:sldMk cId="1504512543" sldId="257"/>
            <ac:spMk id="15" creationId="{4F84C9A3-5DCE-4BA3-22E5-3EC738F23042}"/>
          </ac:spMkLst>
        </pc:spChg>
        <pc:spChg chg="add del">
          <ac:chgData name="Mateus Falcão" userId="a47b98c67eba1116" providerId="LiveId" clId="{1D0E4332-4F72-4224-913E-40D7791DD708}" dt="2022-05-10T03:27:11.207" v="106" actId="478"/>
          <ac:spMkLst>
            <pc:docMk/>
            <pc:sldMk cId="1504512543" sldId="257"/>
            <ac:spMk id="20" creationId="{D63DCC21-CC42-4BD4-DC33-C7B0E21B8CA5}"/>
          </ac:spMkLst>
        </pc:spChg>
        <pc:spChg chg="add mod">
          <ac:chgData name="Mateus Falcão" userId="a47b98c67eba1116" providerId="LiveId" clId="{1D0E4332-4F72-4224-913E-40D7791DD708}" dt="2022-05-10T03:36:05.356" v="294" actId="1076"/>
          <ac:spMkLst>
            <pc:docMk/>
            <pc:sldMk cId="1504512543" sldId="257"/>
            <ac:spMk id="33" creationId="{1272822E-5E00-C356-F5C9-B9C980394907}"/>
          </ac:spMkLst>
        </pc:spChg>
        <pc:spChg chg="add mod">
          <ac:chgData name="Mateus Falcão" userId="a47b98c67eba1116" providerId="LiveId" clId="{1D0E4332-4F72-4224-913E-40D7791DD708}" dt="2022-05-10T03:36:05.356" v="294" actId="1076"/>
          <ac:spMkLst>
            <pc:docMk/>
            <pc:sldMk cId="1504512543" sldId="257"/>
            <ac:spMk id="34" creationId="{D8DFC081-C085-193F-D83B-9EA17EE902BF}"/>
          </ac:spMkLst>
        </pc:spChg>
        <pc:spChg chg="add mod">
          <ac:chgData name="Mateus Falcão" userId="a47b98c67eba1116" providerId="LiveId" clId="{1D0E4332-4F72-4224-913E-40D7791DD708}" dt="2022-05-10T03:36:05.356" v="294" actId="1076"/>
          <ac:spMkLst>
            <pc:docMk/>
            <pc:sldMk cId="1504512543" sldId="257"/>
            <ac:spMk id="45" creationId="{FCC6531E-F880-EC1D-C124-ACB00396EF31}"/>
          </ac:spMkLst>
        </pc:spChg>
        <pc:spChg chg="add mod">
          <ac:chgData name="Mateus Falcão" userId="a47b98c67eba1116" providerId="LiveId" clId="{1D0E4332-4F72-4224-913E-40D7791DD708}" dt="2022-05-10T03:36:05.356" v="294" actId="1076"/>
          <ac:spMkLst>
            <pc:docMk/>
            <pc:sldMk cId="1504512543" sldId="257"/>
            <ac:spMk id="46" creationId="{565D27AA-3D5C-C462-93A0-10CF358DD106}"/>
          </ac:spMkLst>
        </pc:spChg>
        <pc:spChg chg="add mod">
          <ac:chgData name="Mateus Falcão" userId="a47b98c67eba1116" providerId="LiveId" clId="{1D0E4332-4F72-4224-913E-40D7791DD708}" dt="2022-05-10T03:36:05.356" v="294" actId="1076"/>
          <ac:spMkLst>
            <pc:docMk/>
            <pc:sldMk cId="1504512543" sldId="257"/>
            <ac:spMk id="47" creationId="{2A0B0A2A-5C7E-4D5D-2B10-9E6703E9DDA3}"/>
          </ac:spMkLst>
        </pc:spChg>
        <pc:spChg chg="add mod">
          <ac:chgData name="Mateus Falcão" userId="a47b98c67eba1116" providerId="LiveId" clId="{1D0E4332-4F72-4224-913E-40D7791DD708}" dt="2022-05-10T03:36:05.356" v="294" actId="1076"/>
          <ac:spMkLst>
            <pc:docMk/>
            <pc:sldMk cId="1504512543" sldId="257"/>
            <ac:spMk id="48" creationId="{529F62AB-AB01-225A-FA78-EB67C37DDE47}"/>
          </ac:spMkLst>
        </pc:spChg>
        <pc:spChg chg="add mod">
          <ac:chgData name="Mateus Falcão" userId="a47b98c67eba1116" providerId="LiveId" clId="{1D0E4332-4F72-4224-913E-40D7791DD708}" dt="2022-05-10T03:36:05.356" v="294" actId="1076"/>
          <ac:spMkLst>
            <pc:docMk/>
            <pc:sldMk cId="1504512543" sldId="257"/>
            <ac:spMk id="50" creationId="{9957DF24-17A6-BC4A-4543-FF2AD38771D2}"/>
          </ac:spMkLst>
        </pc:spChg>
        <pc:spChg chg="add mod">
          <ac:chgData name="Mateus Falcão" userId="a47b98c67eba1116" providerId="LiveId" clId="{1D0E4332-4F72-4224-913E-40D7791DD708}" dt="2022-05-10T03:36:05.356" v="294" actId="1076"/>
          <ac:spMkLst>
            <pc:docMk/>
            <pc:sldMk cId="1504512543" sldId="257"/>
            <ac:spMk id="51" creationId="{874FC5B4-A573-BA31-A5D6-1FCB667EEFC7}"/>
          </ac:spMkLst>
        </pc:spChg>
        <pc:spChg chg="add mod">
          <ac:chgData name="Mateus Falcão" userId="a47b98c67eba1116" providerId="LiveId" clId="{1D0E4332-4F72-4224-913E-40D7791DD708}" dt="2022-05-10T03:39:06.390" v="308" actId="14100"/>
          <ac:spMkLst>
            <pc:docMk/>
            <pc:sldMk cId="1504512543" sldId="257"/>
            <ac:spMk id="52" creationId="{F7F5FBD1-3B4B-B216-3592-17371DD93469}"/>
          </ac:spMkLst>
        </pc:spChg>
        <pc:spChg chg="add mod">
          <ac:chgData name="Mateus Falcão" userId="a47b98c67eba1116" providerId="LiveId" clId="{1D0E4332-4F72-4224-913E-40D7791DD708}" dt="2022-05-10T03:39:19.136" v="320" actId="14100"/>
          <ac:spMkLst>
            <pc:docMk/>
            <pc:sldMk cId="1504512543" sldId="257"/>
            <ac:spMk id="53" creationId="{608DCBEB-02BA-A76A-12C3-8C490677E26A}"/>
          </ac:spMkLst>
        </pc:spChg>
        <pc:picChg chg="add mod modCrop">
          <ac:chgData name="Mateus Falcão" userId="a47b98c67eba1116" providerId="LiveId" clId="{1D0E4332-4F72-4224-913E-40D7791DD708}" dt="2022-05-10T03:33:04.144" v="180" actId="1076"/>
          <ac:picMkLst>
            <pc:docMk/>
            <pc:sldMk cId="1504512543" sldId="257"/>
            <ac:picMk id="3" creationId="{80F5EBD6-B422-41F5-CB5E-FF16C2CB3283}"/>
          </ac:picMkLst>
        </pc:picChg>
        <pc:picChg chg="del mod">
          <ac:chgData name="Mateus Falcão" userId="a47b98c67eba1116" providerId="LiveId" clId="{1D0E4332-4F72-4224-913E-40D7791DD708}" dt="2022-05-10T03:25:03.021" v="78" actId="478"/>
          <ac:picMkLst>
            <pc:docMk/>
            <pc:sldMk cId="1504512543" sldId="257"/>
            <ac:picMk id="5" creationId="{68B87A9C-C7C0-0616-16AF-52529A1051BE}"/>
          </ac:picMkLst>
        </pc:picChg>
        <pc:picChg chg="add mod modCrop">
          <ac:chgData name="Mateus Falcão" userId="a47b98c67eba1116" providerId="LiveId" clId="{1D0E4332-4F72-4224-913E-40D7791DD708}" dt="2022-05-10T03:26:54.664" v="104" actId="1076"/>
          <ac:picMkLst>
            <pc:docMk/>
            <pc:sldMk cId="1504512543" sldId="257"/>
            <ac:picMk id="6" creationId="{D0A0455C-BC36-52E8-2888-D4E3C21C0945}"/>
          </ac:picMkLst>
        </pc:picChg>
        <pc:picChg chg="add mod modCrop">
          <ac:chgData name="Mateus Falcão" userId="a47b98c67eba1116" providerId="LiveId" clId="{1D0E4332-4F72-4224-913E-40D7791DD708}" dt="2022-05-10T03:28:29.985" v="122" actId="1076"/>
          <ac:picMkLst>
            <pc:docMk/>
            <pc:sldMk cId="1504512543" sldId="257"/>
            <ac:picMk id="8" creationId="{1DDF6DCD-3799-2C89-E5B2-EFE5C5A22D23}"/>
          </ac:picMkLst>
        </pc:picChg>
        <pc:picChg chg="add mod modCrop">
          <ac:chgData name="Mateus Falcão" userId="a47b98c67eba1116" providerId="LiveId" clId="{1D0E4332-4F72-4224-913E-40D7791DD708}" dt="2022-05-10T03:19:50.070" v="50" actId="1076"/>
          <ac:picMkLst>
            <pc:docMk/>
            <pc:sldMk cId="1504512543" sldId="257"/>
            <ac:picMk id="12" creationId="{76045911-E816-6964-71A3-95F4670426E4}"/>
          </ac:picMkLst>
        </pc:picChg>
        <pc:picChg chg="add mod">
          <ac:chgData name="Mateus Falcão" userId="a47b98c67eba1116" providerId="LiveId" clId="{1D0E4332-4F72-4224-913E-40D7791DD708}" dt="2022-05-10T03:18:43.330" v="41" actId="1076"/>
          <ac:picMkLst>
            <pc:docMk/>
            <pc:sldMk cId="1504512543" sldId="257"/>
            <ac:picMk id="14" creationId="{4105BF94-4752-D3AF-6AA0-3851F1CFA587}"/>
          </ac:picMkLst>
        </pc:picChg>
        <pc:picChg chg="add mod">
          <ac:chgData name="Mateus Falcão" userId="a47b98c67eba1116" providerId="LiveId" clId="{1D0E4332-4F72-4224-913E-40D7791DD708}" dt="2022-05-10T03:29:12.645" v="135" actId="1076"/>
          <ac:picMkLst>
            <pc:docMk/>
            <pc:sldMk cId="1504512543" sldId="257"/>
            <ac:picMk id="17" creationId="{23567DEF-773B-312B-A722-6266E8480953}"/>
          </ac:picMkLst>
        </pc:picChg>
        <pc:picChg chg="add del mod">
          <ac:chgData name="Mateus Falcão" userId="a47b98c67eba1116" providerId="LiveId" clId="{1D0E4332-4F72-4224-913E-40D7791DD708}" dt="2022-05-10T03:23:17.067" v="63" actId="478"/>
          <ac:picMkLst>
            <pc:docMk/>
            <pc:sldMk cId="1504512543" sldId="257"/>
            <ac:picMk id="19" creationId="{374843F4-39BD-934F-B651-B296E460432C}"/>
          </ac:picMkLst>
        </pc:picChg>
        <pc:picChg chg="add mod">
          <ac:chgData name="Mateus Falcão" userId="a47b98c67eba1116" providerId="LiveId" clId="{1D0E4332-4F72-4224-913E-40D7791DD708}" dt="2022-05-10T03:30:56.059" v="157" actId="27349"/>
          <ac:picMkLst>
            <pc:docMk/>
            <pc:sldMk cId="1504512543" sldId="257"/>
            <ac:picMk id="22" creationId="{C06E0B87-F626-8FAC-30F6-8A41AED530A4}"/>
          </ac:picMkLst>
        </pc:picChg>
        <pc:picChg chg="add mod">
          <ac:chgData name="Mateus Falcão" userId="a47b98c67eba1116" providerId="LiveId" clId="{1D0E4332-4F72-4224-913E-40D7791DD708}" dt="2022-05-10T03:30:06.598" v="154" actId="27349"/>
          <ac:picMkLst>
            <pc:docMk/>
            <pc:sldMk cId="1504512543" sldId="257"/>
            <ac:picMk id="24" creationId="{9560B13F-4CDC-D5F5-CB38-2FD2CDF5D26E}"/>
          </ac:picMkLst>
        </pc:picChg>
        <pc:picChg chg="add del mod">
          <ac:chgData name="Mateus Falcão" userId="a47b98c67eba1116" providerId="LiveId" clId="{1D0E4332-4F72-4224-913E-40D7791DD708}" dt="2022-05-10T03:29:55.344" v="151" actId="478"/>
          <ac:picMkLst>
            <pc:docMk/>
            <pc:sldMk cId="1504512543" sldId="257"/>
            <ac:picMk id="26" creationId="{8DE763CE-6918-C346-A959-FFA4023CB84E}"/>
          </ac:picMkLst>
        </pc:picChg>
        <pc:picChg chg="add mod">
          <ac:chgData name="Mateus Falcão" userId="a47b98c67eba1116" providerId="LiveId" clId="{1D0E4332-4F72-4224-913E-40D7791DD708}" dt="2022-05-10T03:30:33.265" v="155" actId="207"/>
          <ac:picMkLst>
            <pc:docMk/>
            <pc:sldMk cId="1504512543" sldId="257"/>
            <ac:picMk id="28" creationId="{F3EAA54F-5A02-4C63-FAB0-EFD4715182D1}"/>
          </ac:picMkLst>
        </pc:picChg>
        <pc:picChg chg="add del mod">
          <ac:chgData name="Mateus Falcão" userId="a47b98c67eba1116" providerId="LiveId" clId="{1D0E4332-4F72-4224-913E-40D7791DD708}" dt="2022-05-10T03:29:56.461" v="152" actId="478"/>
          <ac:picMkLst>
            <pc:docMk/>
            <pc:sldMk cId="1504512543" sldId="257"/>
            <ac:picMk id="30" creationId="{DEA23EA0-3261-6FAD-8947-F4163D2507AD}"/>
          </ac:picMkLst>
        </pc:picChg>
        <pc:picChg chg="add del mod">
          <ac:chgData name="Mateus Falcão" userId="a47b98c67eba1116" providerId="LiveId" clId="{1D0E4332-4F72-4224-913E-40D7791DD708}" dt="2022-05-10T03:29:54.494" v="150" actId="478"/>
          <ac:picMkLst>
            <pc:docMk/>
            <pc:sldMk cId="1504512543" sldId="257"/>
            <ac:picMk id="32" creationId="{8C8943D4-D2FF-6F0C-BCFB-E1257A5796E1}"/>
          </ac:picMkLst>
        </pc:picChg>
        <pc:picChg chg="add mod">
          <ac:chgData name="Mateus Falcão" userId="a47b98c67eba1116" providerId="LiveId" clId="{1D0E4332-4F72-4224-913E-40D7791DD708}" dt="2022-05-10T03:30:33.265" v="155" actId="207"/>
          <ac:picMkLst>
            <pc:docMk/>
            <pc:sldMk cId="1504512543" sldId="257"/>
            <ac:picMk id="38" creationId="{1617DA49-E99C-95C2-AB13-F9D4A48817EF}"/>
          </ac:picMkLst>
        </pc:picChg>
        <pc:picChg chg="add mod">
          <ac:chgData name="Mateus Falcão" userId="a47b98c67eba1116" providerId="LiveId" clId="{1D0E4332-4F72-4224-913E-40D7791DD708}" dt="2022-05-10T03:30:40.936" v="156" actId="27349"/>
          <ac:picMkLst>
            <pc:docMk/>
            <pc:sldMk cId="1504512543" sldId="257"/>
            <ac:picMk id="39" creationId="{091EF768-C5A3-3476-A6D2-F62CF5A7D33E}"/>
          </ac:picMkLst>
        </pc:picChg>
        <pc:picChg chg="add mod">
          <ac:chgData name="Mateus Falcão" userId="a47b98c67eba1116" providerId="LiveId" clId="{1D0E4332-4F72-4224-913E-40D7791DD708}" dt="2022-05-10T03:30:33.265" v="155" actId="207"/>
          <ac:picMkLst>
            <pc:docMk/>
            <pc:sldMk cId="1504512543" sldId="257"/>
            <ac:picMk id="40" creationId="{E74A585B-A1FD-4795-1697-4A0027753B90}"/>
          </ac:picMkLst>
        </pc:picChg>
        <pc:picChg chg="add mod">
          <ac:chgData name="Mateus Falcão" userId="a47b98c67eba1116" providerId="LiveId" clId="{1D0E4332-4F72-4224-913E-40D7791DD708}" dt="2022-05-10T03:29:31.641" v="141" actId="1076"/>
          <ac:picMkLst>
            <pc:docMk/>
            <pc:sldMk cId="1504512543" sldId="257"/>
            <ac:picMk id="41" creationId="{FD19F16B-2BF4-7AE5-1EDC-CA5EA89AEB14}"/>
          </ac:picMkLst>
        </pc:picChg>
        <pc:picChg chg="add mod">
          <ac:chgData name="Mateus Falcão" userId="a47b98c67eba1116" providerId="LiveId" clId="{1D0E4332-4F72-4224-913E-40D7791DD708}" dt="2022-05-10T03:29:44.611" v="146" actId="1076"/>
          <ac:picMkLst>
            <pc:docMk/>
            <pc:sldMk cId="1504512543" sldId="257"/>
            <ac:picMk id="42" creationId="{2C6A28EF-0F09-59DF-A25C-24E5D823DA92}"/>
          </ac:picMkLst>
        </pc:picChg>
        <pc:picChg chg="add mod">
          <ac:chgData name="Mateus Falcão" userId="a47b98c67eba1116" providerId="LiveId" clId="{1D0E4332-4F72-4224-913E-40D7791DD708}" dt="2022-05-10T03:29:51.685" v="149" actId="688"/>
          <ac:picMkLst>
            <pc:docMk/>
            <pc:sldMk cId="1504512543" sldId="257"/>
            <ac:picMk id="43" creationId="{354DED85-AAB2-209E-7FA8-CF34AFD12B50}"/>
          </ac:picMkLst>
        </pc:picChg>
        <pc:picChg chg="add del mod">
          <ac:chgData name="Mateus Falcão" userId="a47b98c67eba1116" providerId="LiveId" clId="{1D0E4332-4F72-4224-913E-40D7791DD708}" dt="2022-05-10T03:23:56.052" v="65" actId="478"/>
          <ac:picMkLst>
            <pc:docMk/>
            <pc:sldMk cId="1504512543" sldId="257"/>
            <ac:picMk id="1026" creationId="{5080D824-A63B-0C75-55A0-D1262025C486}"/>
          </ac:picMkLst>
        </pc:picChg>
        <pc:picChg chg="add mod">
          <ac:chgData name="Mateus Falcão" userId="a47b98c67eba1116" providerId="LiveId" clId="{1D0E4332-4F72-4224-913E-40D7791DD708}" dt="2022-05-10T03:29:08.020" v="132" actId="1076"/>
          <ac:picMkLst>
            <pc:docMk/>
            <pc:sldMk cId="1504512543" sldId="257"/>
            <ac:picMk id="1028" creationId="{59E7846D-21E2-962D-F25D-3615C638D028}"/>
          </ac:picMkLst>
        </pc:picChg>
        <pc:picChg chg="add mod">
          <ac:chgData name="Mateus Falcão" userId="a47b98c67eba1116" providerId="LiveId" clId="{1D0E4332-4F72-4224-913E-40D7791DD708}" dt="2022-05-10T03:25:14.479" v="83" actId="1076"/>
          <ac:picMkLst>
            <pc:docMk/>
            <pc:sldMk cId="1504512543" sldId="257"/>
            <ac:picMk id="1030" creationId="{9AE0AD92-B7F3-F09C-2695-81D639FBB4DE}"/>
          </ac:picMkLst>
        </pc:picChg>
        <pc:picChg chg="add mod">
          <ac:chgData name="Mateus Falcão" userId="a47b98c67eba1116" providerId="LiveId" clId="{1D0E4332-4F72-4224-913E-40D7791DD708}" dt="2022-05-10T03:29:32.916" v="142" actId="1076"/>
          <ac:picMkLst>
            <pc:docMk/>
            <pc:sldMk cId="1504512543" sldId="257"/>
            <ac:picMk id="1032" creationId="{C140E783-16AE-1F78-83A8-43705C509BE1}"/>
          </ac:picMkLst>
        </pc:picChg>
        <pc:picChg chg="add mod">
          <ac:chgData name="Mateus Falcão" userId="a47b98c67eba1116" providerId="LiveId" clId="{1D0E4332-4F72-4224-913E-40D7791DD708}" dt="2022-05-10T03:29:10.577" v="134" actId="1076"/>
          <ac:picMkLst>
            <pc:docMk/>
            <pc:sldMk cId="1504512543" sldId="257"/>
            <ac:picMk id="1034" creationId="{B55E1AD0-33DD-2B9D-1FC8-C5C1067EA133}"/>
          </ac:picMkLst>
        </pc:picChg>
        <pc:cxnChg chg="del">
          <ac:chgData name="Mateus Falcão" userId="a47b98c67eba1116" providerId="LiveId" clId="{1D0E4332-4F72-4224-913E-40D7791DD708}" dt="2022-05-10T03:12:12.984" v="6" actId="478"/>
          <ac:cxnSpMkLst>
            <pc:docMk/>
            <pc:sldMk cId="1504512543" sldId="257"/>
            <ac:cxnSpMk id="9" creationId="{BC0B4323-3391-6C35-9B94-E6D690F8BFEE}"/>
          </ac:cxnSpMkLst>
        </pc:cxnChg>
        <pc:cxnChg chg="del">
          <ac:chgData name="Mateus Falcão" userId="a47b98c67eba1116" providerId="LiveId" clId="{1D0E4332-4F72-4224-913E-40D7791DD708}" dt="2022-05-10T03:12:09.088" v="3" actId="478"/>
          <ac:cxnSpMkLst>
            <pc:docMk/>
            <pc:sldMk cId="1504512543" sldId="257"/>
            <ac:cxnSpMk id="10" creationId="{540AA624-5AB2-015E-FF8F-2F6C53C9C4E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1745-2489-A2E4-092D-28A39DF34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6AF280-67FB-F5D4-961B-D57CDDFDD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A6D9FF-5317-73BC-8AD8-B4124DD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F2B1-1AE3-44AA-A57E-CBDA4913F3F3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4B6B10-DBCD-D329-E34A-ACCE8678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C4A1FD-FE53-A39A-7F79-BF6D27F4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1F0E-4537-414B-9644-315A3E181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29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E4AAE-6682-A556-5799-68E53FAF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34E9F8-F3CB-63DE-6A26-9974431AB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A83D6A-DDB4-3BBB-8E28-5B5F854B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F2B1-1AE3-44AA-A57E-CBDA4913F3F3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F573E-2EB5-AA96-494E-343C4BBE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00C16-9EBE-A044-6AB6-DA92E50F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1F0E-4537-414B-9644-315A3E181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89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8554D1-2C5B-073D-72C2-FD26EDF04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CC1B26-B448-5D61-3C6B-9E232AD32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A42E43-0FB6-B7F5-D4AF-391C9C2C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F2B1-1AE3-44AA-A57E-CBDA4913F3F3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97024C-1DA6-FE76-FE70-7B01F3E7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81D0E-18C7-340B-A58A-330DA775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1F0E-4537-414B-9644-315A3E181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45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985CE-D4AC-EF04-29BC-DF02BBE3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2A6D2-5D05-1E61-06E2-704A9E6C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7C0ACF-6684-9250-983C-8BC71264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F2B1-1AE3-44AA-A57E-CBDA4913F3F3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481A75-DBCB-AE9C-65A5-74FC3D8D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89484A-BAE4-AFBB-C260-CCC1F848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1F0E-4537-414B-9644-315A3E181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68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0BA9B-DE54-9EDE-01DE-3D221E22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8C2754-2353-79D3-4809-6B81B1697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3DF61B-80F5-EF7B-AF46-906EF6DB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F2B1-1AE3-44AA-A57E-CBDA4913F3F3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1FA98E-4D58-8BE6-D9C4-E912A76E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98BA8E-83BE-5AED-32D5-2FF33500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1F0E-4537-414B-9644-315A3E181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51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F48C2-674B-3F30-680F-BBCC58CF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4611EC-FB44-27DB-46C7-48FEB0B6D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0277F1-6752-A72C-975B-14E2ADC19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97A2B2-31B0-E881-BAFC-8C46A4BC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F2B1-1AE3-44AA-A57E-CBDA4913F3F3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111434-2274-F6CE-CCEB-292AB12C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6C3D91-25A9-9CB3-BDED-D234002D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1F0E-4537-414B-9644-315A3E181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72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FD3C1-BCD6-289B-D4A8-52EB143D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9D20D4-A78C-E6D8-7A3F-A213CC1E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63218-274D-5E95-FA10-C4F66FDD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20E1BE-4B16-2B65-63B9-69634C3A3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6E130D-3E8A-FE28-F0B2-05A749E28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F54E1F-25D1-C84B-11BA-F39262C1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F2B1-1AE3-44AA-A57E-CBDA4913F3F3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2011A3-9616-6B03-0F20-5F48DFEE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1648B1-0B55-01DC-5FAD-02E9ED13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1F0E-4537-414B-9644-315A3E181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85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06802-B3B6-259E-4205-4EE3AE06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714624-BA87-EEA2-2F9E-50BB1249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F2B1-1AE3-44AA-A57E-CBDA4913F3F3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313AEE-4D42-3AEE-469D-6223B0EE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B4DC71-D1EC-55AE-837D-0E3FC31E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1F0E-4537-414B-9644-315A3E181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08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A537E5-A888-1CF8-D624-7DEC014C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F2B1-1AE3-44AA-A57E-CBDA4913F3F3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5F86ED-F3AB-36EF-CCF2-E66FE76E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950288-2EF5-4E2C-A693-A1ADC1EF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1F0E-4537-414B-9644-315A3E181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12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6D8C3-CC28-D9A1-30C1-2B6AA13D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75A796-6169-C43F-B6B0-CEE218E0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87C238-D2E7-2E0B-035D-EEB6ECED2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668022-9E30-8399-2598-630F3A56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F2B1-1AE3-44AA-A57E-CBDA4913F3F3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F1B8BB-FEAA-305E-EB58-6657F0FE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2FF491-B195-022A-3501-D9CE48C5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1F0E-4537-414B-9644-315A3E181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87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176D9-1079-EF9E-40BE-F3439268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871FB3-2B3C-565E-BC0F-A29F8F975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FAA9DC-29BE-A71A-AC98-197C6F92C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695ABE-98EB-84AD-8076-2ED6977C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F2B1-1AE3-44AA-A57E-CBDA4913F3F3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ACA88E-58E7-4DCC-D316-A311C62B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681561-387A-7815-BD69-191C2AFA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1F0E-4537-414B-9644-315A3E181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77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88B665-D946-1F11-747D-67163FA9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3F32AA-ADCF-F52E-D5B9-0E66EAFD3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34E88A-3FED-F7C5-E7A7-7FE04F14A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F2B1-1AE3-44AA-A57E-CBDA4913F3F3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5435A4-3B71-888A-CFC0-BFAEBFB78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57A32B-43AC-8C34-D090-52D95E6F7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91F0E-4537-414B-9644-315A3E181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0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openxmlformats.org/officeDocument/2006/relationships/image" Target="../media/image3.jp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jp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5" Type="http://schemas.openxmlformats.org/officeDocument/2006/relationships/image" Target="../media/image5.jp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68B87A9C-C7C0-0616-16AF-52529A105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5"/>
          <a:stretch/>
        </p:blipFill>
        <p:spPr>
          <a:xfrm>
            <a:off x="5205524" y="2209799"/>
            <a:ext cx="1780952" cy="2676343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C0B4323-3391-6C35-9B94-E6D690F8BFEE}"/>
              </a:ext>
            </a:extLst>
          </p:cNvPr>
          <p:cNvCxnSpPr/>
          <p:nvPr/>
        </p:nvCxnSpPr>
        <p:spPr>
          <a:xfrm>
            <a:off x="5132717" y="2209799"/>
            <a:ext cx="491706" cy="145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40AA624-5AB2-015E-FF8F-2F6C53C9C4ED}"/>
              </a:ext>
            </a:extLst>
          </p:cNvPr>
          <p:cNvCxnSpPr>
            <a:cxnSpLocks/>
          </p:cNvCxnSpPr>
          <p:nvPr/>
        </p:nvCxnSpPr>
        <p:spPr>
          <a:xfrm flipH="1">
            <a:off x="6449684" y="2209799"/>
            <a:ext cx="408316" cy="145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505514-1578-548B-601F-01D22D163CFE}"/>
              </a:ext>
            </a:extLst>
          </p:cNvPr>
          <p:cNvSpPr txBox="1"/>
          <p:nvPr/>
        </p:nvSpPr>
        <p:spPr>
          <a:xfrm>
            <a:off x="4315048" y="2031844"/>
            <a:ext cx="178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PORT #2 </a:t>
            </a:r>
          </a:p>
          <a:p>
            <a:r>
              <a:rPr lang="pt-BR" sz="1400" dirty="0"/>
              <a:t>VACUUM (P2)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84C9A3-5DCE-4BA3-22E5-3EC738F23042}"/>
              </a:ext>
            </a:extLst>
          </p:cNvPr>
          <p:cNvSpPr txBox="1"/>
          <p:nvPr/>
        </p:nvSpPr>
        <p:spPr>
          <a:xfrm>
            <a:off x="6913669" y="2031844"/>
            <a:ext cx="2006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PORT #1 POSITIVE PRESSURE (P1)</a:t>
            </a:r>
          </a:p>
        </p:txBody>
      </p:sp>
    </p:spTree>
    <p:extLst>
      <p:ext uri="{BB962C8B-B14F-4D97-AF65-F5344CB8AC3E}">
        <p14:creationId xmlns:p14="http://schemas.microsoft.com/office/powerpoint/2010/main" val="32132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80F5EBD6-B422-41F5-CB5E-FF16C2CB3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8" t="6591" r="25085"/>
          <a:stretch/>
        </p:blipFill>
        <p:spPr>
          <a:xfrm>
            <a:off x="195125" y="1846527"/>
            <a:ext cx="866775" cy="2362201"/>
          </a:xfrm>
          <a:prstGeom prst="rect">
            <a:avLst/>
          </a:prstGeom>
        </p:spPr>
      </p:pic>
      <p:pic>
        <p:nvPicPr>
          <p:cNvPr id="6" name="Imagem 5" descr="Circuito eletrônico em fundo preto&#10;&#10;Descrição gerada automaticamente com confiança média">
            <a:extLst>
              <a:ext uri="{FF2B5EF4-FFF2-40B4-BE49-F238E27FC236}">
                <a16:creationId xmlns:a16="http://schemas.microsoft.com/office/drawing/2014/main" id="{D0A0455C-BC36-52E8-2888-D4E3C21C09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4" t="13325" r="20703" b="17099"/>
          <a:stretch/>
        </p:blipFill>
        <p:spPr>
          <a:xfrm>
            <a:off x="2335727" y="529834"/>
            <a:ext cx="1425439" cy="1033181"/>
          </a:xfrm>
          <a:prstGeom prst="rect">
            <a:avLst/>
          </a:prstGeom>
        </p:spPr>
      </p:pic>
      <p:pic>
        <p:nvPicPr>
          <p:cNvPr id="8" name="Imagem 7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1DDF6DCD-3799-2C89-E5B2-EFE5C5A22D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24780" r="3542" b="19748"/>
          <a:stretch/>
        </p:blipFill>
        <p:spPr>
          <a:xfrm>
            <a:off x="4165723" y="276047"/>
            <a:ext cx="1700885" cy="1033182"/>
          </a:xfrm>
          <a:prstGeom prst="rect">
            <a:avLst/>
          </a:prstGeom>
        </p:spPr>
      </p:pic>
      <p:pic>
        <p:nvPicPr>
          <p:cNvPr id="14" name="Imagem 13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105BF94-4752-D3AF-6AA0-3851F1CFA5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24780" r="3542" b="19748"/>
          <a:stretch/>
        </p:blipFill>
        <p:spPr>
          <a:xfrm flipH="1">
            <a:off x="6906883" y="276047"/>
            <a:ext cx="1700885" cy="1033182"/>
          </a:xfrm>
          <a:prstGeom prst="rect">
            <a:avLst/>
          </a:prstGeom>
        </p:spPr>
      </p:pic>
      <p:pic>
        <p:nvPicPr>
          <p:cNvPr id="12" name="Imagem 11" descr="Circuito eletrônico com fios&#10;&#10;Descrição gerada automaticamente com confiança média">
            <a:extLst>
              <a:ext uri="{FF2B5EF4-FFF2-40B4-BE49-F238E27FC236}">
                <a16:creationId xmlns:a16="http://schemas.microsoft.com/office/drawing/2014/main" id="{76045911-E816-6964-71A3-95F4670426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2" t="4026" r="13119" b="1761"/>
          <a:stretch/>
        </p:blipFill>
        <p:spPr>
          <a:xfrm>
            <a:off x="8829726" y="529835"/>
            <a:ext cx="1495127" cy="1465772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23567DEF-773B-312B-A722-6266E8480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12" y="2366619"/>
            <a:ext cx="1465772" cy="1465772"/>
          </a:xfrm>
          <a:prstGeom prst="rect">
            <a:avLst/>
          </a:prstGeom>
        </p:spPr>
      </p:pic>
      <p:pic>
        <p:nvPicPr>
          <p:cNvPr id="1028" name="Picture 4" descr="Cloud server - Free networking icons">
            <a:extLst>
              <a:ext uri="{FF2B5EF4-FFF2-40B4-BE49-F238E27FC236}">
                <a16:creationId xmlns:a16="http://schemas.microsoft.com/office/drawing/2014/main" id="{59E7846D-21E2-962D-F25D-3615C638D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188" y="3027628"/>
            <a:ext cx="1465772" cy="146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NSOR DE PRESSÃO MPX5700DP">
            <a:extLst>
              <a:ext uri="{FF2B5EF4-FFF2-40B4-BE49-F238E27FC236}">
                <a16:creationId xmlns:a16="http://schemas.microsoft.com/office/drawing/2014/main" id="{9AE0AD92-B7F3-F09C-2695-81D639FB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0" y="300934"/>
            <a:ext cx="1465772" cy="146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sktop computer icon computer #AD , #AFFILIATE, #paid, #icon, #computer, # Desktop | Computer icon, Desktop computers, Computer">
            <a:extLst>
              <a:ext uri="{FF2B5EF4-FFF2-40B4-BE49-F238E27FC236}">
                <a16:creationId xmlns:a16="http://schemas.microsoft.com/office/drawing/2014/main" id="{C140E783-16AE-1F78-83A8-43705C50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40" y="4752328"/>
            <a:ext cx="1780765" cy="17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55E1AD0-33DD-2B9D-1FC8-C5C1067E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55" y="5219064"/>
            <a:ext cx="1291871" cy="12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áfico 21" descr="Voltar com preenchimento sólido">
            <a:extLst>
              <a:ext uri="{FF2B5EF4-FFF2-40B4-BE49-F238E27FC236}">
                <a16:creationId xmlns:a16="http://schemas.microsoft.com/office/drawing/2014/main" id="{C06E0B87-F626-8FAC-30F6-8A41AED530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7002133">
            <a:off x="8150567" y="1663218"/>
            <a:ext cx="914400" cy="914400"/>
          </a:xfrm>
          <a:prstGeom prst="rect">
            <a:avLst/>
          </a:prstGeom>
        </p:spPr>
      </p:pic>
      <p:pic>
        <p:nvPicPr>
          <p:cNvPr id="24" name="Gráfico 23" descr="Voltar com preenchimento sólido">
            <a:extLst>
              <a:ext uri="{FF2B5EF4-FFF2-40B4-BE49-F238E27FC236}">
                <a16:creationId xmlns:a16="http://schemas.microsoft.com/office/drawing/2014/main" id="{9560B13F-4CDC-D5F5-CB38-2FD2CDF5D2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50976">
            <a:off x="32747" y="805521"/>
            <a:ext cx="914400" cy="914400"/>
          </a:xfrm>
          <a:prstGeom prst="rect">
            <a:avLst/>
          </a:prstGeom>
        </p:spPr>
      </p:pic>
      <p:pic>
        <p:nvPicPr>
          <p:cNvPr id="28" name="Gráfico 27" descr="Seta: Curva no sentido anti-horário com preenchimento sólido">
            <a:extLst>
              <a:ext uri="{FF2B5EF4-FFF2-40B4-BE49-F238E27FC236}">
                <a16:creationId xmlns:a16="http://schemas.microsoft.com/office/drawing/2014/main" id="{F3EAA54F-5A02-4C63-FAB0-EFD4715182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6455493">
            <a:off x="3364373" y="1008629"/>
            <a:ext cx="914400" cy="914400"/>
          </a:xfrm>
          <a:prstGeom prst="rect">
            <a:avLst/>
          </a:prstGeom>
        </p:spPr>
      </p:pic>
      <p:pic>
        <p:nvPicPr>
          <p:cNvPr id="38" name="Gráfico 37" descr="Voltar com preenchimento sólido">
            <a:extLst>
              <a:ext uri="{FF2B5EF4-FFF2-40B4-BE49-F238E27FC236}">
                <a16:creationId xmlns:a16="http://schemas.microsoft.com/office/drawing/2014/main" id="{1617DA49-E99C-95C2-AB13-F9D4A48817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337590">
            <a:off x="2063013" y="139263"/>
            <a:ext cx="914400" cy="914400"/>
          </a:xfrm>
          <a:prstGeom prst="rect">
            <a:avLst/>
          </a:prstGeom>
        </p:spPr>
      </p:pic>
      <p:pic>
        <p:nvPicPr>
          <p:cNvPr id="39" name="Gráfico 38" descr="Seta: Curva no sentido anti-horário com preenchimento sólido">
            <a:extLst>
              <a:ext uri="{FF2B5EF4-FFF2-40B4-BE49-F238E27FC236}">
                <a16:creationId xmlns:a16="http://schemas.microsoft.com/office/drawing/2014/main" id="{091EF768-C5A3-3476-A6D2-F62CF5A7D33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6455493">
            <a:off x="5785151" y="637783"/>
            <a:ext cx="914400" cy="914400"/>
          </a:xfrm>
          <a:prstGeom prst="rect">
            <a:avLst/>
          </a:prstGeom>
        </p:spPr>
      </p:pic>
      <p:pic>
        <p:nvPicPr>
          <p:cNvPr id="40" name="Gráfico 39" descr="Voltar com preenchimento sólido">
            <a:extLst>
              <a:ext uri="{FF2B5EF4-FFF2-40B4-BE49-F238E27FC236}">
                <a16:creationId xmlns:a16="http://schemas.microsoft.com/office/drawing/2014/main" id="{E74A585B-A1FD-4795-1697-4A0027753B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337590">
            <a:off x="8458243" y="-76227"/>
            <a:ext cx="914400" cy="914400"/>
          </a:xfrm>
          <a:prstGeom prst="rect">
            <a:avLst/>
          </a:prstGeom>
        </p:spPr>
      </p:pic>
      <p:pic>
        <p:nvPicPr>
          <p:cNvPr id="41" name="Gráfico 40" descr="Seta: Curva no sentido anti-horário com preenchimento sólido">
            <a:extLst>
              <a:ext uri="{FF2B5EF4-FFF2-40B4-BE49-F238E27FC236}">
                <a16:creationId xmlns:a16="http://schemas.microsoft.com/office/drawing/2014/main" id="{FD19F16B-2BF4-7AE5-1EDC-CA5EA89AEB1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7072245">
            <a:off x="6893186" y="2689045"/>
            <a:ext cx="914400" cy="914400"/>
          </a:xfrm>
          <a:prstGeom prst="rect">
            <a:avLst/>
          </a:prstGeom>
        </p:spPr>
      </p:pic>
      <p:pic>
        <p:nvPicPr>
          <p:cNvPr id="42" name="Gráfico 41" descr="Seta: curva no sentido horário com preenchimento sólido">
            <a:extLst>
              <a:ext uri="{FF2B5EF4-FFF2-40B4-BE49-F238E27FC236}">
                <a16:creationId xmlns:a16="http://schemas.microsoft.com/office/drawing/2014/main" id="{2C6A28EF-0F09-59DF-A25C-24E5D823DA9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0800000">
            <a:off x="6816350" y="3941832"/>
            <a:ext cx="914400" cy="914400"/>
          </a:xfrm>
          <a:prstGeom prst="rect">
            <a:avLst/>
          </a:prstGeom>
        </p:spPr>
      </p:pic>
      <p:pic>
        <p:nvPicPr>
          <p:cNvPr id="43" name="Gráfico 42" descr="Voltar com preenchimento sólido">
            <a:extLst>
              <a:ext uri="{FF2B5EF4-FFF2-40B4-BE49-F238E27FC236}">
                <a16:creationId xmlns:a16="http://schemas.microsoft.com/office/drawing/2014/main" id="{354DED85-AAB2-209E-7FA8-CF34AFD12B5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16380086">
            <a:off x="4753525" y="3995504"/>
            <a:ext cx="914400" cy="9144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1272822E-5E00-C356-F5C9-B9C980394907}"/>
              </a:ext>
            </a:extLst>
          </p:cNvPr>
          <p:cNvSpPr/>
          <p:nvPr/>
        </p:nvSpPr>
        <p:spPr>
          <a:xfrm>
            <a:off x="627145" y="4822072"/>
            <a:ext cx="209176" cy="1925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CC6531E-F880-EC1D-C124-ACB00396EF31}"/>
              </a:ext>
            </a:extLst>
          </p:cNvPr>
          <p:cNvSpPr/>
          <p:nvPr/>
        </p:nvSpPr>
        <p:spPr>
          <a:xfrm>
            <a:off x="627145" y="5153429"/>
            <a:ext cx="209176" cy="1925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65D27AA-3D5C-C462-93A0-10CF358DD106}"/>
              </a:ext>
            </a:extLst>
          </p:cNvPr>
          <p:cNvSpPr/>
          <p:nvPr/>
        </p:nvSpPr>
        <p:spPr>
          <a:xfrm>
            <a:off x="627145" y="5484786"/>
            <a:ext cx="209176" cy="1925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A0B0A2A-5C7E-4D5D-2B10-9E6703E9DDA3}"/>
              </a:ext>
            </a:extLst>
          </p:cNvPr>
          <p:cNvSpPr/>
          <p:nvPr/>
        </p:nvSpPr>
        <p:spPr>
          <a:xfrm>
            <a:off x="627145" y="5816143"/>
            <a:ext cx="209176" cy="1925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529F62AB-AB01-225A-FA78-EB67C37DDE47}"/>
              </a:ext>
            </a:extLst>
          </p:cNvPr>
          <p:cNvSpPr/>
          <p:nvPr/>
        </p:nvSpPr>
        <p:spPr>
          <a:xfrm>
            <a:off x="627145" y="6147500"/>
            <a:ext cx="209176" cy="192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8DFC081-C085-193F-D83B-9EA17EE902BF}"/>
              </a:ext>
            </a:extLst>
          </p:cNvPr>
          <p:cNvSpPr txBox="1"/>
          <p:nvPr/>
        </p:nvSpPr>
        <p:spPr>
          <a:xfrm>
            <a:off x="889390" y="4721353"/>
            <a:ext cx="235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Conexão pneumática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957DF24-17A6-BC4A-4543-FF2AD38771D2}"/>
              </a:ext>
            </a:extLst>
          </p:cNvPr>
          <p:cNvSpPr txBox="1"/>
          <p:nvPr/>
        </p:nvSpPr>
        <p:spPr>
          <a:xfrm>
            <a:off x="889390" y="5089136"/>
            <a:ext cx="235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Conexão elétrica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74FC5B4-A573-BA31-A5D6-1FCB667EEFC7}"/>
              </a:ext>
            </a:extLst>
          </p:cNvPr>
          <p:cNvSpPr txBox="1"/>
          <p:nvPr/>
        </p:nvSpPr>
        <p:spPr>
          <a:xfrm>
            <a:off x="889390" y="5397808"/>
            <a:ext cx="277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Comunicação via rede </a:t>
            </a:r>
            <a:r>
              <a:rPr lang="pt-BR" dirty="0" err="1"/>
              <a:t>Lora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7F5FBD1-3B4B-B216-3592-17371DD93469}"/>
              </a:ext>
            </a:extLst>
          </p:cNvPr>
          <p:cNvSpPr txBox="1"/>
          <p:nvPr/>
        </p:nvSpPr>
        <p:spPr>
          <a:xfrm>
            <a:off x="889390" y="5727773"/>
            <a:ext cx="287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Comunicação via rede Wi-Fi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08DCBEB-02BA-A76A-12C3-8C490677E26A}"/>
              </a:ext>
            </a:extLst>
          </p:cNvPr>
          <p:cNvSpPr txBox="1"/>
          <p:nvPr/>
        </p:nvSpPr>
        <p:spPr>
          <a:xfrm>
            <a:off x="889389" y="6059130"/>
            <a:ext cx="313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Comunicação via rede internet</a:t>
            </a:r>
          </a:p>
        </p:txBody>
      </p:sp>
    </p:spTree>
    <p:extLst>
      <p:ext uri="{BB962C8B-B14F-4D97-AF65-F5344CB8AC3E}">
        <p14:creationId xmlns:p14="http://schemas.microsoft.com/office/powerpoint/2010/main" val="1504512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Falcão</dc:creator>
  <cp:lastModifiedBy>Mateus Falcão</cp:lastModifiedBy>
  <cp:revision>1</cp:revision>
  <dcterms:created xsi:type="dcterms:W3CDTF">2022-05-08T18:23:07Z</dcterms:created>
  <dcterms:modified xsi:type="dcterms:W3CDTF">2022-05-10T03:39:22Z</dcterms:modified>
</cp:coreProperties>
</file>