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1ymzpj7z/cUmxywQ7GXD+L6eV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5330" y="429033"/>
            <a:ext cx="6211964" cy="59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16292" y="198119"/>
            <a:ext cx="11750040" cy="6461761"/>
          </a:xfrm>
          <a:prstGeom prst="rect">
            <a:avLst/>
          </a:prstGeom>
          <a:solidFill>
            <a:schemeClr val="lt1">
              <a:alpha val="94901"/>
            </a:schemeClr>
          </a:solidFill>
          <a:ln cap="flat" cmpd="sng" w="76200">
            <a:solidFill>
              <a:srgbClr val="003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276094" y="1335550"/>
            <a:ext cx="36304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CERTIFICADO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28575">
            <a:solidFill>
              <a:srgbClr val="003B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63125" y="2364666"/>
            <a:ext cx="1039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Certificamos que </a:t>
            </a:r>
            <a:r>
              <a:rPr lang="pt-BR" sz="1600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16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 alun</a:t>
            </a:r>
            <a:r>
              <a:rPr lang="pt-BR" sz="1600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16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600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Hagata Lós Melchiades de Souza, </a:t>
            </a:r>
            <a:r>
              <a:rPr b="0" i="0" lang="pt-BR" sz="16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matrícula </a:t>
            </a:r>
            <a:r>
              <a:rPr lang="pt-BR" sz="1600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201903527856</a:t>
            </a:r>
            <a:r>
              <a:rPr b="0" i="0" lang="pt-BR" sz="16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, participou da </a:t>
            </a:r>
            <a:r>
              <a:rPr lang="pt-BR" sz="1600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Liga Acadêmica de Medicina Legal,</a:t>
            </a:r>
            <a:r>
              <a:rPr b="0" i="0" lang="pt-BR" sz="16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 da Universidade Estácio de Sá – Campus Città, na condição de </a:t>
            </a:r>
            <a:r>
              <a:rPr lang="pt-BR" sz="1600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Secretária</a:t>
            </a:r>
            <a:r>
              <a:rPr b="0" i="0" lang="pt-BR" sz="16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, durante o período de </a:t>
            </a:r>
            <a:r>
              <a:rPr lang="pt-BR" sz="1600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Julho de 2021 </a:t>
            </a:r>
            <a:r>
              <a:rPr b="0" i="0" lang="pt-BR" sz="16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1600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Dezembro de 2022. </a:t>
            </a:r>
            <a:endParaRPr/>
          </a:p>
        </p:txBody>
      </p:sp>
      <p:cxnSp>
        <p:nvCxnSpPr>
          <p:cNvPr id="89" name="Google Shape;89;p1"/>
          <p:cNvCxnSpPr/>
          <p:nvPr/>
        </p:nvCxnSpPr>
        <p:spPr>
          <a:xfrm>
            <a:off x="3369255" y="5679849"/>
            <a:ext cx="5707380" cy="0"/>
          </a:xfrm>
          <a:prstGeom prst="straightConnector1">
            <a:avLst/>
          </a:prstGeom>
          <a:noFill/>
          <a:ln cap="flat" cmpd="sng" w="9525">
            <a:solidFill>
              <a:srgbClr val="003B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tipo, nome da empresa&#10;&#10;Descrição gerada automaticamente" id="90" name="Google Shape;90;p1"/>
          <p:cNvPicPr preferRelativeResize="0"/>
          <p:nvPr/>
        </p:nvPicPr>
        <p:blipFill rotWithShape="1">
          <a:blip r:embed="rId4">
            <a:alphaModFix/>
          </a:blip>
          <a:srcRect b="41805" l="11722" r="14600" t="41745"/>
          <a:stretch/>
        </p:blipFill>
        <p:spPr>
          <a:xfrm>
            <a:off x="4405015" y="570641"/>
            <a:ext cx="3381969" cy="53399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412488" y="3963762"/>
            <a:ext cx="935764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985" marR="825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13B35"/>
                </a:solidFill>
                <a:latin typeface="Calibri"/>
                <a:ea typeface="Calibri"/>
                <a:cs typeface="Calibri"/>
                <a:sym typeface="Calibri"/>
              </a:rPr>
              <a:t>Universidade Estácio de Sá - Campus Città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13B35"/>
                </a:solidFill>
                <a:latin typeface="Calibri"/>
                <a:ea typeface="Calibri"/>
                <a:cs typeface="Calibri"/>
                <a:sym typeface="Calibri"/>
              </a:rPr>
              <a:t>CNPJ 34.075.739/0160-05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13B35"/>
                </a:solidFill>
                <a:latin typeface="Calibri"/>
                <a:ea typeface="Calibri"/>
                <a:cs typeface="Calibri"/>
                <a:sym typeface="Calibri"/>
              </a:rPr>
              <a:t>Curso de Medicina reconhecido por intermédio da Portaria n</a:t>
            </a:r>
            <a:r>
              <a:rPr b="0" baseline="30000" i="0" lang="pt-BR" sz="1400" u="none" cap="none" strike="noStrike">
                <a:solidFill>
                  <a:srgbClr val="013B35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1400" u="none" cap="none" strike="noStrike">
                <a:solidFill>
                  <a:srgbClr val="013B35"/>
                </a:solidFill>
                <a:latin typeface="Calibri"/>
                <a:ea typeface="Calibri"/>
                <a:cs typeface="Calibri"/>
                <a:sym typeface="Calibri"/>
              </a:rPr>
              <a:t> 214 de 27 de março de 2014</a:t>
            </a:r>
            <a:endParaRPr b="0" i="0" sz="1400" u="none" cap="none" strike="noStrike">
              <a:solidFill>
                <a:srgbClr val="013B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455550" y="6340865"/>
            <a:ext cx="33314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Data de Emissão: 03 de Setembro de 2024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776004" y="5672840"/>
            <a:ext cx="26905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13B35"/>
                </a:solidFill>
                <a:latin typeface="Calibri"/>
                <a:ea typeface="Calibri"/>
                <a:cs typeface="Calibri"/>
                <a:sym typeface="Calibri"/>
              </a:rPr>
              <a:t>LUCIANE SANTIAGO TAVARES</a:t>
            </a:r>
            <a:endParaRPr b="0" i="0" sz="1600" u="none" cap="none" strike="noStrike">
              <a:solidFill>
                <a:srgbClr val="013B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3B35"/>
                </a:solidFill>
                <a:latin typeface="Calibri"/>
                <a:ea typeface="Calibri"/>
                <a:cs typeface="Calibri"/>
                <a:sym typeface="Calibri"/>
              </a:rPr>
              <a:t>Coordenação de Curso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2023-09-04T18:09:57Z</dcterms:created>
  <dc:creator>Gabriela Nascimento Gomes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0x0101007965C8A187E4B945A0F9980FC23D1023</vt:lpwstr>
  </property>
  <property fmtid="{D5CDD505-2E9C-101B-9397-08002B2CF9AE}" pid="3" name="MediaServiceImageTags">
    <vt:lpwstr/>
  </property>
</Properties>
</file>