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Raleway"/>
      <p:regular r:id="rId45"/>
      <p:bold r:id="rId46"/>
      <p:italic r:id="rId47"/>
      <p:boldItalic r:id="rId48"/>
    </p:embeddedFont>
    <p:embeddedFont>
      <p:font typeface="Raleway SemiBold"/>
      <p:regular r:id="rId49"/>
      <p:bold r:id="rId50"/>
      <p:italic r:id="rId51"/>
      <p:boldItalic r:id="rId52"/>
    </p:embeddedFont>
    <p:embeddedFont>
      <p:font typeface="Raleway Medium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7" roundtripDataSignature="AMtx7mgWNkdpt4xDAuvgvIBAJ5MHMt0X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aleway-bold.fntdata"/><Relationship Id="rId45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Raleway-boldItalic.fntdata"/><Relationship Id="rId47" Type="http://schemas.openxmlformats.org/officeDocument/2006/relationships/font" Target="fonts/Raleway-italic.fntdata"/><Relationship Id="rId49" Type="http://schemas.openxmlformats.org/officeDocument/2006/relationships/font" Target="fonts/Raleway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lewaySemiBold-italic.fntdata"/><Relationship Id="rId50" Type="http://schemas.openxmlformats.org/officeDocument/2006/relationships/font" Target="fonts/RalewaySemiBold-bold.fntdata"/><Relationship Id="rId53" Type="http://schemas.openxmlformats.org/officeDocument/2006/relationships/font" Target="fonts/RalewayMedium-regular.fntdata"/><Relationship Id="rId52" Type="http://schemas.openxmlformats.org/officeDocument/2006/relationships/font" Target="fonts/RalewaySemiBold-boldItalic.fntdata"/><Relationship Id="rId11" Type="http://schemas.openxmlformats.org/officeDocument/2006/relationships/slide" Target="slides/slide6.xml"/><Relationship Id="rId55" Type="http://schemas.openxmlformats.org/officeDocument/2006/relationships/font" Target="fonts/RalewayMedium-italic.fntdata"/><Relationship Id="rId10" Type="http://schemas.openxmlformats.org/officeDocument/2006/relationships/slide" Target="slides/slide5.xml"/><Relationship Id="rId54" Type="http://schemas.openxmlformats.org/officeDocument/2006/relationships/font" Target="fonts/RalewayMedium-bold.fntdata"/><Relationship Id="rId13" Type="http://schemas.openxmlformats.org/officeDocument/2006/relationships/slide" Target="slides/slide8.xml"/><Relationship Id="rId57" Type="http://customschemas.google.com/relationships/presentationmetadata" Target="metadata"/><Relationship Id="rId12" Type="http://schemas.openxmlformats.org/officeDocument/2006/relationships/slide" Target="slides/slide7.xml"/><Relationship Id="rId56" Type="http://schemas.openxmlformats.org/officeDocument/2006/relationships/font" Target="fonts/RalewayMedium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6" name="Google Shape;52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8" name="Google Shape;56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7" name="Google Shape;57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6" name="Google Shape;586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4" name="Google Shape;604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Blank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6"/>
          <p:cNvSpPr txBox="1"/>
          <p:nvPr>
            <p:ph idx="10" type="dt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Footer">
  <p:cSld name="1_Title and Foot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1"/>
          <p:cNvSpPr txBox="1"/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1"/>
          <p:cNvSpPr txBox="1"/>
          <p:nvPr>
            <p:ph idx="10" type="dt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1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54" name="Google Shape;54;p81"/>
          <p:cNvCxnSpPr/>
          <p:nvPr/>
        </p:nvCxnSpPr>
        <p:spPr>
          <a:xfrm rot="10800000">
            <a:off x="399835" y="562064"/>
            <a:ext cx="83181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2"/>
          <p:cNvSpPr txBox="1"/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82"/>
          <p:cNvSpPr txBox="1"/>
          <p:nvPr>
            <p:ph idx="1" type="body"/>
          </p:nvPr>
        </p:nvSpPr>
        <p:spPr>
          <a:xfrm>
            <a:off x="457200" y="1012009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2"/>
          <p:cNvSpPr txBox="1"/>
          <p:nvPr>
            <p:ph idx="2" type="body"/>
          </p:nvPr>
        </p:nvSpPr>
        <p:spPr>
          <a:xfrm>
            <a:off x="4648200" y="1012009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2"/>
          <p:cNvSpPr txBox="1"/>
          <p:nvPr>
            <p:ph idx="10" type="dt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2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3"/>
          <p:cNvSpPr txBox="1"/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83"/>
          <p:cNvSpPr txBox="1"/>
          <p:nvPr>
            <p:ph idx="1" type="body"/>
          </p:nvPr>
        </p:nvSpPr>
        <p:spPr>
          <a:xfrm>
            <a:off x="457200" y="1000823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1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  <a:defRPr b="1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1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83"/>
          <p:cNvSpPr txBox="1"/>
          <p:nvPr>
            <p:ph idx="2" type="body"/>
          </p:nvPr>
        </p:nvSpPr>
        <p:spPr>
          <a:xfrm>
            <a:off x="457200" y="1480643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83"/>
          <p:cNvSpPr txBox="1"/>
          <p:nvPr>
            <p:ph idx="3" type="body"/>
          </p:nvPr>
        </p:nvSpPr>
        <p:spPr>
          <a:xfrm>
            <a:off x="4645026" y="1000823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1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  <a:defRPr b="1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1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3"/>
          <p:cNvSpPr txBox="1"/>
          <p:nvPr>
            <p:ph idx="4" type="body"/>
          </p:nvPr>
        </p:nvSpPr>
        <p:spPr>
          <a:xfrm>
            <a:off x="4645026" y="1480643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83"/>
          <p:cNvSpPr txBox="1"/>
          <p:nvPr>
            <p:ph idx="10" type="dt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1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3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Raleway"/>
              <a:buNone/>
              <a:defRPr b="0" i="0" sz="1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Raleway"/>
              <a:buNone/>
              <a:defRPr b="0" i="0" sz="1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Raleway"/>
              <a:buNone/>
              <a:defRPr b="0" i="0" sz="1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Raleway"/>
              <a:buNone/>
              <a:defRPr b="0" i="0" sz="1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Raleway"/>
              <a:buNone/>
              <a:defRPr b="0" i="0" sz="1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Raleway"/>
              <a:buNone/>
              <a:defRPr b="0" i="0" sz="1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Raleway"/>
              <a:buNone/>
              <a:defRPr b="0" i="0" sz="1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Raleway"/>
              <a:buNone/>
              <a:defRPr b="0" i="0" sz="1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Raleway"/>
              <a:buNone/>
              <a:defRPr b="0" i="0" sz="1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rrange avatars">
  <p:cSld name="arrange avatar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4"/>
          <p:cNvSpPr txBox="1"/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84"/>
          <p:cNvSpPr txBox="1"/>
          <p:nvPr>
            <p:ph idx="10" type="dt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84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3" name="Google Shape;73;p84"/>
          <p:cNvSpPr/>
          <p:nvPr/>
        </p:nvSpPr>
        <p:spPr>
          <a:xfrm>
            <a:off x="4145935" y="4547418"/>
            <a:ext cx="942300" cy="53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" name="Google Shape;74;p84"/>
          <p:cNvGrpSpPr/>
          <p:nvPr/>
        </p:nvGrpSpPr>
        <p:grpSpPr>
          <a:xfrm>
            <a:off x="2415383" y="1108869"/>
            <a:ext cx="4453655" cy="2929086"/>
            <a:chOff x="2415382" y="1108869"/>
            <a:chExt cx="4453655" cy="2929086"/>
          </a:xfrm>
        </p:grpSpPr>
        <p:sp>
          <p:nvSpPr>
            <p:cNvPr id="75" name="Google Shape;75;p84"/>
            <p:cNvSpPr/>
            <p:nvPr/>
          </p:nvSpPr>
          <p:spPr>
            <a:xfrm>
              <a:off x="4546600" y="1994693"/>
              <a:ext cx="1246200" cy="565200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4"/>
            <p:cNvSpPr/>
            <p:nvPr/>
          </p:nvSpPr>
          <p:spPr>
            <a:xfrm>
              <a:off x="4546600" y="1994693"/>
              <a:ext cx="1246200" cy="565200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4"/>
            <p:cNvSpPr/>
            <p:nvPr/>
          </p:nvSpPr>
          <p:spPr>
            <a:xfrm>
              <a:off x="5035550" y="1588294"/>
              <a:ext cx="268200" cy="560400"/>
            </a:xfrm>
            <a:custGeom>
              <a:rect b="b" l="l" r="r" t="t"/>
              <a:pathLst>
                <a:path extrusionOk="0" h="120000" w="12000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4"/>
            <p:cNvSpPr/>
            <p:nvPr/>
          </p:nvSpPr>
          <p:spPr>
            <a:xfrm>
              <a:off x="4859337" y="1553369"/>
              <a:ext cx="112800" cy="163500"/>
            </a:xfrm>
            <a:custGeom>
              <a:rect b="b" l="l" r="r" t="t"/>
              <a:pathLst>
                <a:path extrusionOk="0" h="120000" w="12000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4"/>
            <p:cNvSpPr/>
            <p:nvPr/>
          </p:nvSpPr>
          <p:spPr>
            <a:xfrm>
              <a:off x="5365750" y="1553369"/>
              <a:ext cx="112800" cy="163500"/>
            </a:xfrm>
            <a:custGeom>
              <a:rect b="b" l="l" r="r" t="t"/>
              <a:pathLst>
                <a:path extrusionOk="0" h="120000" w="12000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4"/>
            <p:cNvSpPr/>
            <p:nvPr/>
          </p:nvSpPr>
          <p:spPr>
            <a:xfrm>
              <a:off x="5024437" y="1958182"/>
              <a:ext cx="146100" cy="282600"/>
            </a:xfrm>
            <a:custGeom>
              <a:rect b="b" l="l" r="r" t="t"/>
              <a:pathLst>
                <a:path extrusionOk="0" h="120000" w="12000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4"/>
            <p:cNvSpPr/>
            <p:nvPr/>
          </p:nvSpPr>
          <p:spPr>
            <a:xfrm>
              <a:off x="5024437" y="1958182"/>
              <a:ext cx="146100" cy="282600"/>
            </a:xfrm>
            <a:custGeom>
              <a:rect b="b" l="l" r="r" t="t"/>
              <a:pathLst>
                <a:path extrusionOk="0" h="120000" w="12000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4"/>
            <p:cNvSpPr/>
            <p:nvPr/>
          </p:nvSpPr>
          <p:spPr>
            <a:xfrm>
              <a:off x="5035550" y="1902618"/>
              <a:ext cx="268200" cy="92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84"/>
            <p:cNvSpPr/>
            <p:nvPr/>
          </p:nvSpPr>
          <p:spPr>
            <a:xfrm>
              <a:off x="4757737" y="1205707"/>
              <a:ext cx="823800" cy="758700"/>
            </a:xfrm>
            <a:custGeom>
              <a:rect b="b" l="l" r="r" t="t"/>
              <a:pathLst>
                <a:path extrusionOk="0" h="120000" w="12000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84"/>
            <p:cNvSpPr/>
            <p:nvPr/>
          </p:nvSpPr>
          <p:spPr>
            <a:xfrm>
              <a:off x="4810125" y="1158082"/>
              <a:ext cx="673200" cy="517500"/>
            </a:xfrm>
            <a:custGeom>
              <a:rect b="b" l="l" r="r" t="t"/>
              <a:pathLst>
                <a:path extrusionOk="0" h="120000" w="120000">
                  <a:moveTo>
                    <a:pt x="116285" y="100248"/>
                  </a:moveTo>
                  <a:cubicBezTo>
                    <a:pt x="120000" y="76024"/>
                    <a:pt x="117428" y="19378"/>
                    <a:pt x="103142" y="21242"/>
                  </a:cubicBezTo>
                  <a:cubicBezTo>
                    <a:pt x="89428" y="3354"/>
                    <a:pt x="42571" y="0"/>
                    <a:pt x="29428" y="19378"/>
                  </a:cubicBezTo>
                  <a:cubicBezTo>
                    <a:pt x="0" y="26832"/>
                    <a:pt x="13714" y="100621"/>
                    <a:pt x="13714" y="100621"/>
                  </a:cubicBezTo>
                  <a:cubicBezTo>
                    <a:pt x="14571" y="108074"/>
                    <a:pt x="16000" y="114409"/>
                    <a:pt x="17142" y="120000"/>
                  </a:cubicBezTo>
                  <a:cubicBezTo>
                    <a:pt x="19142" y="120000"/>
                    <a:pt x="21142" y="119627"/>
                    <a:pt x="23142" y="119627"/>
                  </a:cubicBezTo>
                  <a:cubicBezTo>
                    <a:pt x="21142" y="114409"/>
                    <a:pt x="19142" y="109192"/>
                    <a:pt x="18571" y="105465"/>
                  </a:cubicBezTo>
                  <a:cubicBezTo>
                    <a:pt x="18285" y="103229"/>
                    <a:pt x="17428" y="95403"/>
                    <a:pt x="17428" y="93540"/>
                  </a:cubicBezTo>
                  <a:cubicBezTo>
                    <a:pt x="17714" y="80124"/>
                    <a:pt x="25142" y="41366"/>
                    <a:pt x="38000" y="38385"/>
                  </a:cubicBezTo>
                  <a:cubicBezTo>
                    <a:pt x="42857" y="37267"/>
                    <a:pt x="55142" y="51801"/>
                    <a:pt x="63428" y="51801"/>
                  </a:cubicBezTo>
                  <a:cubicBezTo>
                    <a:pt x="71714" y="51428"/>
                    <a:pt x="82571" y="36894"/>
                    <a:pt x="88000" y="37639"/>
                  </a:cubicBezTo>
                  <a:cubicBezTo>
                    <a:pt x="101428" y="40248"/>
                    <a:pt x="112571" y="75652"/>
                    <a:pt x="112285" y="92795"/>
                  </a:cubicBezTo>
                  <a:cubicBezTo>
                    <a:pt x="112285" y="95031"/>
                    <a:pt x="110285" y="108447"/>
                    <a:pt x="107142" y="117763"/>
                  </a:cubicBezTo>
                  <a:cubicBezTo>
                    <a:pt x="109142" y="117391"/>
                    <a:pt x="111428" y="117391"/>
                    <a:pt x="113428" y="117018"/>
                  </a:cubicBezTo>
                  <a:cubicBezTo>
                    <a:pt x="114571" y="112173"/>
                    <a:pt x="115428" y="106583"/>
                    <a:pt x="116285" y="1002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84"/>
            <p:cNvSpPr/>
            <p:nvPr/>
          </p:nvSpPr>
          <p:spPr>
            <a:xfrm>
              <a:off x="5170487" y="1958182"/>
              <a:ext cx="142800" cy="284100"/>
            </a:xfrm>
            <a:custGeom>
              <a:rect b="b" l="l" r="r" t="t"/>
              <a:pathLst>
                <a:path extrusionOk="0" h="120000" w="12000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4"/>
            <p:cNvSpPr/>
            <p:nvPr/>
          </p:nvSpPr>
          <p:spPr>
            <a:xfrm>
              <a:off x="5170487" y="1958182"/>
              <a:ext cx="142800" cy="284100"/>
            </a:xfrm>
            <a:custGeom>
              <a:rect b="b" l="l" r="r" t="t"/>
              <a:pathLst>
                <a:path extrusionOk="0" h="120000" w="12000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4"/>
            <p:cNvSpPr/>
            <p:nvPr/>
          </p:nvSpPr>
          <p:spPr>
            <a:xfrm>
              <a:off x="5170487" y="2124868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4"/>
            <p:cNvSpPr/>
            <p:nvPr/>
          </p:nvSpPr>
          <p:spPr>
            <a:xfrm>
              <a:off x="5170487" y="2124868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4"/>
            <p:cNvSpPr/>
            <p:nvPr/>
          </p:nvSpPr>
          <p:spPr>
            <a:xfrm>
              <a:off x="5035550" y="1953418"/>
              <a:ext cx="268200" cy="171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4"/>
            <p:cNvSpPr/>
            <p:nvPr/>
          </p:nvSpPr>
          <p:spPr>
            <a:xfrm>
              <a:off x="5035550" y="1953418"/>
              <a:ext cx="268200" cy="171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84"/>
            <p:cNvSpPr/>
            <p:nvPr/>
          </p:nvSpPr>
          <p:spPr>
            <a:xfrm>
              <a:off x="5145087" y="2237582"/>
              <a:ext cx="49200" cy="150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84"/>
            <p:cNvSpPr/>
            <p:nvPr/>
          </p:nvSpPr>
          <p:spPr>
            <a:xfrm>
              <a:off x="5145087" y="22375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84"/>
            <p:cNvSpPr/>
            <p:nvPr/>
          </p:nvSpPr>
          <p:spPr>
            <a:xfrm>
              <a:off x="5011737" y="1745457"/>
              <a:ext cx="315900" cy="45900"/>
            </a:xfrm>
            <a:custGeom>
              <a:rect b="b" l="l" r="r" t="t"/>
              <a:pathLst>
                <a:path extrusionOk="0" h="120000" w="120000">
                  <a:moveTo>
                    <a:pt x="63959" y="0"/>
                  </a:moveTo>
                  <a:cubicBezTo>
                    <a:pt x="61522" y="0"/>
                    <a:pt x="60304" y="20689"/>
                    <a:pt x="60304" y="20689"/>
                  </a:cubicBezTo>
                  <a:cubicBezTo>
                    <a:pt x="60304" y="20689"/>
                    <a:pt x="58477" y="0"/>
                    <a:pt x="56040" y="0"/>
                  </a:cubicBezTo>
                  <a:cubicBezTo>
                    <a:pt x="47512" y="0"/>
                    <a:pt x="10355" y="24827"/>
                    <a:pt x="0" y="120000"/>
                  </a:cubicBezTo>
                  <a:cubicBezTo>
                    <a:pt x="0" y="120000"/>
                    <a:pt x="51776" y="111724"/>
                    <a:pt x="54822" y="107586"/>
                  </a:cubicBezTo>
                  <a:cubicBezTo>
                    <a:pt x="57258" y="99310"/>
                    <a:pt x="60304" y="62068"/>
                    <a:pt x="60304" y="62068"/>
                  </a:cubicBezTo>
                  <a:cubicBezTo>
                    <a:pt x="60304" y="62068"/>
                    <a:pt x="62741" y="99310"/>
                    <a:pt x="65177" y="107586"/>
                  </a:cubicBezTo>
                  <a:cubicBezTo>
                    <a:pt x="68223" y="111724"/>
                    <a:pt x="120000" y="120000"/>
                    <a:pt x="120000" y="120000"/>
                  </a:cubicBezTo>
                  <a:cubicBezTo>
                    <a:pt x="109644" y="24827"/>
                    <a:pt x="73096" y="0"/>
                    <a:pt x="63959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84"/>
            <p:cNvSpPr/>
            <p:nvPr/>
          </p:nvSpPr>
          <p:spPr>
            <a:xfrm>
              <a:off x="3454400" y="1994693"/>
              <a:ext cx="1247700" cy="565200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84"/>
            <p:cNvSpPr/>
            <p:nvPr/>
          </p:nvSpPr>
          <p:spPr>
            <a:xfrm>
              <a:off x="3454400" y="1994693"/>
              <a:ext cx="1247700" cy="565200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84"/>
            <p:cNvSpPr/>
            <p:nvPr/>
          </p:nvSpPr>
          <p:spPr>
            <a:xfrm>
              <a:off x="3944937" y="1588294"/>
              <a:ext cx="266700" cy="560400"/>
            </a:xfrm>
            <a:custGeom>
              <a:rect b="b" l="l" r="r" t="t"/>
              <a:pathLst>
                <a:path extrusionOk="0" h="120000" w="12000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84"/>
            <p:cNvSpPr/>
            <p:nvPr/>
          </p:nvSpPr>
          <p:spPr>
            <a:xfrm>
              <a:off x="3767137" y="1553369"/>
              <a:ext cx="112800" cy="163500"/>
            </a:xfrm>
            <a:custGeom>
              <a:rect b="b" l="l" r="r" t="t"/>
              <a:pathLst>
                <a:path extrusionOk="0" h="120000" w="12000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84"/>
            <p:cNvSpPr/>
            <p:nvPr/>
          </p:nvSpPr>
          <p:spPr>
            <a:xfrm>
              <a:off x="4275137" y="1553369"/>
              <a:ext cx="112800" cy="163500"/>
            </a:xfrm>
            <a:custGeom>
              <a:rect b="b" l="l" r="r" t="t"/>
              <a:pathLst>
                <a:path extrusionOk="0" h="120000" w="12000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84"/>
            <p:cNvSpPr/>
            <p:nvPr/>
          </p:nvSpPr>
          <p:spPr>
            <a:xfrm>
              <a:off x="3944937" y="1902618"/>
              <a:ext cx="266700" cy="92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84"/>
            <p:cNvSpPr/>
            <p:nvPr/>
          </p:nvSpPr>
          <p:spPr>
            <a:xfrm>
              <a:off x="3667125" y="1205707"/>
              <a:ext cx="822300" cy="758700"/>
            </a:xfrm>
            <a:custGeom>
              <a:rect b="b" l="l" r="r" t="t"/>
              <a:pathLst>
                <a:path extrusionOk="0" h="120000" w="12000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84"/>
            <p:cNvSpPr/>
            <p:nvPr/>
          </p:nvSpPr>
          <p:spPr>
            <a:xfrm>
              <a:off x="3762375" y="1108869"/>
              <a:ext cx="649200" cy="582600"/>
            </a:xfrm>
            <a:custGeom>
              <a:rect b="b" l="l" r="r" t="t"/>
              <a:pathLst>
                <a:path extrusionOk="0" h="120000" w="120000">
                  <a:moveTo>
                    <a:pt x="92673" y="22479"/>
                  </a:moveTo>
                  <a:cubicBezTo>
                    <a:pt x="66831" y="0"/>
                    <a:pt x="27029" y="1322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9207" y="119008"/>
                  </a:cubicBezTo>
                  <a:cubicBezTo>
                    <a:pt x="9207" y="119008"/>
                    <a:pt x="9504" y="119669"/>
                    <a:pt x="9801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1287" y="119669"/>
                    <a:pt x="11287" y="119338"/>
                    <a:pt x="11287" y="119338"/>
                  </a:cubicBezTo>
                  <a:cubicBezTo>
                    <a:pt x="11287" y="117024"/>
                    <a:pt x="11287" y="112396"/>
                    <a:pt x="11287" y="112066"/>
                  </a:cubicBezTo>
                  <a:cubicBezTo>
                    <a:pt x="10990" y="108429"/>
                    <a:pt x="10099" y="105123"/>
                    <a:pt x="9801" y="101487"/>
                  </a:cubicBezTo>
                  <a:cubicBezTo>
                    <a:pt x="12178" y="84297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23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7851"/>
                  </a:cubicBezTo>
                  <a:cubicBezTo>
                    <a:pt x="76930" y="60165"/>
                    <a:pt x="77524" y="50247"/>
                    <a:pt x="83168" y="49917"/>
                  </a:cubicBezTo>
                  <a:cubicBezTo>
                    <a:pt x="85544" y="49586"/>
                    <a:pt x="90297" y="58512"/>
                    <a:pt x="92376" y="58181"/>
                  </a:cubicBezTo>
                  <a:cubicBezTo>
                    <a:pt x="111980" y="55867"/>
                    <a:pt x="103663" y="88925"/>
                    <a:pt x="106930" y="104132"/>
                  </a:cubicBezTo>
                  <a:cubicBezTo>
                    <a:pt x="106336" y="106776"/>
                    <a:pt x="106039" y="109421"/>
                    <a:pt x="105742" y="112066"/>
                  </a:cubicBezTo>
                  <a:cubicBezTo>
                    <a:pt x="105742" y="112396"/>
                    <a:pt x="105742" y="117024"/>
                    <a:pt x="105742" y="119338"/>
                  </a:cubicBezTo>
                  <a:cubicBezTo>
                    <a:pt x="105742" y="119338"/>
                    <a:pt x="105742" y="119669"/>
                    <a:pt x="106039" y="119669"/>
                  </a:cubicBezTo>
                  <a:cubicBezTo>
                    <a:pt x="106336" y="120000"/>
                    <a:pt x="107227" y="120000"/>
                    <a:pt x="107227" y="120000"/>
                  </a:cubicBezTo>
                  <a:cubicBezTo>
                    <a:pt x="107524" y="119669"/>
                    <a:pt x="107821" y="119008"/>
                    <a:pt x="107821" y="119008"/>
                  </a:cubicBezTo>
                  <a:cubicBezTo>
                    <a:pt x="108118" y="117685"/>
                    <a:pt x="108118" y="117024"/>
                    <a:pt x="108118" y="116033"/>
                  </a:cubicBezTo>
                  <a:cubicBezTo>
                    <a:pt x="108415" y="114710"/>
                    <a:pt x="108415" y="113057"/>
                    <a:pt x="108712" y="111735"/>
                  </a:cubicBezTo>
                  <a:cubicBezTo>
                    <a:pt x="112574" y="95206"/>
                    <a:pt x="120000" y="29421"/>
                    <a:pt x="92673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4059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84"/>
            <p:cNvSpPr/>
            <p:nvPr/>
          </p:nvSpPr>
          <p:spPr>
            <a:xfrm>
              <a:off x="4052887" y="2237582"/>
              <a:ext cx="50700" cy="1500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4"/>
            <p:cNvSpPr/>
            <p:nvPr/>
          </p:nvSpPr>
          <p:spPr>
            <a:xfrm>
              <a:off x="4052887" y="2237582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4"/>
            <p:cNvSpPr/>
            <p:nvPr/>
          </p:nvSpPr>
          <p:spPr>
            <a:xfrm>
              <a:off x="3640137" y="1173957"/>
              <a:ext cx="609600" cy="360300"/>
            </a:xfrm>
            <a:custGeom>
              <a:rect b="b" l="l" r="r" t="t"/>
              <a:pathLst>
                <a:path extrusionOk="0" h="120000" w="120000">
                  <a:moveTo>
                    <a:pt x="102000" y="27733"/>
                  </a:moveTo>
                  <a:cubicBezTo>
                    <a:pt x="102000" y="27733"/>
                    <a:pt x="78315" y="0"/>
                    <a:pt x="57473" y="14933"/>
                  </a:cubicBezTo>
                  <a:cubicBezTo>
                    <a:pt x="36315" y="29866"/>
                    <a:pt x="17684" y="35200"/>
                    <a:pt x="13263" y="25600"/>
                  </a:cubicBezTo>
                  <a:cubicBezTo>
                    <a:pt x="13263" y="25600"/>
                    <a:pt x="0" y="71466"/>
                    <a:pt x="24631" y="96000"/>
                  </a:cubicBezTo>
                  <a:cubicBezTo>
                    <a:pt x="48947" y="120000"/>
                    <a:pt x="76736" y="100800"/>
                    <a:pt x="84631" y="85866"/>
                  </a:cubicBezTo>
                  <a:cubicBezTo>
                    <a:pt x="92842" y="70933"/>
                    <a:pt x="105789" y="46933"/>
                    <a:pt x="113052" y="51733"/>
                  </a:cubicBezTo>
                  <a:cubicBezTo>
                    <a:pt x="120000" y="56533"/>
                    <a:pt x="102000" y="27733"/>
                    <a:pt x="102000" y="27733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4"/>
            <p:cNvSpPr/>
            <p:nvPr/>
          </p:nvSpPr>
          <p:spPr>
            <a:xfrm>
              <a:off x="2844800" y="2547143"/>
              <a:ext cx="1247700" cy="565200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4"/>
            <p:cNvSpPr/>
            <p:nvPr/>
          </p:nvSpPr>
          <p:spPr>
            <a:xfrm>
              <a:off x="2844800" y="2547143"/>
              <a:ext cx="1247700" cy="565200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84"/>
            <p:cNvSpPr/>
            <p:nvPr/>
          </p:nvSpPr>
          <p:spPr>
            <a:xfrm>
              <a:off x="3335337" y="2140743"/>
              <a:ext cx="266700" cy="560400"/>
            </a:xfrm>
            <a:custGeom>
              <a:rect b="b" l="l" r="r" t="t"/>
              <a:pathLst>
                <a:path extrusionOk="0" h="120000" w="12000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84"/>
            <p:cNvSpPr/>
            <p:nvPr/>
          </p:nvSpPr>
          <p:spPr>
            <a:xfrm>
              <a:off x="3157538" y="2105818"/>
              <a:ext cx="112800" cy="163500"/>
            </a:xfrm>
            <a:custGeom>
              <a:rect b="b" l="l" r="r" t="t"/>
              <a:pathLst>
                <a:path extrusionOk="0" h="120000" w="12000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4"/>
            <p:cNvSpPr/>
            <p:nvPr/>
          </p:nvSpPr>
          <p:spPr>
            <a:xfrm>
              <a:off x="3665537" y="2105818"/>
              <a:ext cx="112800" cy="163500"/>
            </a:xfrm>
            <a:custGeom>
              <a:rect b="b" l="l" r="r" t="t"/>
              <a:pathLst>
                <a:path extrusionOk="0" h="120000" w="12000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4"/>
            <p:cNvSpPr/>
            <p:nvPr/>
          </p:nvSpPr>
          <p:spPr>
            <a:xfrm>
              <a:off x="3543300" y="2550318"/>
              <a:ext cx="234900" cy="561900"/>
            </a:xfrm>
            <a:custGeom>
              <a:rect b="b" l="l" r="r" t="t"/>
              <a:pathLst>
                <a:path extrusionOk="0" h="120000" w="120000">
                  <a:moveTo>
                    <a:pt x="30000" y="0"/>
                  </a:moveTo>
                  <a:lnTo>
                    <a:pt x="30000" y="13220"/>
                  </a:lnTo>
                  <a:lnTo>
                    <a:pt x="0" y="119999"/>
                  </a:lnTo>
                  <a:lnTo>
                    <a:pt x="51891" y="119999"/>
                  </a:lnTo>
                  <a:lnTo>
                    <a:pt x="107027" y="72542"/>
                  </a:lnTo>
                  <a:lnTo>
                    <a:pt x="54324" y="57288"/>
                  </a:lnTo>
                  <a:lnTo>
                    <a:pt x="120000" y="44745"/>
                  </a:lnTo>
                  <a:lnTo>
                    <a:pt x="65675" y="6779"/>
                  </a:lnTo>
                  <a:lnTo>
                    <a:pt x="3000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4"/>
            <p:cNvSpPr/>
            <p:nvPr/>
          </p:nvSpPr>
          <p:spPr>
            <a:xfrm>
              <a:off x="3057525" y="1758157"/>
              <a:ext cx="822300" cy="758700"/>
            </a:xfrm>
            <a:custGeom>
              <a:rect b="b" l="l" r="r" t="t"/>
              <a:pathLst>
                <a:path extrusionOk="0" h="120000" w="12000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4"/>
            <p:cNvSpPr/>
            <p:nvPr/>
          </p:nvSpPr>
          <p:spPr>
            <a:xfrm>
              <a:off x="3194050" y="2169318"/>
              <a:ext cx="547800" cy="347700"/>
            </a:xfrm>
            <a:custGeom>
              <a:rect b="b" l="l" r="r" t="t"/>
              <a:pathLst>
                <a:path extrusionOk="0" h="120000" w="120000">
                  <a:moveTo>
                    <a:pt x="118596" y="2211"/>
                  </a:moveTo>
                  <a:cubicBezTo>
                    <a:pt x="118245" y="4976"/>
                    <a:pt x="117894" y="7188"/>
                    <a:pt x="117894" y="7188"/>
                  </a:cubicBezTo>
                  <a:cubicBezTo>
                    <a:pt x="117894" y="7188"/>
                    <a:pt x="109824" y="50322"/>
                    <a:pt x="102807" y="63594"/>
                  </a:cubicBezTo>
                  <a:cubicBezTo>
                    <a:pt x="89473" y="89585"/>
                    <a:pt x="71929" y="105622"/>
                    <a:pt x="60350" y="106175"/>
                  </a:cubicBezTo>
                  <a:cubicBezTo>
                    <a:pt x="48421" y="106175"/>
                    <a:pt x="31228" y="91244"/>
                    <a:pt x="17894" y="65806"/>
                  </a:cubicBezTo>
                  <a:cubicBezTo>
                    <a:pt x="12631" y="55852"/>
                    <a:pt x="2807" y="11059"/>
                    <a:pt x="2456" y="7188"/>
                  </a:cubicBezTo>
                  <a:cubicBezTo>
                    <a:pt x="2456" y="4976"/>
                    <a:pt x="2105" y="2211"/>
                    <a:pt x="1754" y="0"/>
                  </a:cubicBezTo>
                  <a:cubicBezTo>
                    <a:pt x="0" y="0"/>
                    <a:pt x="0" y="19354"/>
                    <a:pt x="0" y="19354"/>
                  </a:cubicBezTo>
                  <a:cubicBezTo>
                    <a:pt x="2456" y="42027"/>
                    <a:pt x="4561" y="56405"/>
                    <a:pt x="10175" y="69124"/>
                  </a:cubicBezTo>
                  <a:cubicBezTo>
                    <a:pt x="18947" y="88479"/>
                    <a:pt x="44210" y="120000"/>
                    <a:pt x="59649" y="120000"/>
                  </a:cubicBezTo>
                  <a:cubicBezTo>
                    <a:pt x="75087" y="120000"/>
                    <a:pt x="100000" y="88479"/>
                    <a:pt x="109122" y="69124"/>
                  </a:cubicBezTo>
                  <a:cubicBezTo>
                    <a:pt x="114736" y="56405"/>
                    <a:pt x="116140" y="39815"/>
                    <a:pt x="119298" y="16589"/>
                  </a:cubicBezTo>
                  <a:cubicBezTo>
                    <a:pt x="119298" y="16589"/>
                    <a:pt x="120000" y="2211"/>
                    <a:pt x="118596" y="2211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84"/>
            <p:cNvSpPr/>
            <p:nvPr/>
          </p:nvSpPr>
          <p:spPr>
            <a:xfrm>
              <a:off x="3222625" y="2077243"/>
              <a:ext cx="504900" cy="184200"/>
            </a:xfrm>
            <a:custGeom>
              <a:rect b="b" l="l" r="r" t="t"/>
              <a:pathLst>
                <a:path extrusionOk="0" h="120000" w="12000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84"/>
            <p:cNvSpPr/>
            <p:nvPr/>
          </p:nvSpPr>
          <p:spPr>
            <a:xfrm>
              <a:off x="2670969" y="2516189"/>
              <a:ext cx="690600" cy="960300"/>
            </a:xfrm>
            <a:custGeom>
              <a:rect b="b" l="l" r="r" t="t"/>
              <a:pathLst>
                <a:path extrusionOk="0" h="120000" w="120000">
                  <a:moveTo>
                    <a:pt x="43255" y="11036"/>
                  </a:moveTo>
                  <a:cubicBezTo>
                    <a:pt x="47720" y="5217"/>
                    <a:pt x="82883" y="0"/>
                    <a:pt x="97116" y="20668"/>
                  </a:cubicBezTo>
                  <a:cubicBezTo>
                    <a:pt x="111627" y="41538"/>
                    <a:pt x="104372" y="48762"/>
                    <a:pt x="112186" y="55986"/>
                  </a:cubicBezTo>
                  <a:cubicBezTo>
                    <a:pt x="120000" y="63411"/>
                    <a:pt x="101581" y="120000"/>
                    <a:pt x="57209" y="119799"/>
                  </a:cubicBezTo>
                  <a:cubicBezTo>
                    <a:pt x="10046" y="119598"/>
                    <a:pt x="0" y="65418"/>
                    <a:pt x="9209" y="54581"/>
                  </a:cubicBezTo>
                  <a:cubicBezTo>
                    <a:pt x="18697" y="43545"/>
                    <a:pt x="10325" y="11036"/>
                    <a:pt x="43255" y="11036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84"/>
            <p:cNvSpPr/>
            <p:nvPr/>
          </p:nvSpPr>
          <p:spPr>
            <a:xfrm>
              <a:off x="2415382" y="3375026"/>
              <a:ext cx="1184400" cy="442800"/>
            </a:xfrm>
            <a:custGeom>
              <a:rect b="b" l="l" r="r" t="t"/>
              <a:pathLst>
                <a:path extrusionOk="0" h="120000" w="12000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84"/>
            <p:cNvSpPr/>
            <p:nvPr/>
          </p:nvSpPr>
          <p:spPr>
            <a:xfrm>
              <a:off x="2888457" y="3375026"/>
              <a:ext cx="238200" cy="442800"/>
            </a:xfrm>
            <a:custGeom>
              <a:rect b="b" l="l" r="r" t="t"/>
              <a:pathLst>
                <a:path extrusionOk="0" h="120000" w="12000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84"/>
            <p:cNvSpPr/>
            <p:nvPr/>
          </p:nvSpPr>
          <p:spPr>
            <a:xfrm>
              <a:off x="2890044" y="2976564"/>
              <a:ext cx="234900" cy="571500"/>
            </a:xfrm>
            <a:custGeom>
              <a:rect b="b" l="l" r="r" t="t"/>
              <a:pathLst>
                <a:path extrusionOk="0" h="120000" w="12000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8" name="Google Shape;118;p84"/>
            <p:cNvGrpSpPr/>
            <p:nvPr/>
          </p:nvGrpSpPr>
          <p:grpSpPr>
            <a:xfrm>
              <a:off x="3186172" y="2302669"/>
              <a:ext cx="468241" cy="828602"/>
              <a:chOff x="2548790" y="2218531"/>
              <a:chExt cx="468241" cy="828602"/>
            </a:xfrm>
          </p:grpSpPr>
          <p:grpSp>
            <p:nvGrpSpPr>
              <p:cNvPr id="119" name="Google Shape;119;p84"/>
              <p:cNvGrpSpPr/>
              <p:nvPr/>
            </p:nvGrpSpPr>
            <p:grpSpPr>
              <a:xfrm>
                <a:off x="2663031" y="2218531"/>
                <a:ext cx="354000" cy="827113"/>
                <a:chOff x="2291616" y="2152650"/>
                <a:chExt cx="354000" cy="827113"/>
              </a:xfrm>
            </p:grpSpPr>
            <p:sp>
              <p:nvSpPr>
                <p:cNvPr id="120" name="Google Shape;120;p84"/>
                <p:cNvSpPr/>
                <p:nvPr/>
              </p:nvSpPr>
              <p:spPr>
                <a:xfrm>
                  <a:off x="2291616" y="2544763"/>
                  <a:ext cx="354000" cy="435000"/>
                </a:xfrm>
                <a:custGeom>
                  <a:rect b="b" l="l" r="r" t="t"/>
                  <a:pathLst>
                    <a:path extrusionOk="0" h="120000" w="120000">
                      <a:moveTo>
                        <a:pt x="63272" y="0"/>
                      </a:moveTo>
                      <a:cubicBezTo>
                        <a:pt x="63272" y="0"/>
                        <a:pt x="0" y="12398"/>
                        <a:pt x="0" y="15498"/>
                      </a:cubicBezTo>
                      <a:cubicBezTo>
                        <a:pt x="0" y="18597"/>
                        <a:pt x="24000" y="120000"/>
                        <a:pt x="24000" y="120000"/>
                      </a:cubicBezTo>
                      <a:cubicBezTo>
                        <a:pt x="110181" y="120000"/>
                        <a:pt x="110181" y="120000"/>
                        <a:pt x="110181" y="120000"/>
                      </a:cubicBezTo>
                      <a:cubicBezTo>
                        <a:pt x="120000" y="15940"/>
                        <a:pt x="120000" y="15940"/>
                        <a:pt x="120000" y="15940"/>
                      </a:cubicBezTo>
                      <a:cubicBezTo>
                        <a:pt x="63272" y="0"/>
                        <a:pt x="63272" y="0"/>
                        <a:pt x="63272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" name="Google Shape;121;p84"/>
                <p:cNvSpPr/>
                <p:nvPr/>
              </p:nvSpPr>
              <p:spPr>
                <a:xfrm>
                  <a:off x="2420203" y="2544763"/>
                  <a:ext cx="114300" cy="112800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66857"/>
                      </a:moveTo>
                      <a:cubicBezTo>
                        <a:pt x="33802" y="120000"/>
                        <a:pt x="33802" y="120000"/>
                        <a:pt x="33802" y="120000"/>
                      </a:cubicBezTo>
                      <a:cubicBezTo>
                        <a:pt x="50704" y="120000"/>
                        <a:pt x="69295" y="120000"/>
                        <a:pt x="86197" y="120000"/>
                      </a:cubicBezTo>
                      <a:cubicBezTo>
                        <a:pt x="120000" y="66857"/>
                        <a:pt x="120000" y="66857"/>
                        <a:pt x="120000" y="66857"/>
                      </a:cubicBezTo>
                      <a:cubicBezTo>
                        <a:pt x="60845" y="0"/>
                        <a:pt x="60845" y="0"/>
                        <a:pt x="60845" y="0"/>
                      </a:cubicBezTo>
                      <a:cubicBezTo>
                        <a:pt x="0" y="66857"/>
                        <a:pt x="0" y="66857"/>
                        <a:pt x="0" y="66857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" name="Google Shape;122;p84"/>
                <p:cNvSpPr/>
                <p:nvPr/>
              </p:nvSpPr>
              <p:spPr>
                <a:xfrm>
                  <a:off x="2405916" y="2657475"/>
                  <a:ext cx="142800" cy="322200"/>
                </a:xfrm>
                <a:custGeom>
                  <a:rect b="b" l="l" r="r" t="t"/>
                  <a:pathLst>
                    <a:path extrusionOk="0" h="120000" w="12000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123;p84"/>
                <p:cNvSpPr/>
                <p:nvPr/>
              </p:nvSpPr>
              <p:spPr>
                <a:xfrm>
                  <a:off x="2405916" y="2657475"/>
                  <a:ext cx="142800" cy="322200"/>
                </a:xfrm>
                <a:custGeom>
                  <a:rect b="b" l="l" r="r" t="t"/>
                  <a:pathLst>
                    <a:path extrusionOk="0" h="120000" w="12000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124;p84"/>
                <p:cNvSpPr/>
                <p:nvPr/>
              </p:nvSpPr>
              <p:spPr>
                <a:xfrm>
                  <a:off x="2331303" y="2378075"/>
                  <a:ext cx="146100" cy="282600"/>
                </a:xfrm>
                <a:custGeom>
                  <a:rect b="b" l="l" r="r" t="t"/>
                  <a:pathLst>
                    <a:path extrusionOk="0" h="120000" w="12000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" name="Google Shape;125;p84"/>
                <p:cNvSpPr/>
                <p:nvPr/>
              </p:nvSpPr>
              <p:spPr>
                <a:xfrm>
                  <a:off x="2331303" y="2378075"/>
                  <a:ext cx="146100" cy="282600"/>
                </a:xfrm>
                <a:custGeom>
                  <a:rect b="b" l="l" r="r" t="t"/>
                  <a:pathLst>
                    <a:path extrusionOk="0" h="120000" w="12000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126;p84"/>
                <p:cNvSpPr/>
                <p:nvPr/>
              </p:nvSpPr>
              <p:spPr>
                <a:xfrm>
                  <a:off x="2344003" y="2322513"/>
                  <a:ext cx="266700" cy="92100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cubicBezTo>
                        <a:pt x="0" y="12413"/>
                        <a:pt x="0" y="12413"/>
                        <a:pt x="0" y="12413"/>
                      </a:cubicBezTo>
                      <a:cubicBezTo>
                        <a:pt x="0" y="12413"/>
                        <a:pt x="30898" y="115862"/>
                        <a:pt x="59640" y="120000"/>
                      </a:cubicBezTo>
                      <a:cubicBezTo>
                        <a:pt x="60359" y="120000"/>
                        <a:pt x="61077" y="120000"/>
                        <a:pt x="61077" y="120000"/>
                      </a:cubicBezTo>
                      <a:cubicBezTo>
                        <a:pt x="89820" y="120000"/>
                        <a:pt x="120000" y="18620"/>
                        <a:pt x="120000" y="18620"/>
                      </a:cubicBez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127;p84"/>
                <p:cNvSpPr/>
                <p:nvPr/>
              </p:nvSpPr>
              <p:spPr>
                <a:xfrm>
                  <a:off x="2477353" y="2378075"/>
                  <a:ext cx="142800" cy="284100"/>
                </a:xfrm>
                <a:custGeom>
                  <a:rect b="b" l="l" r="r" t="t"/>
                  <a:pathLst>
                    <a:path extrusionOk="0" h="120000" w="12000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128;p84"/>
                <p:cNvSpPr/>
                <p:nvPr/>
              </p:nvSpPr>
              <p:spPr>
                <a:xfrm>
                  <a:off x="2477353" y="2378075"/>
                  <a:ext cx="142800" cy="284100"/>
                </a:xfrm>
                <a:custGeom>
                  <a:rect b="b" l="l" r="r" t="t"/>
                  <a:pathLst>
                    <a:path extrusionOk="0" h="120000" w="12000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129;p84"/>
                <p:cNvSpPr/>
                <p:nvPr/>
              </p:nvSpPr>
              <p:spPr>
                <a:xfrm>
                  <a:off x="2477353" y="2544763"/>
                  <a:ext cx="0" cy="0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130;p84"/>
                <p:cNvSpPr/>
                <p:nvPr/>
              </p:nvSpPr>
              <p:spPr>
                <a:xfrm>
                  <a:off x="2477353" y="2544763"/>
                  <a:ext cx="0" cy="0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131;p84"/>
                <p:cNvSpPr/>
                <p:nvPr/>
              </p:nvSpPr>
              <p:spPr>
                <a:xfrm>
                  <a:off x="2344003" y="2373313"/>
                  <a:ext cx="266700" cy="171300"/>
                </a:xfrm>
                <a:custGeom>
                  <a:rect b="b" l="l" r="r" t="t"/>
                  <a:pathLst>
                    <a:path extrusionOk="0" h="120000" w="12000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132;p84"/>
                <p:cNvSpPr/>
                <p:nvPr/>
              </p:nvSpPr>
              <p:spPr>
                <a:xfrm>
                  <a:off x="2344003" y="2373313"/>
                  <a:ext cx="266700" cy="171300"/>
                </a:xfrm>
                <a:custGeom>
                  <a:rect b="b" l="l" r="r" t="t"/>
                  <a:pathLst>
                    <a:path extrusionOk="0" h="120000" w="12000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" name="Google Shape;133;p84"/>
                <p:cNvSpPr/>
                <p:nvPr/>
              </p:nvSpPr>
              <p:spPr>
                <a:xfrm>
                  <a:off x="2451953" y="2657475"/>
                  <a:ext cx="50700" cy="1500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" name="Google Shape;134;p84"/>
                <p:cNvSpPr/>
                <p:nvPr/>
              </p:nvSpPr>
              <p:spPr>
                <a:xfrm>
                  <a:off x="2451953" y="2657475"/>
                  <a:ext cx="50700" cy="1500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" name="Google Shape;135;p84"/>
                <p:cNvSpPr/>
                <p:nvPr/>
              </p:nvSpPr>
              <p:spPr>
                <a:xfrm>
                  <a:off x="2451953" y="2657475"/>
                  <a:ext cx="50700" cy="1500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" name="Google Shape;136;p84"/>
                <p:cNvSpPr/>
                <p:nvPr/>
              </p:nvSpPr>
              <p:spPr>
                <a:xfrm>
                  <a:off x="2451953" y="2657475"/>
                  <a:ext cx="50700" cy="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137;p84"/>
                <p:cNvSpPr/>
                <p:nvPr/>
              </p:nvSpPr>
              <p:spPr>
                <a:xfrm>
                  <a:off x="2340828" y="2152650"/>
                  <a:ext cx="276300" cy="169800"/>
                </a:xfrm>
                <a:custGeom>
                  <a:rect b="b" l="l" r="r" t="t"/>
                  <a:pathLst>
                    <a:path extrusionOk="0" h="120000" w="120000">
                      <a:moveTo>
                        <a:pt x="113720" y="41142"/>
                      </a:moveTo>
                      <a:cubicBezTo>
                        <a:pt x="109534" y="26285"/>
                        <a:pt x="76046" y="6857"/>
                        <a:pt x="70465" y="3428"/>
                      </a:cubicBezTo>
                      <a:cubicBezTo>
                        <a:pt x="64186" y="0"/>
                        <a:pt x="60000" y="12571"/>
                        <a:pt x="60000" y="12571"/>
                      </a:cubicBezTo>
                      <a:cubicBezTo>
                        <a:pt x="60000" y="12571"/>
                        <a:pt x="55813" y="0"/>
                        <a:pt x="49534" y="3428"/>
                      </a:cubicBezTo>
                      <a:cubicBezTo>
                        <a:pt x="43953" y="6857"/>
                        <a:pt x="10465" y="26285"/>
                        <a:pt x="6279" y="41142"/>
                      </a:cubicBezTo>
                      <a:cubicBezTo>
                        <a:pt x="2093" y="54857"/>
                        <a:pt x="0" y="65142"/>
                        <a:pt x="0" y="74285"/>
                      </a:cubicBezTo>
                      <a:cubicBezTo>
                        <a:pt x="0" y="84571"/>
                        <a:pt x="0" y="118857"/>
                        <a:pt x="0" y="118857"/>
                      </a:cubicBezTo>
                      <a:cubicBezTo>
                        <a:pt x="0" y="118857"/>
                        <a:pt x="6279" y="120000"/>
                        <a:pt x="9767" y="115428"/>
                      </a:cubicBezTo>
                      <a:cubicBezTo>
                        <a:pt x="13255" y="112000"/>
                        <a:pt x="16744" y="99428"/>
                        <a:pt x="16744" y="84571"/>
                      </a:cubicBezTo>
                      <a:cubicBezTo>
                        <a:pt x="16744" y="69714"/>
                        <a:pt x="23720" y="57142"/>
                        <a:pt x="31395" y="54857"/>
                      </a:cubicBezTo>
                      <a:cubicBezTo>
                        <a:pt x="40465" y="52571"/>
                        <a:pt x="60000" y="46857"/>
                        <a:pt x="60000" y="37714"/>
                      </a:cubicBezTo>
                      <a:cubicBezTo>
                        <a:pt x="60000" y="46857"/>
                        <a:pt x="81627" y="52571"/>
                        <a:pt x="88604" y="54857"/>
                      </a:cubicBezTo>
                      <a:cubicBezTo>
                        <a:pt x="96976" y="57142"/>
                        <a:pt x="103255" y="69714"/>
                        <a:pt x="103255" y="84571"/>
                      </a:cubicBezTo>
                      <a:cubicBezTo>
                        <a:pt x="103255" y="99428"/>
                        <a:pt x="107441" y="112000"/>
                        <a:pt x="110930" y="115428"/>
                      </a:cubicBezTo>
                      <a:cubicBezTo>
                        <a:pt x="114418" y="120000"/>
                        <a:pt x="120000" y="118857"/>
                        <a:pt x="120000" y="118857"/>
                      </a:cubicBezTo>
                      <a:cubicBezTo>
                        <a:pt x="120000" y="118857"/>
                        <a:pt x="120000" y="84571"/>
                        <a:pt x="120000" y="74285"/>
                      </a:cubicBezTo>
                      <a:cubicBezTo>
                        <a:pt x="120000" y="65142"/>
                        <a:pt x="117906" y="54857"/>
                        <a:pt x="113720" y="41142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38" name="Google Shape;138;p84"/>
              <p:cNvSpPr/>
              <p:nvPr/>
            </p:nvSpPr>
            <p:spPr>
              <a:xfrm>
                <a:off x="2548790" y="2485233"/>
                <a:ext cx="233400" cy="561900"/>
              </a:xfrm>
              <a:custGeom>
                <a:rect b="b" l="l" r="r" t="t"/>
                <a:pathLst>
                  <a:path extrusionOk="0" h="120000" w="120000">
                    <a:moveTo>
                      <a:pt x="90612" y="0"/>
                    </a:moveTo>
                    <a:lnTo>
                      <a:pt x="90612" y="13220"/>
                    </a:lnTo>
                    <a:lnTo>
                      <a:pt x="120000" y="119999"/>
                    </a:lnTo>
                    <a:lnTo>
                      <a:pt x="68571" y="119999"/>
                    </a:lnTo>
                    <a:lnTo>
                      <a:pt x="12244" y="72542"/>
                    </a:lnTo>
                    <a:lnTo>
                      <a:pt x="66122" y="57288"/>
                    </a:lnTo>
                    <a:lnTo>
                      <a:pt x="0" y="44745"/>
                    </a:lnTo>
                    <a:lnTo>
                      <a:pt x="61224" y="5423"/>
                    </a:lnTo>
                    <a:lnTo>
                      <a:pt x="90612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" name="Google Shape;139;p84"/>
            <p:cNvGrpSpPr/>
            <p:nvPr/>
          </p:nvGrpSpPr>
          <p:grpSpPr>
            <a:xfrm>
              <a:off x="2639220" y="2590802"/>
              <a:ext cx="709562" cy="769886"/>
              <a:chOff x="2668588" y="2424907"/>
              <a:chExt cx="709562" cy="769886"/>
            </a:xfrm>
          </p:grpSpPr>
          <p:sp>
            <p:nvSpPr>
              <p:cNvPr id="140" name="Google Shape;140;p84"/>
              <p:cNvSpPr/>
              <p:nvPr/>
            </p:nvSpPr>
            <p:spPr>
              <a:xfrm>
                <a:off x="3257550" y="2820193"/>
                <a:ext cx="120600" cy="177900"/>
              </a:xfrm>
              <a:custGeom>
                <a:rect b="b" l="l" r="r" t="t"/>
                <a:pathLst>
                  <a:path extrusionOk="0" h="120000" w="120000">
                    <a:moveTo>
                      <a:pt x="91200" y="7567"/>
                    </a:moveTo>
                    <a:cubicBezTo>
                      <a:pt x="68800" y="0"/>
                      <a:pt x="35200" y="18378"/>
                      <a:pt x="17600" y="46486"/>
                    </a:cubicBezTo>
                    <a:cubicBezTo>
                      <a:pt x="0" y="75675"/>
                      <a:pt x="4800" y="104864"/>
                      <a:pt x="28800" y="112432"/>
                    </a:cubicBezTo>
                    <a:cubicBezTo>
                      <a:pt x="52800" y="120000"/>
                      <a:pt x="84800" y="101621"/>
                      <a:pt x="102400" y="73513"/>
                    </a:cubicBezTo>
                    <a:cubicBezTo>
                      <a:pt x="120000" y="44324"/>
                      <a:pt x="115200" y="15135"/>
                      <a:pt x="91200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84"/>
              <p:cNvSpPr/>
              <p:nvPr/>
            </p:nvSpPr>
            <p:spPr>
              <a:xfrm>
                <a:off x="2695575" y="2820193"/>
                <a:ext cx="122100" cy="177900"/>
              </a:xfrm>
              <a:custGeom>
                <a:rect b="b" l="l" r="r" t="t"/>
                <a:pathLst>
                  <a:path extrusionOk="0" h="120000" w="120000">
                    <a:moveTo>
                      <a:pt x="28421" y="7567"/>
                    </a:moveTo>
                    <a:cubicBezTo>
                      <a:pt x="52105" y="0"/>
                      <a:pt x="85263" y="18378"/>
                      <a:pt x="102631" y="46486"/>
                    </a:cubicBezTo>
                    <a:cubicBezTo>
                      <a:pt x="120000" y="75675"/>
                      <a:pt x="113684" y="104864"/>
                      <a:pt x="91578" y="112432"/>
                    </a:cubicBezTo>
                    <a:cubicBezTo>
                      <a:pt x="67894" y="120000"/>
                      <a:pt x="34736" y="101621"/>
                      <a:pt x="17368" y="73513"/>
                    </a:cubicBezTo>
                    <a:cubicBezTo>
                      <a:pt x="0" y="44324"/>
                      <a:pt x="4736" y="15135"/>
                      <a:pt x="28421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84"/>
              <p:cNvSpPr/>
              <p:nvPr/>
            </p:nvSpPr>
            <p:spPr>
              <a:xfrm>
                <a:off x="2919413" y="3112293"/>
                <a:ext cx="234900" cy="825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764"/>
                      <a:pt x="0" y="11764"/>
                      <a:pt x="0" y="11764"/>
                    </a:cubicBezTo>
                    <a:cubicBezTo>
                      <a:pt x="0" y="11764"/>
                      <a:pt x="37551" y="120000"/>
                      <a:pt x="59591" y="120000"/>
                    </a:cubicBezTo>
                    <a:cubicBezTo>
                      <a:pt x="81632" y="120000"/>
                      <a:pt x="120000" y="9411"/>
                      <a:pt x="120000" y="9411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84"/>
              <p:cNvSpPr/>
              <p:nvPr/>
            </p:nvSpPr>
            <p:spPr>
              <a:xfrm>
                <a:off x="2711450" y="2445543"/>
                <a:ext cx="652500" cy="72390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46403" y="120000"/>
                      <a:pt x="17733" y="99733"/>
                      <a:pt x="8866" y="70933"/>
                    </a:cubicBezTo>
                    <a:cubicBezTo>
                      <a:pt x="0" y="41866"/>
                      <a:pt x="16847" y="0"/>
                      <a:pt x="60000" y="0"/>
                    </a:cubicBezTo>
                    <a:cubicBezTo>
                      <a:pt x="103152" y="0"/>
                      <a:pt x="120000" y="41866"/>
                      <a:pt x="110837" y="70933"/>
                    </a:cubicBezTo>
                    <a:cubicBezTo>
                      <a:pt x="102266" y="99733"/>
                      <a:pt x="73596" y="120000"/>
                      <a:pt x="60000" y="12000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84"/>
              <p:cNvSpPr/>
              <p:nvPr/>
            </p:nvSpPr>
            <p:spPr>
              <a:xfrm>
                <a:off x="2668588" y="2424907"/>
                <a:ext cx="690600" cy="498600"/>
              </a:xfrm>
              <a:custGeom>
                <a:rect b="b" l="l" r="r" t="t"/>
                <a:pathLst>
                  <a:path extrusionOk="0" h="120000" w="120000">
                    <a:moveTo>
                      <a:pt x="72279" y="57290"/>
                    </a:moveTo>
                    <a:cubicBezTo>
                      <a:pt x="82325" y="86322"/>
                      <a:pt x="86511" y="95225"/>
                      <a:pt x="99627" y="87483"/>
                    </a:cubicBezTo>
                    <a:cubicBezTo>
                      <a:pt x="113023" y="79741"/>
                      <a:pt x="110511" y="101419"/>
                      <a:pt x="108000" y="116516"/>
                    </a:cubicBezTo>
                    <a:cubicBezTo>
                      <a:pt x="120000" y="96000"/>
                      <a:pt x="118604" y="76258"/>
                      <a:pt x="114697" y="56129"/>
                    </a:cubicBezTo>
                    <a:cubicBezTo>
                      <a:pt x="110790" y="34064"/>
                      <a:pt x="90697" y="774"/>
                      <a:pt x="71720" y="1548"/>
                    </a:cubicBezTo>
                    <a:cubicBezTo>
                      <a:pt x="61395" y="0"/>
                      <a:pt x="45767" y="1935"/>
                      <a:pt x="29023" y="18193"/>
                    </a:cubicBezTo>
                    <a:cubicBezTo>
                      <a:pt x="0" y="47225"/>
                      <a:pt x="9767" y="112258"/>
                      <a:pt x="17581" y="120000"/>
                    </a:cubicBezTo>
                    <a:cubicBezTo>
                      <a:pt x="10046" y="60000"/>
                      <a:pt x="28465" y="72000"/>
                      <a:pt x="41302" y="40645"/>
                    </a:cubicBezTo>
                    <a:cubicBezTo>
                      <a:pt x="45488" y="26709"/>
                      <a:pt x="61674" y="25935"/>
                      <a:pt x="72279" y="57290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5" name="Google Shape;145;p84"/>
            <p:cNvSpPr/>
            <p:nvPr/>
          </p:nvSpPr>
          <p:spPr>
            <a:xfrm>
              <a:off x="2712244" y="3384551"/>
              <a:ext cx="234900" cy="433500"/>
            </a:xfrm>
            <a:custGeom>
              <a:rect b="b" l="l" r="r" t="t"/>
              <a:pathLst>
                <a:path extrusionOk="0" h="120000" w="120000">
                  <a:moveTo>
                    <a:pt x="120000" y="119560"/>
                  </a:moveTo>
                  <a:lnTo>
                    <a:pt x="68108" y="119560"/>
                  </a:lnTo>
                  <a:lnTo>
                    <a:pt x="64864" y="119999"/>
                  </a:lnTo>
                  <a:lnTo>
                    <a:pt x="12972" y="93626"/>
                  </a:lnTo>
                  <a:lnTo>
                    <a:pt x="65675" y="74285"/>
                  </a:lnTo>
                  <a:lnTo>
                    <a:pt x="0" y="57582"/>
                  </a:lnTo>
                  <a:lnTo>
                    <a:pt x="43783" y="21098"/>
                  </a:lnTo>
                  <a:lnTo>
                    <a:pt x="60810" y="7032"/>
                  </a:lnTo>
                  <a:lnTo>
                    <a:pt x="90000" y="0"/>
                  </a:lnTo>
                  <a:lnTo>
                    <a:pt x="90000" y="16703"/>
                  </a:lnTo>
                  <a:lnTo>
                    <a:pt x="119189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84"/>
            <p:cNvSpPr/>
            <p:nvPr/>
          </p:nvSpPr>
          <p:spPr>
            <a:xfrm>
              <a:off x="3067844" y="3381376"/>
              <a:ext cx="231900" cy="436500"/>
            </a:xfrm>
            <a:custGeom>
              <a:rect b="b" l="l" r="r" t="t"/>
              <a:pathLst>
                <a:path extrusionOk="0" h="120000" w="120000">
                  <a:moveTo>
                    <a:pt x="54246" y="73745"/>
                  </a:moveTo>
                  <a:lnTo>
                    <a:pt x="108493" y="92509"/>
                  </a:lnTo>
                  <a:lnTo>
                    <a:pt x="55068" y="120000"/>
                  </a:lnTo>
                  <a:lnTo>
                    <a:pt x="51780" y="119563"/>
                  </a:lnTo>
                  <a:lnTo>
                    <a:pt x="0" y="119563"/>
                  </a:lnTo>
                  <a:lnTo>
                    <a:pt x="821" y="120000"/>
                  </a:lnTo>
                  <a:lnTo>
                    <a:pt x="30410" y="16145"/>
                  </a:lnTo>
                  <a:lnTo>
                    <a:pt x="30410" y="0"/>
                  </a:lnTo>
                  <a:lnTo>
                    <a:pt x="66575" y="8290"/>
                  </a:lnTo>
                  <a:lnTo>
                    <a:pt x="82191" y="22254"/>
                  </a:lnTo>
                  <a:lnTo>
                    <a:pt x="119999" y="56727"/>
                  </a:lnTo>
                  <a:lnTo>
                    <a:pt x="54246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84"/>
            <p:cNvSpPr/>
            <p:nvPr/>
          </p:nvSpPr>
          <p:spPr>
            <a:xfrm>
              <a:off x="5316537" y="1786732"/>
              <a:ext cx="379500" cy="960300"/>
            </a:xfrm>
            <a:custGeom>
              <a:rect b="b" l="l" r="r" t="t"/>
              <a:pathLst>
                <a:path extrusionOk="0" h="120000" w="120000">
                  <a:moveTo>
                    <a:pt x="43220" y="10836"/>
                  </a:moveTo>
                  <a:cubicBezTo>
                    <a:pt x="47796" y="5016"/>
                    <a:pt x="82881" y="0"/>
                    <a:pt x="97118" y="20668"/>
                  </a:cubicBezTo>
                  <a:cubicBezTo>
                    <a:pt x="111355" y="41337"/>
                    <a:pt x="104237" y="48762"/>
                    <a:pt x="112372" y="55986"/>
                  </a:cubicBezTo>
                  <a:cubicBezTo>
                    <a:pt x="120000" y="63411"/>
                    <a:pt x="101694" y="120000"/>
                    <a:pt x="57457" y="119799"/>
                  </a:cubicBezTo>
                  <a:cubicBezTo>
                    <a:pt x="10169" y="119598"/>
                    <a:pt x="0" y="65418"/>
                    <a:pt x="9152" y="54381"/>
                  </a:cubicBezTo>
                  <a:cubicBezTo>
                    <a:pt x="18813" y="43545"/>
                    <a:pt x="10169" y="10836"/>
                    <a:pt x="43220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84"/>
            <p:cNvSpPr/>
            <p:nvPr/>
          </p:nvSpPr>
          <p:spPr>
            <a:xfrm>
              <a:off x="5702300" y="1786732"/>
              <a:ext cx="379500" cy="960300"/>
            </a:xfrm>
            <a:custGeom>
              <a:rect b="b" l="l" r="r" t="t"/>
              <a:pathLst>
                <a:path extrusionOk="0" h="120000" w="120000">
                  <a:moveTo>
                    <a:pt x="76455" y="10836"/>
                  </a:moveTo>
                  <a:cubicBezTo>
                    <a:pt x="71898" y="5016"/>
                    <a:pt x="36962" y="0"/>
                    <a:pt x="22784" y="20668"/>
                  </a:cubicBezTo>
                  <a:cubicBezTo>
                    <a:pt x="8607" y="41337"/>
                    <a:pt x="15696" y="48762"/>
                    <a:pt x="7594" y="55986"/>
                  </a:cubicBezTo>
                  <a:cubicBezTo>
                    <a:pt x="0" y="63411"/>
                    <a:pt x="18734" y="120000"/>
                    <a:pt x="62278" y="119799"/>
                  </a:cubicBezTo>
                  <a:cubicBezTo>
                    <a:pt x="109367" y="119598"/>
                    <a:pt x="120000" y="65418"/>
                    <a:pt x="110379" y="54381"/>
                  </a:cubicBezTo>
                  <a:cubicBezTo>
                    <a:pt x="101265" y="43545"/>
                    <a:pt x="109367" y="10836"/>
                    <a:pt x="76455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84"/>
            <p:cNvSpPr/>
            <p:nvPr/>
          </p:nvSpPr>
          <p:spPr>
            <a:xfrm>
              <a:off x="5116512" y="2553493"/>
              <a:ext cx="1182600" cy="442800"/>
            </a:xfrm>
            <a:custGeom>
              <a:rect b="b" l="l" r="r" t="t"/>
              <a:pathLst>
                <a:path extrusionOk="0" h="120000" w="12000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84"/>
            <p:cNvSpPr/>
            <p:nvPr/>
          </p:nvSpPr>
          <p:spPr>
            <a:xfrm>
              <a:off x="5588000" y="2553493"/>
              <a:ext cx="238200" cy="442800"/>
            </a:xfrm>
            <a:custGeom>
              <a:rect b="b" l="l" r="r" t="t"/>
              <a:pathLst>
                <a:path extrusionOk="0" h="120000" w="12000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84"/>
            <p:cNvSpPr/>
            <p:nvPr/>
          </p:nvSpPr>
          <p:spPr>
            <a:xfrm>
              <a:off x="5589587" y="2155032"/>
              <a:ext cx="234900" cy="571500"/>
            </a:xfrm>
            <a:custGeom>
              <a:rect b="b" l="l" r="r" t="t"/>
              <a:pathLst>
                <a:path extrusionOk="0" h="120000" w="12000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84"/>
            <p:cNvSpPr/>
            <p:nvPr/>
          </p:nvSpPr>
          <p:spPr>
            <a:xfrm>
              <a:off x="5927725" y="2164557"/>
              <a:ext cx="120600" cy="179400"/>
            </a:xfrm>
            <a:custGeom>
              <a:rect b="b" l="l" r="r" t="t"/>
              <a:pathLst>
                <a:path extrusionOk="0" h="120000" w="12000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84"/>
            <p:cNvSpPr/>
            <p:nvPr/>
          </p:nvSpPr>
          <p:spPr>
            <a:xfrm>
              <a:off x="5365750" y="2164557"/>
              <a:ext cx="122100" cy="179400"/>
            </a:xfrm>
            <a:custGeom>
              <a:rect b="b" l="l" r="r" t="t"/>
              <a:pathLst>
                <a:path extrusionOk="0" h="120000" w="12000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84"/>
            <p:cNvSpPr/>
            <p:nvPr/>
          </p:nvSpPr>
          <p:spPr>
            <a:xfrm>
              <a:off x="5589587" y="2458243"/>
              <a:ext cx="234900" cy="810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84"/>
            <p:cNvSpPr/>
            <p:nvPr/>
          </p:nvSpPr>
          <p:spPr>
            <a:xfrm>
              <a:off x="5381625" y="1791493"/>
              <a:ext cx="652500" cy="7224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84"/>
            <p:cNvSpPr/>
            <p:nvPr/>
          </p:nvSpPr>
          <p:spPr>
            <a:xfrm>
              <a:off x="5368925" y="1774032"/>
              <a:ext cx="657300" cy="493800"/>
            </a:xfrm>
            <a:custGeom>
              <a:rect b="b" l="l" r="r" t="t"/>
              <a:pathLst>
                <a:path extrusionOk="0" h="120000" w="120000">
                  <a:moveTo>
                    <a:pt x="115012" y="55714"/>
                  </a:moveTo>
                  <a:cubicBezTo>
                    <a:pt x="110904" y="33506"/>
                    <a:pt x="89779" y="0"/>
                    <a:pt x="69828" y="779"/>
                  </a:cubicBezTo>
                  <a:cubicBezTo>
                    <a:pt x="66894" y="389"/>
                    <a:pt x="63667" y="0"/>
                    <a:pt x="59853" y="389"/>
                  </a:cubicBezTo>
                  <a:cubicBezTo>
                    <a:pt x="56332" y="0"/>
                    <a:pt x="53105" y="389"/>
                    <a:pt x="50171" y="779"/>
                  </a:cubicBezTo>
                  <a:cubicBezTo>
                    <a:pt x="30220" y="0"/>
                    <a:pt x="9095" y="33506"/>
                    <a:pt x="4694" y="55714"/>
                  </a:cubicBezTo>
                  <a:cubicBezTo>
                    <a:pt x="1466" y="73636"/>
                    <a:pt x="0" y="91168"/>
                    <a:pt x="8215" y="109090"/>
                  </a:cubicBezTo>
                  <a:cubicBezTo>
                    <a:pt x="9388" y="114545"/>
                    <a:pt x="11149" y="118441"/>
                    <a:pt x="12909" y="120000"/>
                  </a:cubicBezTo>
                  <a:cubicBezTo>
                    <a:pt x="11149" y="106363"/>
                    <a:pt x="10855" y="96233"/>
                    <a:pt x="11442" y="88441"/>
                  </a:cubicBezTo>
                  <a:cubicBezTo>
                    <a:pt x="12909" y="85324"/>
                    <a:pt x="15843" y="84545"/>
                    <a:pt x="20831" y="87272"/>
                  </a:cubicBezTo>
                  <a:cubicBezTo>
                    <a:pt x="34621" y="95064"/>
                    <a:pt x="39022" y="86103"/>
                    <a:pt x="49290" y="56883"/>
                  </a:cubicBezTo>
                  <a:cubicBezTo>
                    <a:pt x="52518" y="47922"/>
                    <a:pt x="55158" y="37402"/>
                    <a:pt x="59853" y="37402"/>
                  </a:cubicBezTo>
                  <a:cubicBezTo>
                    <a:pt x="64841" y="37402"/>
                    <a:pt x="67481" y="47922"/>
                    <a:pt x="70415" y="56883"/>
                  </a:cubicBezTo>
                  <a:cubicBezTo>
                    <a:pt x="80977" y="86103"/>
                    <a:pt x="85378" y="95064"/>
                    <a:pt x="99168" y="87272"/>
                  </a:cubicBezTo>
                  <a:cubicBezTo>
                    <a:pt x="104156" y="84545"/>
                    <a:pt x="107090" y="85324"/>
                    <a:pt x="108557" y="88441"/>
                  </a:cubicBezTo>
                  <a:cubicBezTo>
                    <a:pt x="109144" y="96233"/>
                    <a:pt x="108850" y="106363"/>
                    <a:pt x="107090" y="120000"/>
                  </a:cubicBezTo>
                  <a:cubicBezTo>
                    <a:pt x="108850" y="118441"/>
                    <a:pt x="110317" y="114545"/>
                    <a:pt x="111784" y="109090"/>
                  </a:cubicBezTo>
                  <a:cubicBezTo>
                    <a:pt x="120000" y="91168"/>
                    <a:pt x="118533" y="73636"/>
                    <a:pt x="115012" y="5571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4"/>
            <p:cNvSpPr/>
            <p:nvPr/>
          </p:nvSpPr>
          <p:spPr>
            <a:xfrm>
              <a:off x="5413375" y="2563018"/>
              <a:ext cx="233400" cy="433500"/>
            </a:xfrm>
            <a:custGeom>
              <a:rect b="b" l="l" r="r" t="t"/>
              <a:pathLst>
                <a:path extrusionOk="0" h="120000" w="120000">
                  <a:moveTo>
                    <a:pt x="120000" y="119560"/>
                  </a:moveTo>
                  <a:lnTo>
                    <a:pt x="68571" y="119560"/>
                  </a:lnTo>
                  <a:lnTo>
                    <a:pt x="65306" y="119999"/>
                  </a:lnTo>
                  <a:lnTo>
                    <a:pt x="12244" y="94065"/>
                  </a:lnTo>
                  <a:lnTo>
                    <a:pt x="66122" y="74285"/>
                  </a:lnTo>
                  <a:lnTo>
                    <a:pt x="0" y="58021"/>
                  </a:lnTo>
                  <a:lnTo>
                    <a:pt x="43265" y="21538"/>
                  </a:lnTo>
                  <a:lnTo>
                    <a:pt x="60408" y="7032"/>
                  </a:lnTo>
                  <a:lnTo>
                    <a:pt x="89795" y="0"/>
                  </a:lnTo>
                  <a:lnTo>
                    <a:pt x="89795" y="17142"/>
                  </a:lnTo>
                  <a:lnTo>
                    <a:pt x="119183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4"/>
            <p:cNvSpPr/>
            <p:nvPr/>
          </p:nvSpPr>
          <p:spPr>
            <a:xfrm>
              <a:off x="5767387" y="2559843"/>
              <a:ext cx="233400" cy="436500"/>
            </a:xfrm>
            <a:custGeom>
              <a:rect b="b" l="l" r="r" t="t"/>
              <a:pathLst>
                <a:path extrusionOk="0" h="120000" w="120000">
                  <a:moveTo>
                    <a:pt x="53877" y="73745"/>
                  </a:moveTo>
                  <a:lnTo>
                    <a:pt x="108571" y="92945"/>
                  </a:lnTo>
                  <a:lnTo>
                    <a:pt x="54693" y="120000"/>
                  </a:lnTo>
                  <a:lnTo>
                    <a:pt x="51428" y="119563"/>
                  </a:lnTo>
                  <a:lnTo>
                    <a:pt x="0" y="119563"/>
                  </a:lnTo>
                  <a:lnTo>
                    <a:pt x="816" y="120000"/>
                  </a:lnTo>
                  <a:lnTo>
                    <a:pt x="30204" y="16581"/>
                  </a:lnTo>
                  <a:lnTo>
                    <a:pt x="30204" y="0"/>
                  </a:lnTo>
                  <a:lnTo>
                    <a:pt x="66122" y="8290"/>
                  </a:lnTo>
                  <a:lnTo>
                    <a:pt x="81632" y="22690"/>
                  </a:lnTo>
                  <a:lnTo>
                    <a:pt x="120000" y="57163"/>
                  </a:lnTo>
                  <a:lnTo>
                    <a:pt x="53877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84"/>
            <p:cNvSpPr/>
            <p:nvPr/>
          </p:nvSpPr>
          <p:spPr>
            <a:xfrm>
              <a:off x="5621337" y="3086893"/>
              <a:ext cx="1247700" cy="565200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84"/>
            <p:cNvSpPr/>
            <p:nvPr/>
          </p:nvSpPr>
          <p:spPr>
            <a:xfrm>
              <a:off x="5621337" y="3086893"/>
              <a:ext cx="1247700" cy="565200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84"/>
            <p:cNvSpPr/>
            <p:nvPr/>
          </p:nvSpPr>
          <p:spPr>
            <a:xfrm>
              <a:off x="6110287" y="2680493"/>
              <a:ext cx="268200" cy="560400"/>
            </a:xfrm>
            <a:custGeom>
              <a:rect b="b" l="l" r="r" t="t"/>
              <a:pathLst>
                <a:path extrusionOk="0" h="120000" w="12000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84"/>
            <p:cNvSpPr/>
            <p:nvPr/>
          </p:nvSpPr>
          <p:spPr>
            <a:xfrm>
              <a:off x="5934075" y="2645568"/>
              <a:ext cx="112800" cy="163500"/>
            </a:xfrm>
            <a:custGeom>
              <a:rect b="b" l="l" r="r" t="t"/>
              <a:pathLst>
                <a:path extrusionOk="0" h="120000" w="12000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84"/>
            <p:cNvSpPr/>
            <p:nvPr/>
          </p:nvSpPr>
          <p:spPr>
            <a:xfrm>
              <a:off x="6442075" y="2645568"/>
              <a:ext cx="111000" cy="163500"/>
            </a:xfrm>
            <a:custGeom>
              <a:rect b="b" l="l" r="r" t="t"/>
              <a:pathLst>
                <a:path extrusionOk="0" h="120000" w="12000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84"/>
            <p:cNvSpPr/>
            <p:nvPr/>
          </p:nvSpPr>
          <p:spPr>
            <a:xfrm>
              <a:off x="6186487" y="3217068"/>
              <a:ext cx="115800" cy="112800"/>
            </a:xfrm>
            <a:custGeom>
              <a:rect b="b" l="l" r="r" t="t"/>
              <a:pathLst>
                <a:path extrusionOk="0" h="120000" w="12000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84"/>
            <p:cNvSpPr/>
            <p:nvPr/>
          </p:nvSpPr>
          <p:spPr>
            <a:xfrm>
              <a:off x="6173787" y="3329782"/>
              <a:ext cx="142800" cy="322200"/>
            </a:xfrm>
            <a:custGeom>
              <a:rect b="b" l="l" r="r" t="t"/>
              <a:pathLst>
                <a:path extrusionOk="0" h="120000" w="12000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84"/>
            <p:cNvSpPr/>
            <p:nvPr/>
          </p:nvSpPr>
          <p:spPr>
            <a:xfrm>
              <a:off x="6173787" y="3329782"/>
              <a:ext cx="142800" cy="322200"/>
            </a:xfrm>
            <a:custGeom>
              <a:rect b="b" l="l" r="r" t="t"/>
              <a:pathLst>
                <a:path extrusionOk="0" h="120000" w="12000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84"/>
            <p:cNvSpPr/>
            <p:nvPr/>
          </p:nvSpPr>
          <p:spPr>
            <a:xfrm>
              <a:off x="6099175" y="3050382"/>
              <a:ext cx="146100" cy="282600"/>
            </a:xfrm>
            <a:custGeom>
              <a:rect b="b" l="l" r="r" t="t"/>
              <a:pathLst>
                <a:path extrusionOk="0" h="120000" w="12000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84"/>
            <p:cNvSpPr/>
            <p:nvPr/>
          </p:nvSpPr>
          <p:spPr>
            <a:xfrm>
              <a:off x="6099175" y="3050382"/>
              <a:ext cx="146100" cy="282600"/>
            </a:xfrm>
            <a:custGeom>
              <a:rect b="b" l="l" r="r" t="t"/>
              <a:pathLst>
                <a:path extrusionOk="0" h="120000" w="12000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84"/>
            <p:cNvSpPr/>
            <p:nvPr/>
          </p:nvSpPr>
          <p:spPr>
            <a:xfrm>
              <a:off x="6110287" y="2993232"/>
              <a:ext cx="268200" cy="93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84"/>
            <p:cNvSpPr/>
            <p:nvPr/>
          </p:nvSpPr>
          <p:spPr>
            <a:xfrm>
              <a:off x="5834062" y="2296318"/>
              <a:ext cx="822300" cy="760500"/>
            </a:xfrm>
            <a:custGeom>
              <a:rect b="b" l="l" r="r" t="t"/>
              <a:pathLst>
                <a:path extrusionOk="0" h="120000" w="12000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84"/>
            <p:cNvSpPr/>
            <p:nvPr/>
          </p:nvSpPr>
          <p:spPr>
            <a:xfrm>
              <a:off x="5916612" y="2201068"/>
              <a:ext cx="625500" cy="582600"/>
            </a:xfrm>
            <a:custGeom>
              <a:rect b="b" l="l" r="r" t="t"/>
              <a:pathLst>
                <a:path extrusionOk="0" h="120000" w="120000">
                  <a:moveTo>
                    <a:pt x="28615" y="22479"/>
                  </a:moveTo>
                  <a:cubicBezTo>
                    <a:pt x="55076" y="0"/>
                    <a:pt x="107692" y="3305"/>
                    <a:pt x="120000" y="21818"/>
                  </a:cubicBezTo>
                  <a:cubicBezTo>
                    <a:pt x="115076" y="40661"/>
                    <a:pt x="118769" y="91239"/>
                    <a:pt x="115076" y="118016"/>
                  </a:cubicBezTo>
                  <a:cubicBezTo>
                    <a:pt x="115076" y="118016"/>
                    <a:pt x="115076" y="118016"/>
                    <a:pt x="115076" y="118016"/>
                  </a:cubicBezTo>
                  <a:cubicBezTo>
                    <a:pt x="115076" y="118347"/>
                    <a:pt x="115076" y="118677"/>
                    <a:pt x="115076" y="119008"/>
                  </a:cubicBezTo>
                  <a:cubicBezTo>
                    <a:pt x="114769" y="119008"/>
                    <a:pt x="114461" y="119669"/>
                    <a:pt x="114461" y="120000"/>
                  </a:cubicBezTo>
                  <a:cubicBezTo>
                    <a:pt x="114153" y="120000"/>
                    <a:pt x="113230" y="120000"/>
                    <a:pt x="112923" y="119669"/>
                  </a:cubicBezTo>
                  <a:cubicBezTo>
                    <a:pt x="112923" y="119669"/>
                    <a:pt x="112615" y="119338"/>
                    <a:pt x="112615" y="119338"/>
                  </a:cubicBezTo>
                  <a:cubicBezTo>
                    <a:pt x="112615" y="117024"/>
                    <a:pt x="112615" y="112396"/>
                    <a:pt x="112615" y="112066"/>
                  </a:cubicBezTo>
                  <a:cubicBezTo>
                    <a:pt x="112923" y="108429"/>
                    <a:pt x="113846" y="105123"/>
                    <a:pt x="114153" y="101487"/>
                  </a:cubicBezTo>
                  <a:cubicBezTo>
                    <a:pt x="111692" y="84297"/>
                    <a:pt x="104307" y="80991"/>
                    <a:pt x="100615" y="60495"/>
                  </a:cubicBezTo>
                  <a:cubicBezTo>
                    <a:pt x="99692" y="59173"/>
                    <a:pt x="98769" y="57851"/>
                    <a:pt x="97846" y="56528"/>
                  </a:cubicBezTo>
                  <a:cubicBezTo>
                    <a:pt x="96923" y="55206"/>
                    <a:pt x="95692" y="53553"/>
                    <a:pt x="94461" y="52231"/>
                  </a:cubicBezTo>
                  <a:cubicBezTo>
                    <a:pt x="93846" y="51900"/>
                    <a:pt x="93230" y="51570"/>
                    <a:pt x="92615" y="50909"/>
                  </a:cubicBezTo>
                  <a:cubicBezTo>
                    <a:pt x="78153" y="45289"/>
                    <a:pt x="78769" y="49586"/>
                    <a:pt x="65230" y="55537"/>
                  </a:cubicBezTo>
                  <a:cubicBezTo>
                    <a:pt x="60000" y="57851"/>
                    <a:pt x="45538" y="62148"/>
                    <a:pt x="39692" y="61487"/>
                  </a:cubicBezTo>
                  <a:cubicBezTo>
                    <a:pt x="37230" y="61487"/>
                    <a:pt x="28923" y="60495"/>
                    <a:pt x="28615" y="58181"/>
                  </a:cubicBezTo>
                  <a:cubicBezTo>
                    <a:pt x="17846" y="76033"/>
                    <a:pt x="16923" y="88925"/>
                    <a:pt x="13846" y="104132"/>
                  </a:cubicBezTo>
                  <a:cubicBezTo>
                    <a:pt x="14153" y="106776"/>
                    <a:pt x="14769" y="109421"/>
                    <a:pt x="14769" y="112066"/>
                  </a:cubicBezTo>
                  <a:cubicBezTo>
                    <a:pt x="14769" y="112396"/>
                    <a:pt x="15076" y="117024"/>
                    <a:pt x="14769" y="119338"/>
                  </a:cubicBezTo>
                  <a:cubicBezTo>
                    <a:pt x="14769" y="119338"/>
                    <a:pt x="14769" y="119669"/>
                    <a:pt x="14769" y="119669"/>
                  </a:cubicBezTo>
                  <a:cubicBezTo>
                    <a:pt x="14461" y="120000"/>
                    <a:pt x="13230" y="120000"/>
                    <a:pt x="13230" y="120000"/>
                  </a:cubicBezTo>
                  <a:cubicBezTo>
                    <a:pt x="13230" y="119669"/>
                    <a:pt x="12615" y="119008"/>
                    <a:pt x="12615" y="119008"/>
                  </a:cubicBezTo>
                  <a:cubicBezTo>
                    <a:pt x="12307" y="117685"/>
                    <a:pt x="12307" y="117024"/>
                    <a:pt x="12307" y="116033"/>
                  </a:cubicBezTo>
                  <a:cubicBezTo>
                    <a:pt x="12000" y="114710"/>
                    <a:pt x="12000" y="113057"/>
                    <a:pt x="11692" y="111735"/>
                  </a:cubicBezTo>
                  <a:cubicBezTo>
                    <a:pt x="7692" y="95206"/>
                    <a:pt x="0" y="29421"/>
                    <a:pt x="28615" y="22479"/>
                  </a:cubicBezTo>
                  <a:close/>
                  <a:moveTo>
                    <a:pt x="68923" y="44628"/>
                  </a:moveTo>
                  <a:cubicBezTo>
                    <a:pt x="69230" y="44628"/>
                    <a:pt x="69846" y="44297"/>
                    <a:pt x="70153" y="44297"/>
                  </a:cubicBezTo>
                  <a:cubicBezTo>
                    <a:pt x="69538" y="44297"/>
                    <a:pt x="68923" y="44628"/>
                    <a:pt x="68307" y="44628"/>
                  </a:cubicBezTo>
                  <a:cubicBezTo>
                    <a:pt x="68307" y="44628"/>
                    <a:pt x="68615" y="44628"/>
                    <a:pt x="68923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84"/>
            <p:cNvSpPr/>
            <p:nvPr/>
          </p:nvSpPr>
          <p:spPr>
            <a:xfrm>
              <a:off x="6245225" y="3050382"/>
              <a:ext cx="141300" cy="284100"/>
            </a:xfrm>
            <a:custGeom>
              <a:rect b="b" l="l" r="r" t="t"/>
              <a:pathLst>
                <a:path extrusionOk="0" h="120000" w="12000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84"/>
            <p:cNvSpPr/>
            <p:nvPr/>
          </p:nvSpPr>
          <p:spPr>
            <a:xfrm>
              <a:off x="6245225" y="3050382"/>
              <a:ext cx="141300" cy="284100"/>
            </a:xfrm>
            <a:custGeom>
              <a:rect b="b" l="l" r="r" t="t"/>
              <a:pathLst>
                <a:path extrusionOk="0" h="120000" w="12000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84"/>
            <p:cNvSpPr/>
            <p:nvPr/>
          </p:nvSpPr>
          <p:spPr>
            <a:xfrm>
              <a:off x="6110287" y="3045618"/>
              <a:ext cx="268200" cy="171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84"/>
            <p:cNvSpPr/>
            <p:nvPr/>
          </p:nvSpPr>
          <p:spPr>
            <a:xfrm>
              <a:off x="6110287" y="3045618"/>
              <a:ext cx="268200" cy="171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84"/>
            <p:cNvSpPr/>
            <p:nvPr/>
          </p:nvSpPr>
          <p:spPr>
            <a:xfrm>
              <a:off x="6219825" y="3329782"/>
              <a:ext cx="49200" cy="1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84"/>
            <p:cNvSpPr/>
            <p:nvPr/>
          </p:nvSpPr>
          <p:spPr>
            <a:xfrm>
              <a:off x="6219825" y="3329782"/>
              <a:ext cx="49200" cy="1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84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84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84"/>
            <p:cNvSpPr/>
            <p:nvPr/>
          </p:nvSpPr>
          <p:spPr>
            <a:xfrm>
              <a:off x="3990975" y="2572543"/>
              <a:ext cx="1246200" cy="565200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84"/>
            <p:cNvSpPr/>
            <p:nvPr/>
          </p:nvSpPr>
          <p:spPr>
            <a:xfrm>
              <a:off x="3990975" y="2572543"/>
              <a:ext cx="1246200" cy="565200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84"/>
            <p:cNvSpPr/>
            <p:nvPr/>
          </p:nvSpPr>
          <p:spPr>
            <a:xfrm>
              <a:off x="4479925" y="2167732"/>
              <a:ext cx="268200" cy="558900"/>
            </a:xfrm>
            <a:custGeom>
              <a:rect b="b" l="l" r="r" t="t"/>
              <a:pathLst>
                <a:path extrusionOk="0" h="120000" w="12000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84"/>
            <p:cNvSpPr/>
            <p:nvPr/>
          </p:nvSpPr>
          <p:spPr>
            <a:xfrm>
              <a:off x="4303712" y="2131218"/>
              <a:ext cx="112800" cy="163500"/>
            </a:xfrm>
            <a:custGeom>
              <a:rect b="b" l="l" r="r" t="t"/>
              <a:pathLst>
                <a:path extrusionOk="0" h="120000" w="12000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84"/>
            <p:cNvSpPr/>
            <p:nvPr/>
          </p:nvSpPr>
          <p:spPr>
            <a:xfrm>
              <a:off x="4811712" y="2131218"/>
              <a:ext cx="111000" cy="163500"/>
            </a:xfrm>
            <a:custGeom>
              <a:rect b="b" l="l" r="r" t="t"/>
              <a:pathLst>
                <a:path extrusionOk="0" h="120000" w="12000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84"/>
            <p:cNvSpPr/>
            <p:nvPr/>
          </p:nvSpPr>
          <p:spPr>
            <a:xfrm>
              <a:off x="4556125" y="2702718"/>
              <a:ext cx="115800" cy="112800"/>
            </a:xfrm>
            <a:custGeom>
              <a:rect b="b" l="l" r="r" t="t"/>
              <a:pathLst>
                <a:path extrusionOk="0" h="120000" w="12000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84"/>
            <p:cNvSpPr/>
            <p:nvPr/>
          </p:nvSpPr>
          <p:spPr>
            <a:xfrm>
              <a:off x="4543425" y="2815432"/>
              <a:ext cx="142800" cy="322200"/>
            </a:xfrm>
            <a:custGeom>
              <a:rect b="b" l="l" r="r" t="t"/>
              <a:pathLst>
                <a:path extrusionOk="0" h="120000" w="12000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84"/>
            <p:cNvSpPr/>
            <p:nvPr/>
          </p:nvSpPr>
          <p:spPr>
            <a:xfrm>
              <a:off x="4543425" y="2815432"/>
              <a:ext cx="142800" cy="322200"/>
            </a:xfrm>
            <a:custGeom>
              <a:rect b="b" l="l" r="r" t="t"/>
              <a:pathLst>
                <a:path extrusionOk="0" h="120000" w="12000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84"/>
            <p:cNvSpPr/>
            <p:nvPr/>
          </p:nvSpPr>
          <p:spPr>
            <a:xfrm>
              <a:off x="4468812" y="2536032"/>
              <a:ext cx="146100" cy="282600"/>
            </a:xfrm>
            <a:custGeom>
              <a:rect b="b" l="l" r="r" t="t"/>
              <a:pathLst>
                <a:path extrusionOk="0" h="120000" w="12000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84"/>
            <p:cNvSpPr/>
            <p:nvPr/>
          </p:nvSpPr>
          <p:spPr>
            <a:xfrm>
              <a:off x="4468812" y="2536032"/>
              <a:ext cx="146100" cy="282600"/>
            </a:xfrm>
            <a:custGeom>
              <a:rect b="b" l="l" r="r" t="t"/>
              <a:pathLst>
                <a:path extrusionOk="0" h="120000" w="12000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4"/>
            <p:cNvSpPr/>
            <p:nvPr/>
          </p:nvSpPr>
          <p:spPr>
            <a:xfrm>
              <a:off x="4479925" y="2480468"/>
              <a:ext cx="268200" cy="92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4"/>
            <p:cNvSpPr/>
            <p:nvPr/>
          </p:nvSpPr>
          <p:spPr>
            <a:xfrm>
              <a:off x="4202112" y="1783557"/>
              <a:ext cx="823800" cy="758700"/>
            </a:xfrm>
            <a:custGeom>
              <a:rect b="b" l="l" r="r" t="t"/>
              <a:pathLst>
                <a:path extrusionOk="0" h="120000" w="12000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4"/>
            <p:cNvSpPr/>
            <p:nvPr/>
          </p:nvSpPr>
          <p:spPr>
            <a:xfrm>
              <a:off x="4319587" y="1670843"/>
              <a:ext cx="633300" cy="598500"/>
            </a:xfrm>
            <a:custGeom>
              <a:rect b="b" l="l" r="r" t="t"/>
              <a:pathLst>
                <a:path extrusionOk="0" h="120000" w="120000">
                  <a:moveTo>
                    <a:pt x="91979" y="25093"/>
                  </a:moveTo>
                  <a:cubicBezTo>
                    <a:pt x="64873" y="0"/>
                    <a:pt x="12182" y="32171"/>
                    <a:pt x="0" y="50187"/>
                  </a:cubicBezTo>
                  <a:cubicBezTo>
                    <a:pt x="4873" y="68525"/>
                    <a:pt x="2436" y="92010"/>
                    <a:pt x="6091" y="118069"/>
                  </a:cubicBezTo>
                  <a:cubicBezTo>
                    <a:pt x="6091" y="118069"/>
                    <a:pt x="6091" y="118069"/>
                    <a:pt x="6091" y="118069"/>
                  </a:cubicBezTo>
                  <a:cubicBezTo>
                    <a:pt x="6091" y="118391"/>
                    <a:pt x="6395" y="118713"/>
                    <a:pt x="6395" y="119034"/>
                  </a:cubicBezTo>
                  <a:cubicBezTo>
                    <a:pt x="6395" y="119034"/>
                    <a:pt x="6700" y="119678"/>
                    <a:pt x="7005" y="119999"/>
                  </a:cubicBezTo>
                  <a:cubicBezTo>
                    <a:pt x="7005" y="119999"/>
                    <a:pt x="7918" y="119999"/>
                    <a:pt x="8223" y="119678"/>
                  </a:cubicBezTo>
                  <a:cubicBezTo>
                    <a:pt x="8527" y="119678"/>
                    <a:pt x="8527" y="119356"/>
                    <a:pt x="8527" y="119356"/>
                  </a:cubicBezTo>
                  <a:cubicBezTo>
                    <a:pt x="8527" y="117104"/>
                    <a:pt x="8527" y="112600"/>
                    <a:pt x="8527" y="112278"/>
                  </a:cubicBezTo>
                  <a:cubicBezTo>
                    <a:pt x="8223" y="108739"/>
                    <a:pt x="8832" y="105201"/>
                    <a:pt x="8223" y="101662"/>
                  </a:cubicBezTo>
                  <a:cubicBezTo>
                    <a:pt x="10659" y="85254"/>
                    <a:pt x="8527" y="84611"/>
                    <a:pt x="17055" y="68203"/>
                  </a:cubicBezTo>
                  <a:cubicBezTo>
                    <a:pt x="17969" y="66595"/>
                    <a:pt x="22538" y="61126"/>
                    <a:pt x="23147" y="60482"/>
                  </a:cubicBezTo>
                  <a:cubicBezTo>
                    <a:pt x="37157" y="55013"/>
                    <a:pt x="42335" y="64343"/>
                    <a:pt x="55736" y="70134"/>
                  </a:cubicBezTo>
                  <a:cubicBezTo>
                    <a:pt x="60609" y="72386"/>
                    <a:pt x="68527" y="72386"/>
                    <a:pt x="74010" y="72386"/>
                  </a:cubicBezTo>
                  <a:cubicBezTo>
                    <a:pt x="82842" y="72386"/>
                    <a:pt x="91370" y="62091"/>
                    <a:pt x="91675" y="59839"/>
                  </a:cubicBezTo>
                  <a:cubicBezTo>
                    <a:pt x="102335" y="77211"/>
                    <a:pt x="103553" y="89758"/>
                    <a:pt x="106598" y="104557"/>
                  </a:cubicBezTo>
                  <a:cubicBezTo>
                    <a:pt x="105989" y="107131"/>
                    <a:pt x="105685" y="109705"/>
                    <a:pt x="105380" y="112278"/>
                  </a:cubicBezTo>
                  <a:cubicBezTo>
                    <a:pt x="105380" y="112600"/>
                    <a:pt x="105380" y="117104"/>
                    <a:pt x="105380" y="119356"/>
                  </a:cubicBezTo>
                  <a:cubicBezTo>
                    <a:pt x="105380" y="119356"/>
                    <a:pt x="105380" y="119678"/>
                    <a:pt x="105685" y="119678"/>
                  </a:cubicBezTo>
                  <a:cubicBezTo>
                    <a:pt x="105989" y="119999"/>
                    <a:pt x="106903" y="119999"/>
                    <a:pt x="106903" y="119999"/>
                  </a:cubicBezTo>
                  <a:cubicBezTo>
                    <a:pt x="107208" y="119678"/>
                    <a:pt x="107512" y="119034"/>
                    <a:pt x="107512" y="119034"/>
                  </a:cubicBezTo>
                  <a:cubicBezTo>
                    <a:pt x="107817" y="117747"/>
                    <a:pt x="107817" y="117104"/>
                    <a:pt x="107817" y="116139"/>
                  </a:cubicBezTo>
                  <a:cubicBezTo>
                    <a:pt x="108121" y="114852"/>
                    <a:pt x="108426" y="113243"/>
                    <a:pt x="108426" y="111957"/>
                  </a:cubicBezTo>
                  <a:cubicBezTo>
                    <a:pt x="112385" y="95871"/>
                    <a:pt x="120000" y="31849"/>
                    <a:pt x="91979" y="25093"/>
                  </a:cubicBezTo>
                  <a:close/>
                  <a:moveTo>
                    <a:pt x="51776" y="46648"/>
                  </a:moveTo>
                  <a:cubicBezTo>
                    <a:pt x="51472" y="46648"/>
                    <a:pt x="51167" y="46327"/>
                    <a:pt x="50558" y="46327"/>
                  </a:cubicBezTo>
                  <a:cubicBezTo>
                    <a:pt x="51167" y="46327"/>
                    <a:pt x="51776" y="46648"/>
                    <a:pt x="52690" y="46648"/>
                  </a:cubicBezTo>
                  <a:cubicBezTo>
                    <a:pt x="52385" y="46648"/>
                    <a:pt x="52081" y="46648"/>
                    <a:pt x="51776" y="46648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4"/>
            <p:cNvSpPr/>
            <p:nvPr/>
          </p:nvSpPr>
          <p:spPr>
            <a:xfrm>
              <a:off x="3124200" y="1610519"/>
              <a:ext cx="647700" cy="598500"/>
            </a:xfrm>
            <a:custGeom>
              <a:rect b="b" l="l" r="r" t="t"/>
              <a:pathLst>
                <a:path extrusionOk="0" h="120000" w="120000">
                  <a:moveTo>
                    <a:pt x="28217" y="25093"/>
                  </a:moveTo>
                  <a:cubicBezTo>
                    <a:pt x="54950" y="0"/>
                    <a:pt x="107524" y="31849"/>
                    <a:pt x="120000" y="50187"/>
                  </a:cubicBezTo>
                  <a:cubicBezTo>
                    <a:pt x="114950" y="68525"/>
                    <a:pt x="117326" y="92010"/>
                    <a:pt x="113762" y="118069"/>
                  </a:cubicBezTo>
                  <a:cubicBezTo>
                    <a:pt x="113762" y="118069"/>
                    <a:pt x="113762" y="118069"/>
                    <a:pt x="113762" y="118069"/>
                  </a:cubicBezTo>
                  <a:cubicBezTo>
                    <a:pt x="113762" y="118391"/>
                    <a:pt x="113762" y="118391"/>
                    <a:pt x="113465" y="118713"/>
                  </a:cubicBezTo>
                  <a:cubicBezTo>
                    <a:pt x="113465" y="119034"/>
                    <a:pt x="113168" y="119678"/>
                    <a:pt x="112871" y="119678"/>
                  </a:cubicBezTo>
                  <a:cubicBezTo>
                    <a:pt x="112871" y="119999"/>
                    <a:pt x="111980" y="119678"/>
                    <a:pt x="111683" y="119678"/>
                  </a:cubicBezTo>
                  <a:cubicBezTo>
                    <a:pt x="111386" y="119678"/>
                    <a:pt x="111386" y="119356"/>
                    <a:pt x="111386" y="119356"/>
                  </a:cubicBezTo>
                  <a:cubicBezTo>
                    <a:pt x="111386" y="117104"/>
                    <a:pt x="111386" y="112278"/>
                    <a:pt x="111386" y="112278"/>
                  </a:cubicBezTo>
                  <a:cubicBezTo>
                    <a:pt x="111683" y="108739"/>
                    <a:pt x="111089" y="105201"/>
                    <a:pt x="111683" y="101662"/>
                  </a:cubicBezTo>
                  <a:cubicBezTo>
                    <a:pt x="109306" y="85254"/>
                    <a:pt x="111386" y="84611"/>
                    <a:pt x="102772" y="67882"/>
                  </a:cubicBezTo>
                  <a:cubicBezTo>
                    <a:pt x="101881" y="66595"/>
                    <a:pt x="97425" y="61126"/>
                    <a:pt x="96831" y="60482"/>
                  </a:cubicBezTo>
                  <a:cubicBezTo>
                    <a:pt x="82574" y="55013"/>
                    <a:pt x="77821" y="64343"/>
                    <a:pt x="64455" y="69812"/>
                  </a:cubicBezTo>
                  <a:cubicBezTo>
                    <a:pt x="59108" y="72064"/>
                    <a:pt x="51386" y="72386"/>
                    <a:pt x="45742" y="72386"/>
                  </a:cubicBezTo>
                  <a:cubicBezTo>
                    <a:pt x="37128" y="72386"/>
                    <a:pt x="28514" y="62091"/>
                    <a:pt x="28217" y="59839"/>
                  </a:cubicBezTo>
                  <a:cubicBezTo>
                    <a:pt x="17524" y="77211"/>
                    <a:pt x="16633" y="89758"/>
                    <a:pt x="13366" y="104557"/>
                  </a:cubicBezTo>
                  <a:cubicBezTo>
                    <a:pt x="13960" y="107131"/>
                    <a:pt x="14257" y="109705"/>
                    <a:pt x="14554" y="112278"/>
                  </a:cubicBezTo>
                  <a:cubicBezTo>
                    <a:pt x="14554" y="112278"/>
                    <a:pt x="14851" y="117104"/>
                    <a:pt x="14554" y="119356"/>
                  </a:cubicBezTo>
                  <a:cubicBezTo>
                    <a:pt x="14554" y="119356"/>
                    <a:pt x="14554" y="119678"/>
                    <a:pt x="14257" y="119678"/>
                  </a:cubicBezTo>
                  <a:cubicBezTo>
                    <a:pt x="13960" y="119678"/>
                    <a:pt x="13069" y="119999"/>
                    <a:pt x="13069" y="119678"/>
                  </a:cubicBezTo>
                  <a:cubicBezTo>
                    <a:pt x="12772" y="119678"/>
                    <a:pt x="12475" y="119034"/>
                    <a:pt x="12475" y="118713"/>
                  </a:cubicBezTo>
                  <a:cubicBezTo>
                    <a:pt x="12178" y="117747"/>
                    <a:pt x="12178" y="117104"/>
                    <a:pt x="12178" y="116139"/>
                  </a:cubicBezTo>
                  <a:cubicBezTo>
                    <a:pt x="11881" y="114530"/>
                    <a:pt x="11584" y="113243"/>
                    <a:pt x="11584" y="111957"/>
                  </a:cubicBezTo>
                  <a:cubicBezTo>
                    <a:pt x="7425" y="95871"/>
                    <a:pt x="0" y="31849"/>
                    <a:pt x="28217" y="25093"/>
                  </a:cubicBezTo>
                  <a:close/>
                  <a:moveTo>
                    <a:pt x="68019" y="46648"/>
                  </a:moveTo>
                  <a:cubicBezTo>
                    <a:pt x="68316" y="46327"/>
                    <a:pt x="68910" y="46327"/>
                    <a:pt x="69207" y="46005"/>
                  </a:cubicBezTo>
                  <a:cubicBezTo>
                    <a:pt x="68613" y="46327"/>
                    <a:pt x="68019" y="46648"/>
                    <a:pt x="67425" y="46648"/>
                  </a:cubicBezTo>
                  <a:cubicBezTo>
                    <a:pt x="67722" y="46648"/>
                    <a:pt x="67722" y="46648"/>
                    <a:pt x="68019" y="4664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4"/>
            <p:cNvSpPr/>
            <p:nvPr/>
          </p:nvSpPr>
          <p:spPr>
            <a:xfrm>
              <a:off x="4614862" y="2536032"/>
              <a:ext cx="141300" cy="284100"/>
            </a:xfrm>
            <a:custGeom>
              <a:rect b="b" l="l" r="r" t="t"/>
              <a:pathLst>
                <a:path extrusionOk="0" h="120000" w="12000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4"/>
            <p:cNvSpPr/>
            <p:nvPr/>
          </p:nvSpPr>
          <p:spPr>
            <a:xfrm>
              <a:off x="4614862" y="2536032"/>
              <a:ext cx="141300" cy="284100"/>
            </a:xfrm>
            <a:custGeom>
              <a:rect b="b" l="l" r="r" t="t"/>
              <a:pathLst>
                <a:path extrusionOk="0" h="120000" w="12000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4"/>
            <p:cNvSpPr/>
            <p:nvPr/>
          </p:nvSpPr>
          <p:spPr>
            <a:xfrm>
              <a:off x="4479925" y="2531268"/>
              <a:ext cx="268200" cy="171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4"/>
            <p:cNvSpPr/>
            <p:nvPr/>
          </p:nvSpPr>
          <p:spPr>
            <a:xfrm>
              <a:off x="4479925" y="2531268"/>
              <a:ext cx="268200" cy="171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4"/>
            <p:cNvSpPr/>
            <p:nvPr/>
          </p:nvSpPr>
          <p:spPr>
            <a:xfrm>
              <a:off x="4589462" y="2815432"/>
              <a:ext cx="49200" cy="1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4"/>
            <p:cNvSpPr/>
            <p:nvPr/>
          </p:nvSpPr>
          <p:spPr>
            <a:xfrm>
              <a:off x="4589462" y="2815432"/>
              <a:ext cx="49200" cy="1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4"/>
            <p:cNvSpPr/>
            <p:nvPr/>
          </p:nvSpPr>
          <p:spPr>
            <a:xfrm>
              <a:off x="4589462" y="281543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4"/>
            <p:cNvSpPr/>
            <p:nvPr/>
          </p:nvSpPr>
          <p:spPr>
            <a:xfrm>
              <a:off x="4589462" y="281543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4"/>
            <p:cNvSpPr/>
            <p:nvPr/>
          </p:nvSpPr>
          <p:spPr>
            <a:xfrm>
              <a:off x="5054600" y="2539207"/>
              <a:ext cx="796800" cy="1043100"/>
            </a:xfrm>
            <a:custGeom>
              <a:rect b="b" l="l" r="r" t="t"/>
              <a:pathLst>
                <a:path extrusionOk="0" h="120000" w="120000">
                  <a:moveTo>
                    <a:pt x="43306" y="10892"/>
                  </a:moveTo>
                  <a:cubicBezTo>
                    <a:pt x="47661" y="4984"/>
                    <a:pt x="82741" y="0"/>
                    <a:pt x="97016" y="20676"/>
                  </a:cubicBezTo>
                  <a:cubicBezTo>
                    <a:pt x="111290" y="41353"/>
                    <a:pt x="104032" y="48553"/>
                    <a:pt x="112016" y="55938"/>
                  </a:cubicBezTo>
                  <a:cubicBezTo>
                    <a:pt x="120000" y="63323"/>
                    <a:pt x="112500" y="80123"/>
                    <a:pt x="106935" y="81600"/>
                  </a:cubicBezTo>
                  <a:cubicBezTo>
                    <a:pt x="101612" y="83076"/>
                    <a:pt x="103790" y="88800"/>
                    <a:pt x="106451" y="91384"/>
                  </a:cubicBezTo>
                  <a:cubicBezTo>
                    <a:pt x="117822" y="101907"/>
                    <a:pt x="101370" y="120000"/>
                    <a:pt x="57338" y="119815"/>
                  </a:cubicBezTo>
                  <a:cubicBezTo>
                    <a:pt x="10161" y="119446"/>
                    <a:pt x="967" y="98584"/>
                    <a:pt x="13064" y="92123"/>
                  </a:cubicBezTo>
                  <a:cubicBezTo>
                    <a:pt x="16935" y="90092"/>
                    <a:pt x="18387" y="86030"/>
                    <a:pt x="14032" y="82338"/>
                  </a:cubicBezTo>
                  <a:cubicBezTo>
                    <a:pt x="9919" y="78830"/>
                    <a:pt x="0" y="65353"/>
                    <a:pt x="9193" y="54461"/>
                  </a:cubicBezTo>
                  <a:cubicBezTo>
                    <a:pt x="18629" y="43384"/>
                    <a:pt x="10403" y="10892"/>
                    <a:pt x="43306" y="10892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4"/>
            <p:cNvSpPr/>
            <p:nvPr/>
          </p:nvSpPr>
          <p:spPr>
            <a:xfrm>
              <a:off x="4859337" y="3375819"/>
              <a:ext cx="1182600" cy="468300"/>
            </a:xfrm>
            <a:custGeom>
              <a:rect b="b" l="l" r="r" t="t"/>
              <a:pathLst>
                <a:path extrusionOk="0" h="120000" w="120000">
                  <a:moveTo>
                    <a:pt x="71316" y="0"/>
                  </a:moveTo>
                  <a:cubicBezTo>
                    <a:pt x="71153" y="1232"/>
                    <a:pt x="48195" y="2054"/>
                    <a:pt x="48032" y="2876"/>
                  </a:cubicBezTo>
                  <a:cubicBezTo>
                    <a:pt x="40705" y="28767"/>
                    <a:pt x="25237" y="40273"/>
                    <a:pt x="12862" y="47260"/>
                  </a:cubicBezTo>
                  <a:cubicBezTo>
                    <a:pt x="488" y="54246"/>
                    <a:pt x="0" y="93698"/>
                    <a:pt x="0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120000" y="93698"/>
                    <a:pt x="119837" y="54246"/>
                    <a:pt x="107137" y="47260"/>
                  </a:cubicBezTo>
                  <a:cubicBezTo>
                    <a:pt x="94599" y="39863"/>
                    <a:pt x="78154" y="27123"/>
                    <a:pt x="71316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4"/>
            <p:cNvSpPr/>
            <p:nvPr/>
          </p:nvSpPr>
          <p:spPr>
            <a:xfrm>
              <a:off x="5332412" y="3002757"/>
              <a:ext cx="236400" cy="571500"/>
            </a:xfrm>
            <a:custGeom>
              <a:rect b="b" l="l" r="r" t="t"/>
              <a:pathLst>
                <a:path extrusionOk="0" h="120000" w="12000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4"/>
            <p:cNvSpPr/>
            <p:nvPr/>
          </p:nvSpPr>
          <p:spPr>
            <a:xfrm>
              <a:off x="5670550" y="3012282"/>
              <a:ext cx="120600" cy="179400"/>
            </a:xfrm>
            <a:custGeom>
              <a:rect b="b" l="l" r="r" t="t"/>
              <a:pathLst>
                <a:path extrusionOk="0" h="120000" w="12000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4"/>
            <p:cNvSpPr/>
            <p:nvPr/>
          </p:nvSpPr>
          <p:spPr>
            <a:xfrm>
              <a:off x="5110162" y="3012282"/>
              <a:ext cx="120600" cy="179400"/>
            </a:xfrm>
            <a:custGeom>
              <a:rect b="b" l="l" r="r" t="t"/>
              <a:pathLst>
                <a:path extrusionOk="0" h="120000" w="12000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84"/>
            <p:cNvSpPr/>
            <p:nvPr/>
          </p:nvSpPr>
          <p:spPr>
            <a:xfrm>
              <a:off x="5332412" y="3304382"/>
              <a:ext cx="236400" cy="825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84"/>
            <p:cNvSpPr/>
            <p:nvPr/>
          </p:nvSpPr>
          <p:spPr>
            <a:xfrm>
              <a:off x="5126037" y="2639218"/>
              <a:ext cx="651000" cy="7224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4"/>
            <p:cNvSpPr/>
            <p:nvPr/>
          </p:nvSpPr>
          <p:spPr>
            <a:xfrm>
              <a:off x="5122862" y="2618582"/>
              <a:ext cx="689100" cy="496800"/>
            </a:xfrm>
            <a:custGeom>
              <a:rect b="b" l="l" r="r" t="t"/>
              <a:pathLst>
                <a:path extrusionOk="0" h="120000" w="120000">
                  <a:moveTo>
                    <a:pt x="47441" y="57290"/>
                  </a:moveTo>
                  <a:cubicBezTo>
                    <a:pt x="37674" y="86322"/>
                    <a:pt x="33488" y="95225"/>
                    <a:pt x="20372" y="87483"/>
                  </a:cubicBezTo>
                  <a:cubicBezTo>
                    <a:pt x="6976" y="79741"/>
                    <a:pt x="9488" y="101419"/>
                    <a:pt x="12000" y="116516"/>
                  </a:cubicBezTo>
                  <a:cubicBezTo>
                    <a:pt x="0" y="96000"/>
                    <a:pt x="1395" y="76258"/>
                    <a:pt x="5023" y="56129"/>
                  </a:cubicBezTo>
                  <a:cubicBezTo>
                    <a:pt x="9209" y="34064"/>
                    <a:pt x="29302" y="774"/>
                    <a:pt x="48279" y="1548"/>
                  </a:cubicBezTo>
                  <a:cubicBezTo>
                    <a:pt x="58604" y="0"/>
                    <a:pt x="74232" y="1935"/>
                    <a:pt x="90976" y="18193"/>
                  </a:cubicBezTo>
                  <a:cubicBezTo>
                    <a:pt x="120000" y="47225"/>
                    <a:pt x="110232" y="112258"/>
                    <a:pt x="102418" y="120000"/>
                  </a:cubicBezTo>
                  <a:cubicBezTo>
                    <a:pt x="109953" y="60000"/>
                    <a:pt x="91534" y="72000"/>
                    <a:pt x="78697" y="40645"/>
                  </a:cubicBezTo>
                  <a:cubicBezTo>
                    <a:pt x="74511" y="26709"/>
                    <a:pt x="58325" y="25935"/>
                    <a:pt x="47441" y="5729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4"/>
            <p:cNvSpPr/>
            <p:nvPr/>
          </p:nvSpPr>
          <p:spPr>
            <a:xfrm>
              <a:off x="5435600" y="3544094"/>
              <a:ext cx="23700" cy="30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4"/>
            <p:cNvSpPr/>
            <p:nvPr/>
          </p:nvSpPr>
          <p:spPr>
            <a:xfrm>
              <a:off x="5248275" y="3386932"/>
              <a:ext cx="200100" cy="244500"/>
            </a:xfrm>
            <a:custGeom>
              <a:rect b="b" l="l" r="r" t="t"/>
              <a:pathLst>
                <a:path extrusionOk="0" h="120000" w="12000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4"/>
            <p:cNvSpPr/>
            <p:nvPr/>
          </p:nvSpPr>
          <p:spPr>
            <a:xfrm>
              <a:off x="5248275" y="3386932"/>
              <a:ext cx="200100" cy="244500"/>
            </a:xfrm>
            <a:custGeom>
              <a:rect b="b" l="l" r="r" t="t"/>
              <a:pathLst>
                <a:path extrusionOk="0" h="120000" w="12000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4"/>
            <p:cNvSpPr/>
            <p:nvPr/>
          </p:nvSpPr>
          <p:spPr>
            <a:xfrm>
              <a:off x="5448300" y="3385344"/>
              <a:ext cx="204900" cy="246000"/>
            </a:xfrm>
            <a:custGeom>
              <a:rect b="b" l="l" r="r" t="t"/>
              <a:pathLst>
                <a:path extrusionOk="0" h="120000" w="12000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4"/>
            <p:cNvSpPr/>
            <p:nvPr/>
          </p:nvSpPr>
          <p:spPr>
            <a:xfrm>
              <a:off x="5448300" y="3385344"/>
              <a:ext cx="204900" cy="246000"/>
            </a:xfrm>
            <a:custGeom>
              <a:rect b="b" l="l" r="r" t="t"/>
              <a:pathLst>
                <a:path extrusionOk="0" h="120000" w="12000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4"/>
            <p:cNvSpPr/>
            <p:nvPr/>
          </p:nvSpPr>
          <p:spPr>
            <a:xfrm>
              <a:off x="5200650" y="2972593"/>
              <a:ext cx="507900" cy="184200"/>
            </a:xfrm>
            <a:custGeom>
              <a:rect b="b" l="l" r="r" t="t"/>
              <a:pathLst>
                <a:path extrusionOk="0" h="120000" w="120000">
                  <a:moveTo>
                    <a:pt x="89620" y="118956"/>
                  </a:moveTo>
                  <a:cubicBezTo>
                    <a:pt x="90000" y="118956"/>
                    <a:pt x="90759" y="118956"/>
                    <a:pt x="91139" y="118956"/>
                  </a:cubicBezTo>
                  <a:cubicBezTo>
                    <a:pt x="107088" y="114782"/>
                    <a:pt x="111265" y="96000"/>
                    <a:pt x="112784" y="70956"/>
                  </a:cubicBezTo>
                  <a:cubicBezTo>
                    <a:pt x="114683" y="43826"/>
                    <a:pt x="115063" y="34434"/>
                    <a:pt x="117721" y="31304"/>
                  </a:cubicBezTo>
                  <a:cubicBezTo>
                    <a:pt x="119240" y="29217"/>
                    <a:pt x="120000" y="24000"/>
                    <a:pt x="120000" y="16695"/>
                  </a:cubicBezTo>
                  <a:cubicBezTo>
                    <a:pt x="119620" y="9391"/>
                    <a:pt x="119620" y="8347"/>
                    <a:pt x="116582" y="5217"/>
                  </a:cubicBezTo>
                  <a:cubicBezTo>
                    <a:pt x="114303" y="3130"/>
                    <a:pt x="100632" y="0"/>
                    <a:pt x="90379" y="2086"/>
                  </a:cubicBezTo>
                  <a:cubicBezTo>
                    <a:pt x="90379" y="9391"/>
                    <a:pt x="90379" y="9391"/>
                    <a:pt x="90379" y="9391"/>
                  </a:cubicBezTo>
                  <a:cubicBezTo>
                    <a:pt x="98354" y="8347"/>
                    <a:pt x="105949" y="10434"/>
                    <a:pt x="108227" y="14608"/>
                  </a:cubicBezTo>
                  <a:cubicBezTo>
                    <a:pt x="113544" y="24000"/>
                    <a:pt x="112025" y="67826"/>
                    <a:pt x="107468" y="89739"/>
                  </a:cubicBezTo>
                  <a:cubicBezTo>
                    <a:pt x="104810" y="104347"/>
                    <a:pt x="96835" y="111652"/>
                    <a:pt x="89620" y="112695"/>
                  </a:cubicBezTo>
                  <a:lnTo>
                    <a:pt x="89620" y="118956"/>
                  </a:lnTo>
                  <a:close/>
                  <a:moveTo>
                    <a:pt x="60000" y="15652"/>
                  </a:moveTo>
                  <a:cubicBezTo>
                    <a:pt x="56202" y="16695"/>
                    <a:pt x="41772" y="5217"/>
                    <a:pt x="31898" y="2086"/>
                  </a:cubicBezTo>
                  <a:cubicBezTo>
                    <a:pt x="31139" y="2086"/>
                    <a:pt x="30379" y="2086"/>
                    <a:pt x="29620" y="2086"/>
                  </a:cubicBezTo>
                  <a:cubicBezTo>
                    <a:pt x="29620" y="9391"/>
                    <a:pt x="29620" y="9391"/>
                    <a:pt x="29620" y="9391"/>
                  </a:cubicBezTo>
                  <a:cubicBezTo>
                    <a:pt x="37594" y="10434"/>
                    <a:pt x="46329" y="15652"/>
                    <a:pt x="49367" y="28173"/>
                  </a:cubicBezTo>
                  <a:cubicBezTo>
                    <a:pt x="54303" y="48000"/>
                    <a:pt x="45569" y="97043"/>
                    <a:pt x="37594" y="107478"/>
                  </a:cubicBezTo>
                  <a:cubicBezTo>
                    <a:pt x="35316" y="110608"/>
                    <a:pt x="31898" y="112695"/>
                    <a:pt x="28860" y="112695"/>
                  </a:cubicBezTo>
                  <a:cubicBezTo>
                    <a:pt x="28860" y="120000"/>
                    <a:pt x="28860" y="120000"/>
                    <a:pt x="28860" y="120000"/>
                  </a:cubicBezTo>
                  <a:cubicBezTo>
                    <a:pt x="42531" y="120000"/>
                    <a:pt x="47468" y="92869"/>
                    <a:pt x="49367" y="83478"/>
                  </a:cubicBezTo>
                  <a:cubicBezTo>
                    <a:pt x="52405" y="65739"/>
                    <a:pt x="51645" y="42782"/>
                    <a:pt x="59620" y="42782"/>
                  </a:cubicBezTo>
                  <a:cubicBezTo>
                    <a:pt x="67594" y="42782"/>
                    <a:pt x="66455" y="65739"/>
                    <a:pt x="69493" y="82434"/>
                  </a:cubicBezTo>
                  <a:cubicBezTo>
                    <a:pt x="71012" y="91826"/>
                    <a:pt x="75189" y="120000"/>
                    <a:pt x="89620" y="118956"/>
                  </a:cubicBezTo>
                  <a:cubicBezTo>
                    <a:pt x="89620" y="112695"/>
                    <a:pt x="89620" y="112695"/>
                    <a:pt x="89620" y="112695"/>
                  </a:cubicBezTo>
                  <a:cubicBezTo>
                    <a:pt x="86202" y="112695"/>
                    <a:pt x="82784" y="110608"/>
                    <a:pt x="80126" y="107478"/>
                  </a:cubicBezTo>
                  <a:cubicBezTo>
                    <a:pt x="72531" y="97043"/>
                    <a:pt x="64936" y="48000"/>
                    <a:pt x="70253" y="28173"/>
                  </a:cubicBezTo>
                  <a:cubicBezTo>
                    <a:pt x="73670" y="15652"/>
                    <a:pt x="82025" y="10434"/>
                    <a:pt x="90379" y="9391"/>
                  </a:cubicBezTo>
                  <a:cubicBezTo>
                    <a:pt x="90379" y="2086"/>
                    <a:pt x="90379" y="2086"/>
                    <a:pt x="90379" y="2086"/>
                  </a:cubicBezTo>
                  <a:cubicBezTo>
                    <a:pt x="89620" y="2086"/>
                    <a:pt x="89240" y="2086"/>
                    <a:pt x="88481" y="2086"/>
                  </a:cubicBezTo>
                  <a:cubicBezTo>
                    <a:pt x="79367" y="4173"/>
                    <a:pt x="67974" y="15652"/>
                    <a:pt x="60000" y="15652"/>
                  </a:cubicBezTo>
                  <a:close/>
                  <a:moveTo>
                    <a:pt x="29620" y="2086"/>
                  </a:moveTo>
                  <a:cubicBezTo>
                    <a:pt x="19367" y="1043"/>
                    <a:pt x="6075" y="4173"/>
                    <a:pt x="3417" y="6260"/>
                  </a:cubicBezTo>
                  <a:cubicBezTo>
                    <a:pt x="379" y="9391"/>
                    <a:pt x="379" y="10434"/>
                    <a:pt x="0" y="17739"/>
                  </a:cubicBezTo>
                  <a:cubicBezTo>
                    <a:pt x="0" y="24000"/>
                    <a:pt x="0" y="30260"/>
                    <a:pt x="1898" y="32347"/>
                  </a:cubicBezTo>
                  <a:cubicBezTo>
                    <a:pt x="4556" y="34434"/>
                    <a:pt x="4556" y="43826"/>
                    <a:pt x="5696" y="72000"/>
                  </a:cubicBezTo>
                  <a:cubicBezTo>
                    <a:pt x="6835" y="96000"/>
                    <a:pt x="10632" y="115826"/>
                    <a:pt x="26202" y="118956"/>
                  </a:cubicBezTo>
                  <a:cubicBezTo>
                    <a:pt x="27341" y="120000"/>
                    <a:pt x="28101" y="120000"/>
                    <a:pt x="28860" y="120000"/>
                  </a:cubicBezTo>
                  <a:cubicBezTo>
                    <a:pt x="28860" y="112695"/>
                    <a:pt x="28860" y="112695"/>
                    <a:pt x="28860" y="112695"/>
                  </a:cubicBezTo>
                  <a:cubicBezTo>
                    <a:pt x="21645" y="112695"/>
                    <a:pt x="13291" y="105391"/>
                    <a:pt x="10632" y="89739"/>
                  </a:cubicBezTo>
                  <a:cubicBezTo>
                    <a:pt x="6835" y="67826"/>
                    <a:pt x="6455" y="24000"/>
                    <a:pt x="11772" y="14608"/>
                  </a:cubicBezTo>
                  <a:cubicBezTo>
                    <a:pt x="14050" y="11478"/>
                    <a:pt x="21645" y="8347"/>
                    <a:pt x="29620" y="9391"/>
                  </a:cubicBezTo>
                  <a:lnTo>
                    <a:pt x="29620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4"/>
            <p:cNvSpPr/>
            <p:nvPr/>
          </p:nvSpPr>
          <p:spPr>
            <a:xfrm>
              <a:off x="5448300" y="3542507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4"/>
            <p:cNvSpPr/>
            <p:nvPr/>
          </p:nvSpPr>
          <p:spPr>
            <a:xfrm>
              <a:off x="5332412" y="3382169"/>
              <a:ext cx="236400" cy="1602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58775" y="116400"/>
                    <a:pt x="58775" y="116400"/>
                    <a:pt x="58775" y="1164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00"/>
                    <a:pt x="0" y="3600"/>
                    <a:pt x="0" y="36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120000" y="2400"/>
                    <a:pt x="120000" y="2400"/>
                    <a:pt x="120000" y="2400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4"/>
            <p:cNvSpPr/>
            <p:nvPr/>
          </p:nvSpPr>
          <p:spPr>
            <a:xfrm>
              <a:off x="3284537" y="3305969"/>
              <a:ext cx="1247700" cy="566700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84"/>
            <p:cNvSpPr/>
            <p:nvPr/>
          </p:nvSpPr>
          <p:spPr>
            <a:xfrm>
              <a:off x="3284537" y="3305969"/>
              <a:ext cx="1247700" cy="566700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84"/>
            <p:cNvSpPr/>
            <p:nvPr/>
          </p:nvSpPr>
          <p:spPr>
            <a:xfrm>
              <a:off x="3775075" y="2902743"/>
              <a:ext cx="266700" cy="560400"/>
            </a:xfrm>
            <a:custGeom>
              <a:rect b="b" l="l" r="r" t="t"/>
              <a:pathLst>
                <a:path extrusionOk="0" h="120000" w="12000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84"/>
            <p:cNvSpPr/>
            <p:nvPr/>
          </p:nvSpPr>
          <p:spPr>
            <a:xfrm>
              <a:off x="3597275" y="2866232"/>
              <a:ext cx="112800" cy="165000"/>
            </a:xfrm>
            <a:custGeom>
              <a:rect b="b" l="l" r="r" t="t"/>
              <a:pathLst>
                <a:path extrusionOk="0" h="120000" w="120000">
                  <a:moveTo>
                    <a:pt x="34285" y="5882"/>
                  </a:moveTo>
                  <a:cubicBezTo>
                    <a:pt x="60000" y="0"/>
                    <a:pt x="90857" y="20000"/>
                    <a:pt x="106285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69411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84"/>
            <p:cNvSpPr/>
            <p:nvPr/>
          </p:nvSpPr>
          <p:spPr>
            <a:xfrm>
              <a:off x="4106862" y="2866232"/>
              <a:ext cx="112800" cy="165000"/>
            </a:xfrm>
            <a:custGeom>
              <a:rect b="b" l="l" r="r" t="t"/>
              <a:pathLst>
                <a:path extrusionOk="0" h="120000" w="120000">
                  <a:moveTo>
                    <a:pt x="85714" y="5882"/>
                  </a:moveTo>
                  <a:cubicBezTo>
                    <a:pt x="60000" y="0"/>
                    <a:pt x="27428" y="20000"/>
                    <a:pt x="13714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58285" y="120000"/>
                    <a:pt x="90857" y="100000"/>
                    <a:pt x="104571" y="69411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84"/>
            <p:cNvSpPr/>
            <p:nvPr/>
          </p:nvSpPr>
          <p:spPr>
            <a:xfrm>
              <a:off x="3722687" y="3437732"/>
              <a:ext cx="354000" cy="435000"/>
            </a:xfrm>
            <a:custGeom>
              <a:rect b="b" l="l" r="r" t="t"/>
              <a:pathLst>
                <a:path extrusionOk="0" h="120000" w="120000">
                  <a:moveTo>
                    <a:pt x="63272" y="0"/>
                  </a:moveTo>
                  <a:cubicBezTo>
                    <a:pt x="63272" y="0"/>
                    <a:pt x="0" y="12398"/>
                    <a:pt x="0" y="15498"/>
                  </a:cubicBezTo>
                  <a:cubicBezTo>
                    <a:pt x="0" y="18597"/>
                    <a:pt x="24000" y="120000"/>
                    <a:pt x="24000" y="120000"/>
                  </a:cubicBezTo>
                  <a:cubicBezTo>
                    <a:pt x="110181" y="120000"/>
                    <a:pt x="110181" y="120000"/>
                    <a:pt x="110181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272" y="0"/>
                    <a:pt x="63272" y="0"/>
                    <a:pt x="632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84"/>
            <p:cNvSpPr/>
            <p:nvPr/>
          </p:nvSpPr>
          <p:spPr>
            <a:xfrm>
              <a:off x="3598862" y="3312319"/>
              <a:ext cx="234900" cy="560400"/>
            </a:xfrm>
            <a:custGeom>
              <a:rect b="b" l="l" r="r" t="t"/>
              <a:pathLst>
                <a:path extrusionOk="0" h="120000" w="120000">
                  <a:moveTo>
                    <a:pt x="90000" y="0"/>
                  </a:moveTo>
                  <a:lnTo>
                    <a:pt x="90000" y="12917"/>
                  </a:lnTo>
                  <a:lnTo>
                    <a:pt x="120000" y="120000"/>
                  </a:lnTo>
                  <a:lnTo>
                    <a:pt x="68108" y="120000"/>
                  </a:lnTo>
                  <a:lnTo>
                    <a:pt x="12162" y="72407"/>
                  </a:lnTo>
                  <a:lnTo>
                    <a:pt x="65675" y="57110"/>
                  </a:lnTo>
                  <a:lnTo>
                    <a:pt x="0" y="44532"/>
                  </a:lnTo>
                  <a:lnTo>
                    <a:pt x="60810" y="5439"/>
                  </a:lnTo>
                  <a:lnTo>
                    <a:pt x="90000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84"/>
            <p:cNvSpPr/>
            <p:nvPr/>
          </p:nvSpPr>
          <p:spPr>
            <a:xfrm>
              <a:off x="3984625" y="3312319"/>
              <a:ext cx="233400" cy="560400"/>
            </a:xfrm>
            <a:custGeom>
              <a:rect b="b" l="l" r="r" t="t"/>
              <a:pathLst>
                <a:path extrusionOk="0" h="120000" w="120000">
                  <a:moveTo>
                    <a:pt x="29387" y="0"/>
                  </a:moveTo>
                  <a:lnTo>
                    <a:pt x="29387" y="12917"/>
                  </a:lnTo>
                  <a:lnTo>
                    <a:pt x="0" y="120000"/>
                  </a:lnTo>
                  <a:lnTo>
                    <a:pt x="51428" y="120000"/>
                  </a:lnTo>
                  <a:lnTo>
                    <a:pt x="106938" y="72407"/>
                  </a:lnTo>
                  <a:lnTo>
                    <a:pt x="53877" y="57110"/>
                  </a:lnTo>
                  <a:lnTo>
                    <a:pt x="120000" y="44532"/>
                  </a:lnTo>
                  <a:lnTo>
                    <a:pt x="66122" y="6458"/>
                  </a:lnTo>
                  <a:lnTo>
                    <a:pt x="29387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84"/>
            <p:cNvSpPr/>
            <p:nvPr/>
          </p:nvSpPr>
          <p:spPr>
            <a:xfrm>
              <a:off x="3851275" y="3437732"/>
              <a:ext cx="115800" cy="112800"/>
            </a:xfrm>
            <a:custGeom>
              <a:rect b="b" l="l" r="r" t="t"/>
              <a:pathLst>
                <a:path extrusionOk="0" h="120000" w="12000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0000" y="120000"/>
                    <a:pt x="68333" y="120000"/>
                    <a:pt x="85000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84"/>
            <p:cNvSpPr/>
            <p:nvPr/>
          </p:nvSpPr>
          <p:spPr>
            <a:xfrm>
              <a:off x="3836987" y="3550444"/>
              <a:ext cx="142800" cy="322200"/>
            </a:xfrm>
            <a:custGeom>
              <a:rect b="b" l="l" r="r" t="t"/>
              <a:pathLst>
                <a:path extrusionOk="0" h="120000" w="12000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84"/>
            <p:cNvSpPr/>
            <p:nvPr/>
          </p:nvSpPr>
          <p:spPr>
            <a:xfrm>
              <a:off x="3836987" y="3550444"/>
              <a:ext cx="142800" cy="322200"/>
            </a:xfrm>
            <a:custGeom>
              <a:rect b="b" l="l" r="r" t="t"/>
              <a:pathLst>
                <a:path extrusionOk="0" h="120000" w="12000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84"/>
            <p:cNvSpPr/>
            <p:nvPr/>
          </p:nvSpPr>
          <p:spPr>
            <a:xfrm>
              <a:off x="3762375" y="3271043"/>
              <a:ext cx="146100" cy="282600"/>
            </a:xfrm>
            <a:custGeom>
              <a:rect b="b" l="l" r="r" t="t"/>
              <a:pathLst>
                <a:path extrusionOk="0" h="120000" w="12000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84"/>
            <p:cNvSpPr/>
            <p:nvPr/>
          </p:nvSpPr>
          <p:spPr>
            <a:xfrm>
              <a:off x="3762375" y="3271043"/>
              <a:ext cx="146100" cy="282600"/>
            </a:xfrm>
            <a:custGeom>
              <a:rect b="b" l="l" r="r" t="t"/>
              <a:pathLst>
                <a:path extrusionOk="0" h="120000" w="12000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84"/>
            <p:cNvSpPr/>
            <p:nvPr/>
          </p:nvSpPr>
          <p:spPr>
            <a:xfrm>
              <a:off x="3775075" y="3215482"/>
              <a:ext cx="266700" cy="92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60359" y="120000"/>
                  </a:cubicBezTo>
                  <a:cubicBezTo>
                    <a:pt x="60359" y="120000"/>
                    <a:pt x="61077" y="120000"/>
                    <a:pt x="61796" y="120000"/>
                  </a:cubicBezTo>
                  <a:cubicBezTo>
                    <a:pt x="90538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84"/>
            <p:cNvSpPr/>
            <p:nvPr/>
          </p:nvSpPr>
          <p:spPr>
            <a:xfrm>
              <a:off x="3582987" y="2442368"/>
              <a:ext cx="685800" cy="682500"/>
            </a:xfrm>
            <a:custGeom>
              <a:rect b="b" l="l" r="r" t="t"/>
              <a:pathLst>
                <a:path extrusionOk="0" h="120000" w="120000">
                  <a:moveTo>
                    <a:pt x="94145" y="17223"/>
                  </a:moveTo>
                  <a:cubicBezTo>
                    <a:pt x="104824" y="18917"/>
                    <a:pt x="110725" y="26258"/>
                    <a:pt x="113255" y="36423"/>
                  </a:cubicBezTo>
                  <a:cubicBezTo>
                    <a:pt x="120000" y="62400"/>
                    <a:pt x="105948" y="119152"/>
                    <a:pt x="58173" y="119717"/>
                  </a:cubicBezTo>
                  <a:cubicBezTo>
                    <a:pt x="33442" y="120000"/>
                    <a:pt x="15737" y="113788"/>
                    <a:pt x="9274" y="93741"/>
                  </a:cubicBezTo>
                  <a:cubicBezTo>
                    <a:pt x="2810" y="73694"/>
                    <a:pt x="0" y="41223"/>
                    <a:pt x="14051" y="23152"/>
                  </a:cubicBezTo>
                  <a:cubicBezTo>
                    <a:pt x="31756" y="282"/>
                    <a:pt x="69133" y="0"/>
                    <a:pt x="94145" y="172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84"/>
            <p:cNvSpPr/>
            <p:nvPr/>
          </p:nvSpPr>
          <p:spPr>
            <a:xfrm>
              <a:off x="3497262" y="2518568"/>
              <a:ext cx="822300" cy="758700"/>
            </a:xfrm>
            <a:custGeom>
              <a:rect b="b" l="l" r="r" t="t"/>
              <a:pathLst>
                <a:path extrusionOk="0" h="120000" w="120000">
                  <a:moveTo>
                    <a:pt x="60116" y="0"/>
                  </a:moveTo>
                  <a:cubicBezTo>
                    <a:pt x="0" y="0"/>
                    <a:pt x="23157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84"/>
            <p:cNvSpPr/>
            <p:nvPr/>
          </p:nvSpPr>
          <p:spPr>
            <a:xfrm>
              <a:off x="3560762" y="2497932"/>
              <a:ext cx="692100" cy="449400"/>
            </a:xfrm>
            <a:custGeom>
              <a:rect b="b" l="l" r="r" t="t"/>
              <a:pathLst>
                <a:path extrusionOk="0" h="120000" w="120000">
                  <a:moveTo>
                    <a:pt x="25893" y="52714"/>
                  </a:moveTo>
                  <a:cubicBezTo>
                    <a:pt x="38422" y="64714"/>
                    <a:pt x="48445" y="46714"/>
                    <a:pt x="59860" y="54428"/>
                  </a:cubicBezTo>
                  <a:cubicBezTo>
                    <a:pt x="71276" y="62142"/>
                    <a:pt x="102459" y="25285"/>
                    <a:pt x="109141" y="105857"/>
                  </a:cubicBezTo>
                  <a:cubicBezTo>
                    <a:pt x="120000" y="47571"/>
                    <a:pt x="103573" y="6000"/>
                    <a:pt x="62088" y="3000"/>
                  </a:cubicBezTo>
                  <a:cubicBezTo>
                    <a:pt x="17819" y="0"/>
                    <a:pt x="0" y="62142"/>
                    <a:pt x="12250" y="120000"/>
                  </a:cubicBezTo>
                  <a:cubicBezTo>
                    <a:pt x="11415" y="88714"/>
                    <a:pt x="16426" y="68142"/>
                    <a:pt x="25893" y="52714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84"/>
            <p:cNvSpPr/>
            <p:nvPr/>
          </p:nvSpPr>
          <p:spPr>
            <a:xfrm>
              <a:off x="3703637" y="2658268"/>
              <a:ext cx="261900" cy="63600"/>
            </a:xfrm>
            <a:custGeom>
              <a:rect b="b" l="l" r="r" t="t"/>
              <a:pathLst>
                <a:path extrusionOk="0" h="120000" w="120000">
                  <a:moveTo>
                    <a:pt x="0" y="33000"/>
                  </a:moveTo>
                  <a:cubicBezTo>
                    <a:pt x="736" y="105000"/>
                    <a:pt x="30184" y="114000"/>
                    <a:pt x="42699" y="117000"/>
                  </a:cubicBezTo>
                  <a:cubicBezTo>
                    <a:pt x="54478" y="120000"/>
                    <a:pt x="65521" y="114000"/>
                    <a:pt x="76564" y="99000"/>
                  </a:cubicBezTo>
                  <a:cubicBezTo>
                    <a:pt x="90552" y="84000"/>
                    <a:pt x="108220" y="63000"/>
                    <a:pt x="119263" y="27000"/>
                  </a:cubicBezTo>
                  <a:cubicBezTo>
                    <a:pt x="120000" y="21000"/>
                    <a:pt x="120000" y="15000"/>
                    <a:pt x="118527" y="12000"/>
                  </a:cubicBezTo>
                  <a:cubicBezTo>
                    <a:pt x="97177" y="0"/>
                    <a:pt x="75092" y="69000"/>
                    <a:pt x="53742" y="78000"/>
                  </a:cubicBezTo>
                  <a:cubicBezTo>
                    <a:pt x="36809" y="84000"/>
                    <a:pt x="14723" y="75000"/>
                    <a:pt x="2208" y="30000"/>
                  </a:cubicBezTo>
                  <a:cubicBezTo>
                    <a:pt x="736" y="27000"/>
                    <a:pt x="0" y="27000"/>
                    <a:pt x="0" y="33000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84"/>
            <p:cNvSpPr/>
            <p:nvPr/>
          </p:nvSpPr>
          <p:spPr>
            <a:xfrm>
              <a:off x="3659187" y="2859882"/>
              <a:ext cx="504900" cy="185700"/>
            </a:xfrm>
            <a:custGeom>
              <a:rect b="b" l="l" r="r" t="t"/>
              <a:pathLst>
                <a:path extrusionOk="0" h="120000" w="12000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84"/>
            <p:cNvSpPr/>
            <p:nvPr/>
          </p:nvSpPr>
          <p:spPr>
            <a:xfrm>
              <a:off x="3908425" y="3271043"/>
              <a:ext cx="142800" cy="284100"/>
            </a:xfrm>
            <a:custGeom>
              <a:rect b="b" l="l" r="r" t="t"/>
              <a:pathLst>
                <a:path extrusionOk="0" h="120000" w="12000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84"/>
            <p:cNvSpPr/>
            <p:nvPr/>
          </p:nvSpPr>
          <p:spPr>
            <a:xfrm>
              <a:off x="3908425" y="3271043"/>
              <a:ext cx="142800" cy="284100"/>
            </a:xfrm>
            <a:custGeom>
              <a:rect b="b" l="l" r="r" t="t"/>
              <a:pathLst>
                <a:path extrusionOk="0" h="120000" w="12000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84"/>
            <p:cNvSpPr/>
            <p:nvPr/>
          </p:nvSpPr>
          <p:spPr>
            <a:xfrm>
              <a:off x="3775075" y="3266282"/>
              <a:ext cx="266700" cy="171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84"/>
            <p:cNvSpPr/>
            <p:nvPr/>
          </p:nvSpPr>
          <p:spPr>
            <a:xfrm>
              <a:off x="3775075" y="3266282"/>
              <a:ext cx="266700" cy="171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84"/>
            <p:cNvSpPr/>
            <p:nvPr/>
          </p:nvSpPr>
          <p:spPr>
            <a:xfrm>
              <a:off x="3933825" y="3550444"/>
              <a:ext cx="1500" cy="1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84"/>
            <p:cNvSpPr/>
            <p:nvPr/>
          </p:nvSpPr>
          <p:spPr>
            <a:xfrm>
              <a:off x="3933825" y="3550444"/>
              <a:ext cx="1500" cy="1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84"/>
            <p:cNvSpPr/>
            <p:nvPr/>
          </p:nvSpPr>
          <p:spPr>
            <a:xfrm>
              <a:off x="3883025" y="3550444"/>
              <a:ext cx="52500" cy="1500"/>
            </a:xfrm>
            <a:custGeom>
              <a:rect b="b" l="l" r="r" t="t"/>
              <a:pathLst>
                <a:path extrusionOk="0" h="120000" w="12000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84"/>
            <p:cNvSpPr/>
            <p:nvPr/>
          </p:nvSpPr>
          <p:spPr>
            <a:xfrm>
              <a:off x="3883025" y="3550444"/>
              <a:ext cx="52500" cy="1500"/>
            </a:xfrm>
            <a:custGeom>
              <a:rect b="b" l="l" r="r" t="t"/>
              <a:pathLst>
                <a:path extrusionOk="0" h="120000" w="12000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84"/>
            <p:cNvSpPr/>
            <p:nvPr/>
          </p:nvSpPr>
          <p:spPr>
            <a:xfrm>
              <a:off x="3971925" y="3472655"/>
              <a:ext cx="1246200" cy="565200"/>
            </a:xfrm>
            <a:custGeom>
              <a:rect b="b" l="l" r="r" t="t"/>
              <a:pathLst>
                <a:path extrusionOk="0" h="120000" w="12000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84"/>
            <p:cNvSpPr/>
            <p:nvPr/>
          </p:nvSpPr>
          <p:spPr>
            <a:xfrm>
              <a:off x="3971925" y="3472655"/>
              <a:ext cx="1246200" cy="565200"/>
            </a:xfrm>
            <a:custGeom>
              <a:rect b="b" l="l" r="r" t="t"/>
              <a:pathLst>
                <a:path extrusionOk="0" h="120000" w="12000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84"/>
            <p:cNvSpPr/>
            <p:nvPr/>
          </p:nvSpPr>
          <p:spPr>
            <a:xfrm>
              <a:off x="4460875" y="3066256"/>
              <a:ext cx="268200" cy="560400"/>
            </a:xfrm>
            <a:custGeom>
              <a:rect b="b" l="l" r="r" t="t"/>
              <a:pathLst>
                <a:path extrusionOk="0" h="120000" w="120000">
                  <a:moveTo>
                    <a:pt x="0" y="35415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415"/>
                    <a:pt x="120000" y="35415"/>
                    <a:pt x="120000" y="35415"/>
                  </a:cubicBezTo>
                  <a:cubicBezTo>
                    <a:pt x="120000" y="0"/>
                    <a:pt x="0" y="0"/>
                    <a:pt x="0" y="35415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84"/>
            <p:cNvSpPr/>
            <p:nvPr/>
          </p:nvSpPr>
          <p:spPr>
            <a:xfrm>
              <a:off x="4283075" y="3031331"/>
              <a:ext cx="112800" cy="163500"/>
            </a:xfrm>
            <a:custGeom>
              <a:rect b="b" l="l" r="r" t="t"/>
              <a:pathLst>
                <a:path extrusionOk="0" h="120000" w="120000">
                  <a:moveTo>
                    <a:pt x="34285" y="5882"/>
                  </a:moveTo>
                  <a:cubicBezTo>
                    <a:pt x="60000" y="0"/>
                    <a:pt x="92571" y="20000"/>
                    <a:pt x="106285" y="49411"/>
                  </a:cubicBezTo>
                  <a:cubicBezTo>
                    <a:pt x="120000" y="80000"/>
                    <a:pt x="111428" y="108235"/>
                    <a:pt x="87428" y="114117"/>
                  </a:cubicBezTo>
                  <a:cubicBezTo>
                    <a:pt x="61714" y="120000"/>
                    <a:pt x="29142" y="100000"/>
                    <a:pt x="15428" y="70588"/>
                  </a:cubicBezTo>
                  <a:cubicBezTo>
                    <a:pt x="0" y="40000"/>
                    <a:pt x="10285" y="11764"/>
                    <a:pt x="34285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84"/>
            <p:cNvSpPr/>
            <p:nvPr/>
          </p:nvSpPr>
          <p:spPr>
            <a:xfrm>
              <a:off x="4791075" y="3031331"/>
              <a:ext cx="112800" cy="163500"/>
            </a:xfrm>
            <a:custGeom>
              <a:rect b="b" l="l" r="r" t="t"/>
              <a:pathLst>
                <a:path extrusionOk="0" h="120000" w="12000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80000"/>
                    <a:pt x="8571" y="108235"/>
                    <a:pt x="34285" y="114117"/>
                  </a:cubicBezTo>
                  <a:cubicBezTo>
                    <a:pt x="60000" y="120000"/>
                    <a:pt x="90857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84"/>
            <p:cNvSpPr/>
            <p:nvPr/>
          </p:nvSpPr>
          <p:spPr>
            <a:xfrm>
              <a:off x="4408487" y="3602830"/>
              <a:ext cx="354000" cy="435000"/>
            </a:xfrm>
            <a:custGeom>
              <a:rect b="b" l="l" r="r" t="t"/>
              <a:pathLst>
                <a:path extrusionOk="0" h="120000" w="120000">
                  <a:moveTo>
                    <a:pt x="63529" y="0"/>
                  </a:moveTo>
                  <a:cubicBezTo>
                    <a:pt x="63529" y="0"/>
                    <a:pt x="0" y="12398"/>
                    <a:pt x="0" y="15498"/>
                  </a:cubicBezTo>
                  <a:cubicBezTo>
                    <a:pt x="0" y="18597"/>
                    <a:pt x="24434" y="120000"/>
                    <a:pt x="24434" y="120000"/>
                  </a:cubicBezTo>
                  <a:cubicBezTo>
                    <a:pt x="109683" y="120000"/>
                    <a:pt x="109683" y="120000"/>
                    <a:pt x="109683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529" y="0"/>
                    <a:pt x="63529" y="0"/>
                    <a:pt x="63529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84"/>
            <p:cNvSpPr/>
            <p:nvPr/>
          </p:nvSpPr>
          <p:spPr>
            <a:xfrm>
              <a:off x="4286250" y="3475830"/>
              <a:ext cx="233400" cy="561900"/>
            </a:xfrm>
            <a:custGeom>
              <a:rect b="b" l="l" r="r" t="t"/>
              <a:pathLst>
                <a:path extrusionOk="0" h="120000" w="120000">
                  <a:moveTo>
                    <a:pt x="89795" y="0"/>
                  </a:moveTo>
                  <a:lnTo>
                    <a:pt x="89795" y="12881"/>
                  </a:lnTo>
                  <a:lnTo>
                    <a:pt x="120000" y="119999"/>
                  </a:lnTo>
                  <a:lnTo>
                    <a:pt x="68571" y="119999"/>
                  </a:lnTo>
                  <a:lnTo>
                    <a:pt x="11428" y="72203"/>
                  </a:lnTo>
                  <a:lnTo>
                    <a:pt x="66122" y="57627"/>
                  </a:lnTo>
                  <a:lnTo>
                    <a:pt x="0" y="44406"/>
                  </a:lnTo>
                  <a:lnTo>
                    <a:pt x="60408" y="5423"/>
                  </a:lnTo>
                  <a:lnTo>
                    <a:pt x="8979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84"/>
            <p:cNvSpPr/>
            <p:nvPr/>
          </p:nvSpPr>
          <p:spPr>
            <a:xfrm>
              <a:off x="4670425" y="3475830"/>
              <a:ext cx="231900" cy="561900"/>
            </a:xfrm>
            <a:custGeom>
              <a:rect b="b" l="l" r="r" t="t"/>
              <a:pathLst>
                <a:path extrusionOk="0" h="120000" w="120000">
                  <a:moveTo>
                    <a:pt x="30410" y="0"/>
                  </a:moveTo>
                  <a:lnTo>
                    <a:pt x="30410" y="12881"/>
                  </a:lnTo>
                  <a:lnTo>
                    <a:pt x="0" y="119999"/>
                  </a:lnTo>
                  <a:lnTo>
                    <a:pt x="50958" y="119999"/>
                  </a:lnTo>
                  <a:lnTo>
                    <a:pt x="108493" y="72203"/>
                  </a:lnTo>
                  <a:lnTo>
                    <a:pt x="53424" y="57627"/>
                  </a:lnTo>
                  <a:lnTo>
                    <a:pt x="119999" y="44406"/>
                  </a:lnTo>
                  <a:lnTo>
                    <a:pt x="65753" y="6779"/>
                  </a:lnTo>
                  <a:lnTo>
                    <a:pt x="3041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84"/>
            <p:cNvSpPr/>
            <p:nvPr/>
          </p:nvSpPr>
          <p:spPr>
            <a:xfrm>
              <a:off x="4537075" y="3602830"/>
              <a:ext cx="114300" cy="111000"/>
            </a:xfrm>
            <a:custGeom>
              <a:rect b="b" l="l" r="r" t="t"/>
              <a:pathLst>
                <a:path extrusionOk="0" h="120000" w="12000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1666" y="120000"/>
                    <a:pt x="68333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84"/>
            <p:cNvSpPr/>
            <p:nvPr/>
          </p:nvSpPr>
          <p:spPr>
            <a:xfrm>
              <a:off x="4524375" y="3713955"/>
              <a:ext cx="142800" cy="324000"/>
            </a:xfrm>
            <a:custGeom>
              <a:rect b="b" l="l" r="r" t="t"/>
              <a:pathLst>
                <a:path extrusionOk="0" h="120000" w="12000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84"/>
            <p:cNvSpPr/>
            <p:nvPr/>
          </p:nvSpPr>
          <p:spPr>
            <a:xfrm>
              <a:off x="4524375" y="3713955"/>
              <a:ext cx="142800" cy="324000"/>
            </a:xfrm>
            <a:custGeom>
              <a:rect b="b" l="l" r="r" t="t"/>
              <a:pathLst>
                <a:path extrusionOk="0" h="120000" w="12000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84"/>
            <p:cNvSpPr/>
            <p:nvPr/>
          </p:nvSpPr>
          <p:spPr>
            <a:xfrm>
              <a:off x="4448175" y="3434555"/>
              <a:ext cx="147600" cy="282600"/>
            </a:xfrm>
            <a:custGeom>
              <a:rect b="b" l="l" r="r" t="t"/>
              <a:pathLst>
                <a:path extrusionOk="0" h="120000" w="12000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84"/>
            <p:cNvSpPr/>
            <p:nvPr/>
          </p:nvSpPr>
          <p:spPr>
            <a:xfrm>
              <a:off x="4448175" y="3434555"/>
              <a:ext cx="147600" cy="282600"/>
            </a:xfrm>
            <a:custGeom>
              <a:rect b="b" l="l" r="r" t="t"/>
              <a:pathLst>
                <a:path extrusionOk="0" h="120000" w="12000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84"/>
            <p:cNvSpPr/>
            <p:nvPr/>
          </p:nvSpPr>
          <p:spPr>
            <a:xfrm>
              <a:off x="4460875" y="3378994"/>
              <a:ext cx="268200" cy="93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179" y="115862"/>
                    <a:pt x="59640" y="120000"/>
                  </a:cubicBezTo>
                  <a:cubicBezTo>
                    <a:pt x="60359" y="120000"/>
                    <a:pt x="60359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84"/>
            <p:cNvSpPr/>
            <p:nvPr/>
          </p:nvSpPr>
          <p:spPr>
            <a:xfrm>
              <a:off x="4183062" y="2682081"/>
              <a:ext cx="823800" cy="758700"/>
            </a:xfrm>
            <a:custGeom>
              <a:rect b="b" l="l" r="r" t="t"/>
              <a:pathLst>
                <a:path extrusionOk="0" h="120000" w="12000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111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6842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84"/>
            <p:cNvSpPr/>
            <p:nvPr/>
          </p:nvSpPr>
          <p:spPr>
            <a:xfrm>
              <a:off x="4279900" y="2585243"/>
              <a:ext cx="647700" cy="584100"/>
            </a:xfrm>
            <a:custGeom>
              <a:rect b="b" l="l" r="r" t="t"/>
              <a:pathLst>
                <a:path extrusionOk="0" h="120000" w="120000">
                  <a:moveTo>
                    <a:pt x="92376" y="22479"/>
                  </a:moveTo>
                  <a:cubicBezTo>
                    <a:pt x="66831" y="0"/>
                    <a:pt x="27029" y="1355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8910" y="119008"/>
                  </a:cubicBezTo>
                  <a:cubicBezTo>
                    <a:pt x="9207" y="119008"/>
                    <a:pt x="9504" y="119669"/>
                    <a:pt x="9504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0990" y="119669"/>
                    <a:pt x="10990" y="119338"/>
                    <a:pt x="10990" y="119338"/>
                  </a:cubicBezTo>
                  <a:cubicBezTo>
                    <a:pt x="11287" y="117024"/>
                    <a:pt x="10990" y="112396"/>
                    <a:pt x="10990" y="112396"/>
                  </a:cubicBezTo>
                  <a:cubicBezTo>
                    <a:pt x="10990" y="108429"/>
                    <a:pt x="10099" y="105123"/>
                    <a:pt x="9504" y="101487"/>
                  </a:cubicBezTo>
                  <a:cubicBezTo>
                    <a:pt x="12178" y="84628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56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8181"/>
                  </a:cubicBezTo>
                  <a:cubicBezTo>
                    <a:pt x="76930" y="60165"/>
                    <a:pt x="82574" y="63140"/>
                    <a:pt x="87920" y="62479"/>
                  </a:cubicBezTo>
                  <a:cubicBezTo>
                    <a:pt x="90297" y="62479"/>
                    <a:pt x="92079" y="60495"/>
                    <a:pt x="92376" y="58512"/>
                  </a:cubicBezTo>
                  <a:cubicBezTo>
                    <a:pt x="98613" y="79338"/>
                    <a:pt x="103663" y="88925"/>
                    <a:pt x="106633" y="104132"/>
                  </a:cubicBezTo>
                  <a:cubicBezTo>
                    <a:pt x="106336" y="106776"/>
                    <a:pt x="105742" y="109421"/>
                    <a:pt x="105742" y="112396"/>
                  </a:cubicBezTo>
                  <a:cubicBezTo>
                    <a:pt x="105742" y="112396"/>
                    <a:pt x="105445" y="117024"/>
                    <a:pt x="105742" y="119338"/>
                  </a:cubicBezTo>
                  <a:cubicBezTo>
                    <a:pt x="105742" y="119338"/>
                    <a:pt x="105742" y="119669"/>
                    <a:pt x="105742" y="119669"/>
                  </a:cubicBezTo>
                  <a:cubicBezTo>
                    <a:pt x="106039" y="120000"/>
                    <a:pt x="106930" y="120000"/>
                    <a:pt x="107227" y="120000"/>
                  </a:cubicBezTo>
                  <a:cubicBezTo>
                    <a:pt x="107227" y="119669"/>
                    <a:pt x="107821" y="119008"/>
                    <a:pt x="107821" y="119008"/>
                  </a:cubicBezTo>
                  <a:cubicBezTo>
                    <a:pt x="108118" y="118016"/>
                    <a:pt x="108118" y="117024"/>
                    <a:pt x="108118" y="116033"/>
                  </a:cubicBezTo>
                  <a:cubicBezTo>
                    <a:pt x="108118" y="114710"/>
                    <a:pt x="108415" y="113057"/>
                    <a:pt x="108712" y="111735"/>
                  </a:cubicBezTo>
                  <a:cubicBezTo>
                    <a:pt x="112574" y="95206"/>
                    <a:pt x="120000" y="29752"/>
                    <a:pt x="92376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3762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84"/>
            <p:cNvSpPr/>
            <p:nvPr/>
          </p:nvSpPr>
          <p:spPr>
            <a:xfrm>
              <a:off x="4595812" y="3434555"/>
              <a:ext cx="141300" cy="285900"/>
            </a:xfrm>
            <a:custGeom>
              <a:rect b="b" l="l" r="r" t="t"/>
              <a:pathLst>
                <a:path extrusionOk="0" h="120000" w="12000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84"/>
            <p:cNvSpPr/>
            <p:nvPr/>
          </p:nvSpPr>
          <p:spPr>
            <a:xfrm>
              <a:off x="4595812" y="3434555"/>
              <a:ext cx="141300" cy="285900"/>
            </a:xfrm>
            <a:custGeom>
              <a:rect b="b" l="l" r="r" t="t"/>
              <a:pathLst>
                <a:path extrusionOk="0" h="120000" w="12000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84"/>
            <p:cNvSpPr/>
            <p:nvPr/>
          </p:nvSpPr>
          <p:spPr>
            <a:xfrm>
              <a:off x="4460875" y="3431380"/>
              <a:ext cx="268200" cy="171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84"/>
            <p:cNvSpPr/>
            <p:nvPr/>
          </p:nvSpPr>
          <p:spPr>
            <a:xfrm>
              <a:off x="4460875" y="3431380"/>
              <a:ext cx="268200" cy="171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84"/>
            <p:cNvSpPr/>
            <p:nvPr/>
          </p:nvSpPr>
          <p:spPr>
            <a:xfrm>
              <a:off x="4568825" y="3713955"/>
              <a:ext cx="50700" cy="1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84"/>
            <p:cNvSpPr/>
            <p:nvPr/>
          </p:nvSpPr>
          <p:spPr>
            <a:xfrm>
              <a:off x="4568825" y="3713955"/>
              <a:ext cx="50700" cy="1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84"/>
            <p:cNvSpPr/>
            <p:nvPr/>
          </p:nvSpPr>
          <p:spPr>
            <a:xfrm>
              <a:off x="4568825" y="3713955"/>
              <a:ext cx="50700" cy="1500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84"/>
            <p:cNvSpPr/>
            <p:nvPr/>
          </p:nvSpPr>
          <p:spPr>
            <a:xfrm>
              <a:off x="4568825" y="3713955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9" name="Google Shape;269;p84"/>
          <p:cNvSpPr/>
          <p:nvPr/>
        </p:nvSpPr>
        <p:spPr>
          <a:xfrm>
            <a:off x="0" y="990599"/>
            <a:ext cx="9144000" cy="4152900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 1">
  <p:cSld name="CUSTOM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8"/>
          <p:cNvSpPr/>
          <p:nvPr/>
        </p:nvSpPr>
        <p:spPr>
          <a:xfrm>
            <a:off x="-21925" y="-10975"/>
            <a:ext cx="9212100" cy="519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alu\Desktop\Freelance\2016\Digital House\B2B\img\logo2.png" id="277" name="Google Shape;277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57550" y="4549948"/>
            <a:ext cx="1208087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" type="secHead">
  <p:cSld name="SECTION_HEADER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6"/>
          <p:cNvSpPr txBox="1"/>
          <p:nvPr>
            <p:ph type="title"/>
          </p:nvPr>
        </p:nvSpPr>
        <p:spPr>
          <a:xfrm>
            <a:off x="1115550" y="204270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0" name="Google Shape;280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67"/>
          <p:cNvSpPr txBox="1"/>
          <p:nvPr>
            <p:ph type="title"/>
          </p:nvPr>
        </p:nvSpPr>
        <p:spPr>
          <a:xfrm>
            <a:off x="265500" y="831275"/>
            <a:ext cx="40452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4" name="Google Shape;284;p6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5" name="Google Shape;285;p6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86" name="Google Shape;286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-título">
  <p:cSld name="MAIN_POINT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8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9" name="Google Shape;289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9"/>
          <p:cNvSpPr txBox="1"/>
          <p:nvPr>
            <p:ph idx="1" type="body"/>
          </p:nvPr>
        </p:nvSpPr>
        <p:spPr>
          <a:xfrm>
            <a:off x="1587700" y="4451725"/>
            <a:ext cx="5621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1pPr>
          </a:lstStyle>
          <a:p/>
        </p:txBody>
      </p:sp>
      <p:sp>
        <p:nvSpPr>
          <p:cNvPr id="292" name="Google Shape;292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70"/>
          <p:cNvSpPr txBox="1"/>
          <p:nvPr>
            <p:ph hasCustomPrompt="1" type="title"/>
          </p:nvPr>
        </p:nvSpPr>
        <p:spPr>
          <a:xfrm>
            <a:off x="311700" y="1716900"/>
            <a:ext cx="8520600" cy="17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aleway"/>
              <a:buNone/>
              <a:defRPr b="1" sz="120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5" name="Google Shape;295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oter">
  <p:cSld name="Title and Foot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3"/>
          <p:cNvSpPr txBox="1"/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73"/>
          <p:cNvSpPr txBox="1"/>
          <p:nvPr>
            <p:ph idx="10" type="dt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73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title">
  <p:cSld name="TITLE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Simples">
  <p:cSld name="MAIN_POINT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72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0" name="Google Shape;300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4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3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74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74"/>
          <p:cNvSpPr txBox="1"/>
          <p:nvPr>
            <p:ph idx="10" type="dt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74"/>
          <p:cNvSpPr/>
          <p:nvPr/>
        </p:nvSpPr>
        <p:spPr>
          <a:xfrm>
            <a:off x="301037" y="498590"/>
            <a:ext cx="85419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oter without Title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5"/>
          <p:cNvSpPr txBox="1"/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75"/>
          <p:cNvSpPr txBox="1"/>
          <p:nvPr>
            <p:ph idx="10" type="dt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75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75"/>
          <p:cNvSpPr/>
          <p:nvPr/>
        </p:nvSpPr>
        <p:spPr>
          <a:xfrm>
            <a:off x="0" y="-85046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Screen_Img">
  <p:cSld name="FullScreen_Img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6"/>
          <p:cNvSpPr txBox="1"/>
          <p:nvPr>
            <p:ph idx="10" type="dt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7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7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out Footer">
  <p:cSld name="Title without Foot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7"/>
          <p:cNvSpPr txBox="1"/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77"/>
          <p:cNvSpPr txBox="1"/>
          <p:nvPr>
            <p:ph idx="10" type="dt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77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" name="Google Shape;35;p77"/>
          <p:cNvSpPr/>
          <p:nvPr/>
        </p:nvSpPr>
        <p:spPr>
          <a:xfrm>
            <a:off x="4145935" y="4547418"/>
            <a:ext cx="942300" cy="53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77"/>
          <p:cNvSpPr/>
          <p:nvPr/>
        </p:nvSpPr>
        <p:spPr>
          <a:xfrm>
            <a:off x="0" y="3466070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thout footer arrows">
  <p:cSld name="Without footer arrow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8"/>
          <p:cNvSpPr txBox="1"/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78"/>
          <p:cNvSpPr txBox="1"/>
          <p:nvPr>
            <p:ph idx="10" type="dt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78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1" name="Google Shape;41;p78"/>
          <p:cNvSpPr/>
          <p:nvPr/>
        </p:nvSpPr>
        <p:spPr>
          <a:xfrm>
            <a:off x="3722146" y="4410635"/>
            <a:ext cx="1699800" cy="73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ored Backgroud">
  <p:cSld name="Colored Backgroud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9"/>
          <p:cNvSpPr txBox="1"/>
          <p:nvPr>
            <p:ph idx="10" type="dt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5D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0"/>
          <p:cNvSpPr txBox="1"/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80"/>
          <p:cNvSpPr txBox="1"/>
          <p:nvPr>
            <p:ph idx="1" type="body"/>
          </p:nvPr>
        </p:nvSpPr>
        <p:spPr>
          <a:xfrm>
            <a:off x="457200" y="104023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80"/>
          <p:cNvSpPr txBox="1"/>
          <p:nvPr>
            <p:ph idx="10" type="dt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80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0" Type="http://schemas.openxmlformats.org/officeDocument/2006/relationships/theme" Target="../theme/theme3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5"/>
          <p:cNvSpPr txBox="1"/>
          <p:nvPr>
            <p:ph idx="1" type="body"/>
          </p:nvPr>
        </p:nvSpPr>
        <p:spPr>
          <a:xfrm>
            <a:off x="457200" y="104023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55"/>
          <p:cNvSpPr txBox="1"/>
          <p:nvPr>
            <p:ph type="title"/>
          </p:nvPr>
        </p:nvSpPr>
        <p:spPr>
          <a:xfrm>
            <a:off x="447793" y="117650"/>
            <a:ext cx="60960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8" name="Google Shape;8;p55"/>
          <p:cNvCxnSpPr/>
          <p:nvPr/>
        </p:nvCxnSpPr>
        <p:spPr>
          <a:xfrm rot="10800000">
            <a:off x="399834" y="505858"/>
            <a:ext cx="8390100" cy="0"/>
          </a:xfrm>
          <a:prstGeom prst="straightConnector1">
            <a:avLst/>
          </a:prstGeom>
          <a:noFill/>
          <a:ln cap="flat" cmpd="sng" w="9525">
            <a:solidFill>
              <a:srgbClr val="30488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alu\Desktop\Freelance\2016\Digital House\B2B\img\logo2.png" id="9" name="Google Shape;9;p5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57550" y="4643593"/>
            <a:ext cx="1087278" cy="31718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2" name="Google Shape;272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3" name="Google Shape;273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74" name="Google Shape;274;p5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w3.org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gif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w3schools.com/cssref/css_websafe_fonts.asp" TargetMode="External"/><Relationship Id="rId4" Type="http://schemas.openxmlformats.org/officeDocument/2006/relationships/hyperlink" Target="https://fonts.google.com/" TargetMode="External"/><Relationship Id="rId5" Type="http://schemas.openxmlformats.org/officeDocument/2006/relationships/hyperlink" Target="https://www.fontsquirrel.com/tools/webfont-generator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maujor.com/tutorial/unidades-de-medidas-css.php" TargetMode="External"/><Relationship Id="rId4" Type="http://schemas.openxmlformats.org/officeDocument/2006/relationships/hyperlink" Target="https://www.w3.org/Style/Examples/007/units.pt_BR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ww.maujor.com/tutorial/unidades-de-medidas-css.php" TargetMode="External"/><Relationship Id="rId4" Type="http://schemas.openxmlformats.org/officeDocument/2006/relationships/hyperlink" Target="https://www.w3.org/Style/Examples/007/units.pt_BR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/>
          <p:nvPr>
            <p:ph type="title"/>
          </p:nvPr>
        </p:nvSpPr>
        <p:spPr>
          <a:xfrm>
            <a:off x="1115550" y="204270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HTML - Introdução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5"/>
          <p:cNvSpPr txBox="1"/>
          <p:nvPr>
            <p:ph idx="4294967295" type="subTitle"/>
          </p:nvPr>
        </p:nvSpPr>
        <p:spPr>
          <a:xfrm>
            <a:off x="1735200" y="1485825"/>
            <a:ext cx="5673600" cy="3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b="1" i="0" sz="18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 i="0" sz="18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b="1" i="0" sz="18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&lt;meta charset=”utf-8”&gt;</a:t>
            </a:r>
            <a:endParaRPr b="1" i="0" sz="18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&lt;title&gt; </a:t>
            </a: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Meu site </a:t>
            </a:r>
            <a:r>
              <a:rPr b="1" i="0" lang="pt-BR" sz="18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 b="1" i="0" sz="18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b="1" i="0" sz="18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b="1" i="0" sz="18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Olá, Mundo!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b="1" i="0" sz="18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i="0" sz="18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Google Shape;373;p25"/>
          <p:cNvSpPr txBox="1"/>
          <p:nvPr>
            <p:ph type="title"/>
          </p:nvPr>
        </p:nvSpPr>
        <p:spPr>
          <a:xfrm>
            <a:off x="519300" y="59950"/>
            <a:ext cx="78372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3000">
                <a:latin typeface="Raleway SemiBold"/>
                <a:ea typeface="Raleway SemiBold"/>
                <a:cs typeface="Raleway SemiBold"/>
                <a:sym typeface="Raleway SemiBold"/>
              </a:rPr>
              <a:t>Estrutura básica de um </a:t>
            </a:r>
            <a:endParaRPr b="0" sz="30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3000">
                <a:latin typeface="Raleway SemiBold"/>
                <a:ea typeface="Raleway SemiBold"/>
                <a:cs typeface="Raleway SemiBold"/>
                <a:sym typeface="Raleway SemiBold"/>
              </a:rPr>
              <a:t>documento HTML</a:t>
            </a:r>
            <a:endParaRPr b="0" sz="3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6"/>
          <p:cNvSpPr txBox="1"/>
          <p:nvPr>
            <p:ph idx="4294967295" type="subTitle"/>
          </p:nvPr>
        </p:nvSpPr>
        <p:spPr>
          <a:xfrm>
            <a:off x="519300" y="1263713"/>
            <a:ext cx="56736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pt-BR" sz="24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&lt;meta charset=”utf-8”&gt;</a:t>
            </a:r>
            <a:endParaRPr b="1" i="0" sz="24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9" name="Google Shape;379;p26"/>
          <p:cNvSpPr txBox="1"/>
          <p:nvPr>
            <p:ph type="title"/>
          </p:nvPr>
        </p:nvSpPr>
        <p:spPr>
          <a:xfrm>
            <a:off x="519300" y="59950"/>
            <a:ext cx="78372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3000">
                <a:latin typeface="Raleway SemiBold"/>
                <a:ea typeface="Raleway SemiBold"/>
                <a:cs typeface="Raleway SemiBold"/>
                <a:sym typeface="Raleway SemiBold"/>
              </a:rPr>
              <a:t>Vamos Definir!</a:t>
            </a:r>
            <a:endParaRPr b="0" sz="3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80" name="Google Shape;380;p26"/>
          <p:cNvSpPr txBox="1"/>
          <p:nvPr/>
        </p:nvSpPr>
        <p:spPr>
          <a:xfrm>
            <a:off x="519300" y="2239200"/>
            <a:ext cx="8279100" cy="23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 atributo charset permite definir a codificação de caracteres a ser usada.</a:t>
            </a:r>
            <a:endParaRPr b="0" i="0" sz="16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Embora não seja obrigatório, ele deve ser incluído em qualquer documento</a:t>
            </a:r>
            <a:endParaRPr b="0" i="0" sz="16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HTML por dois motivos principais:</a:t>
            </a:r>
            <a:endParaRPr b="0" i="0" sz="16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1. Para evitar a exibição incorreta em alguns navegadores.</a:t>
            </a:r>
            <a:endParaRPr b="0" i="0" sz="16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2. Para seguir as convenções e padrões da </a:t>
            </a:r>
            <a:r>
              <a:rPr b="0" i="0" lang="pt-BR" sz="1600" u="sng" cap="none" strike="noStrike">
                <a:solidFill>
                  <a:schemeClr val="hlink"/>
                </a:solidFill>
                <a:latin typeface="Raleway Medium"/>
                <a:ea typeface="Raleway Medium"/>
                <a:cs typeface="Raleway Medium"/>
                <a:sym typeface="Raleway Medium"/>
                <a:hlinkClick r:id="rId3"/>
              </a:rPr>
              <a:t>W3C</a:t>
            </a:r>
            <a:r>
              <a:rPr b="0" i="0" lang="pt-BR" sz="16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 txBox="1"/>
          <p:nvPr>
            <p:ph type="title"/>
          </p:nvPr>
        </p:nvSpPr>
        <p:spPr>
          <a:xfrm>
            <a:off x="566550" y="105075"/>
            <a:ext cx="75687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3000">
                <a:latin typeface="Raleway SemiBold"/>
                <a:ea typeface="Raleway SemiBold"/>
                <a:cs typeface="Raleway SemiBold"/>
                <a:sym typeface="Raleway SemiBold"/>
              </a:rPr>
              <a:t>Tags HTML</a:t>
            </a:r>
            <a:endParaRPr b="0" sz="3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86" name="Google Shape;386;p27"/>
          <p:cNvSpPr txBox="1"/>
          <p:nvPr/>
        </p:nvSpPr>
        <p:spPr>
          <a:xfrm>
            <a:off x="566550" y="1365900"/>
            <a:ext cx="8010900" cy="24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&lt;h1&gt; </a:t>
            </a: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Título principal </a:t>
            </a: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b="1" i="0" sz="20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&lt;h2&gt; </a:t>
            </a: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Subtítulo </a:t>
            </a: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&lt;/h2&gt;</a:t>
            </a:r>
            <a:endParaRPr b="1" i="0" sz="20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&lt;h3&gt; </a:t>
            </a: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Outro subtítulo </a:t>
            </a: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&lt;/h3&gt;</a:t>
            </a:r>
            <a:endParaRPr b="1" i="0" sz="20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&lt;h4&gt; </a:t>
            </a: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Mais um </a:t>
            </a: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&lt;/h4&gt;</a:t>
            </a:r>
            <a:endParaRPr b="1" i="0" sz="20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&lt;h5&gt; </a:t>
            </a: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Outro, por que não? </a:t>
            </a: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&lt;/h5&gt;</a:t>
            </a:r>
            <a:endParaRPr b="1" i="0" sz="20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&lt;h6&gt; </a:t>
            </a: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Agora sim, o último </a:t>
            </a: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&lt;/h6&gt;</a:t>
            </a:r>
            <a:endParaRPr b="1" i="0" sz="20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7" name="Google Shape;387;p27"/>
          <p:cNvSpPr txBox="1"/>
          <p:nvPr>
            <p:ph type="title"/>
          </p:nvPr>
        </p:nvSpPr>
        <p:spPr>
          <a:xfrm>
            <a:off x="566550" y="760550"/>
            <a:ext cx="7568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2000">
                <a:solidFill>
                  <a:srgbClr val="CB1E4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heading/cabeçalho</a:t>
            </a:r>
            <a:endParaRPr b="0" sz="2000">
              <a:solidFill>
                <a:srgbClr val="CB1E4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88" name="Google Shape;388;p27"/>
          <p:cNvSpPr txBox="1"/>
          <p:nvPr/>
        </p:nvSpPr>
        <p:spPr>
          <a:xfrm>
            <a:off x="628875" y="3777600"/>
            <a:ext cx="85152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Definição: tag semântica que permite gerar títulos e subtítulos. São muito importantes para o posicionamento em buscadores.</a:t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8"/>
          <p:cNvSpPr txBox="1"/>
          <p:nvPr>
            <p:ph type="title"/>
          </p:nvPr>
        </p:nvSpPr>
        <p:spPr>
          <a:xfrm>
            <a:off x="566550" y="361625"/>
            <a:ext cx="75687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>
                <a:latin typeface="Raleway SemiBold"/>
                <a:ea typeface="Raleway SemiBold"/>
                <a:cs typeface="Raleway SemiBold"/>
                <a:sym typeface="Raleway SemiBold"/>
              </a:rPr>
              <a:t>ATENÇÃO:</a:t>
            </a:r>
            <a:endParaRPr b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94" name="Google Shape;394;p28"/>
          <p:cNvSpPr txBox="1"/>
          <p:nvPr/>
        </p:nvSpPr>
        <p:spPr>
          <a:xfrm>
            <a:off x="566550" y="2571600"/>
            <a:ext cx="80109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&lt;h1&gt; </a:t>
            </a:r>
            <a:r>
              <a:rPr b="1" i="0" lang="pt-BR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Título principal </a:t>
            </a:r>
            <a:r>
              <a:rPr b="1" i="0" lang="pt-BR" sz="24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5" name="Google Shape;395;p28"/>
          <p:cNvSpPr txBox="1"/>
          <p:nvPr/>
        </p:nvSpPr>
        <p:spPr>
          <a:xfrm>
            <a:off x="566550" y="1302125"/>
            <a:ext cx="8401500" cy="13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a tag </a:t>
            </a:r>
            <a:r>
              <a:rPr b="1" i="0" lang="pt-BR" sz="2400" u="none" cap="none" strike="noStrike">
                <a:solidFill>
                  <a:srgbClr val="CB1E40"/>
                </a:solidFill>
                <a:latin typeface="Raleway"/>
                <a:ea typeface="Raleway"/>
                <a:cs typeface="Raleway"/>
                <a:sym typeface="Raleway"/>
              </a:rPr>
              <a:t>&lt;h1&gt;</a:t>
            </a:r>
            <a:r>
              <a:rPr b="0" i="0" lang="pt-BR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por recomendação da W3C,</a:t>
            </a:r>
            <a:endParaRPr b="0" i="0" sz="2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só deve ser usada uma vez por documento HTML.</a:t>
            </a:r>
            <a:endParaRPr b="0" i="0" sz="2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9"/>
          <p:cNvSpPr txBox="1"/>
          <p:nvPr>
            <p:ph type="title"/>
          </p:nvPr>
        </p:nvSpPr>
        <p:spPr>
          <a:xfrm>
            <a:off x="566550" y="105075"/>
            <a:ext cx="75687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3000">
                <a:latin typeface="Raleway SemiBold"/>
                <a:ea typeface="Raleway SemiBold"/>
                <a:cs typeface="Raleway SemiBold"/>
                <a:sym typeface="Raleway SemiBold"/>
              </a:rPr>
              <a:t>Tags HTML</a:t>
            </a:r>
            <a:endParaRPr b="0" sz="3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01" name="Google Shape;401;p29"/>
          <p:cNvSpPr txBox="1"/>
          <p:nvPr/>
        </p:nvSpPr>
        <p:spPr>
          <a:xfrm>
            <a:off x="566550" y="1365900"/>
            <a:ext cx="8010900" cy="24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&lt;p&gt; </a:t>
            </a: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Lorem ipsum dolor sit amet, consectetur adipiscing elit, et dolore magna aliqua. </a:t>
            </a: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1" i="0" sz="20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&lt;p&gt; </a:t>
            </a: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Ut enim ad minim veniam, quis nostrud exercitation ullamco laboris nisi ut aliquip.</a:t>
            </a: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1" i="0" sz="20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2" name="Google Shape;402;p29"/>
          <p:cNvSpPr txBox="1"/>
          <p:nvPr>
            <p:ph type="title"/>
          </p:nvPr>
        </p:nvSpPr>
        <p:spPr>
          <a:xfrm>
            <a:off x="566550" y="760550"/>
            <a:ext cx="7568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2000">
                <a:solidFill>
                  <a:srgbClr val="CB1E4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parágrafos</a:t>
            </a:r>
            <a:endParaRPr b="0" sz="2000">
              <a:solidFill>
                <a:srgbClr val="CB1E4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03" name="Google Shape;403;p29"/>
          <p:cNvSpPr txBox="1"/>
          <p:nvPr/>
        </p:nvSpPr>
        <p:spPr>
          <a:xfrm>
            <a:off x="628875" y="3777600"/>
            <a:ext cx="77730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Definição: tag que permite gerar blocos de texto em forma de</a:t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parágrafos. Podemos usar quantas forem necessárias.</a:t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/>
          <p:nvPr>
            <p:ph type="title"/>
          </p:nvPr>
        </p:nvSpPr>
        <p:spPr>
          <a:xfrm>
            <a:off x="566550" y="105075"/>
            <a:ext cx="75687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3000">
                <a:latin typeface="Raleway SemiBold"/>
                <a:ea typeface="Raleway SemiBold"/>
                <a:cs typeface="Raleway SemiBold"/>
                <a:sym typeface="Raleway SemiBold"/>
              </a:rPr>
              <a:t>Tags HTML</a:t>
            </a:r>
            <a:endParaRPr b="0" sz="3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09" name="Google Shape;409;p30"/>
          <p:cNvSpPr txBox="1"/>
          <p:nvPr/>
        </p:nvSpPr>
        <p:spPr>
          <a:xfrm>
            <a:off x="566550" y="1365900"/>
            <a:ext cx="8010900" cy="20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 b="1" i="0" sz="20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Item da lista</a:t>
            </a: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b="1" i="0" sz="20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Item da lista</a:t>
            </a: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b="1" i="0" sz="20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Item da lista</a:t>
            </a: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b="1" i="0" sz="20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b="1" i="0" sz="20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0" name="Google Shape;410;p30"/>
          <p:cNvSpPr txBox="1"/>
          <p:nvPr>
            <p:ph type="title"/>
          </p:nvPr>
        </p:nvSpPr>
        <p:spPr>
          <a:xfrm>
            <a:off x="566550" y="760550"/>
            <a:ext cx="7568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2000">
                <a:solidFill>
                  <a:srgbClr val="CB1E4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listas ordenadas</a:t>
            </a:r>
            <a:endParaRPr b="0" sz="2000">
              <a:solidFill>
                <a:srgbClr val="CB1E4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11" name="Google Shape;411;p30"/>
          <p:cNvSpPr txBox="1"/>
          <p:nvPr/>
        </p:nvSpPr>
        <p:spPr>
          <a:xfrm>
            <a:off x="566550" y="3649350"/>
            <a:ext cx="83355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Definição: tag usada para listar itens de maneira consecutiva. Por padrão, usa marcadores numéricos, começando pelo 1.</a:t>
            </a:r>
            <a:r>
              <a:rPr b="0" i="0" lang="pt-BR" sz="18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É possível alterar o marcador.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1"/>
          <p:cNvSpPr txBox="1"/>
          <p:nvPr>
            <p:ph type="title"/>
          </p:nvPr>
        </p:nvSpPr>
        <p:spPr>
          <a:xfrm>
            <a:off x="566550" y="105075"/>
            <a:ext cx="75687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3000">
                <a:latin typeface="Raleway SemiBold"/>
                <a:ea typeface="Raleway SemiBold"/>
                <a:cs typeface="Raleway SemiBold"/>
                <a:sym typeface="Raleway SemiBold"/>
              </a:rPr>
              <a:t>Tags HTML</a:t>
            </a:r>
            <a:endParaRPr b="0" sz="3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17" name="Google Shape;417;p31"/>
          <p:cNvSpPr txBox="1"/>
          <p:nvPr/>
        </p:nvSpPr>
        <p:spPr>
          <a:xfrm>
            <a:off x="566550" y="1365900"/>
            <a:ext cx="8010900" cy="20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endParaRPr b="1" i="0" sz="20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Item da lista</a:t>
            </a: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b="1" i="0" sz="20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Item da lista</a:t>
            </a: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b="1" i="0" sz="20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Item da lista</a:t>
            </a: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b="1" i="0" sz="20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b="1" i="0" sz="20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8" name="Google Shape;418;p31"/>
          <p:cNvSpPr txBox="1"/>
          <p:nvPr>
            <p:ph type="title"/>
          </p:nvPr>
        </p:nvSpPr>
        <p:spPr>
          <a:xfrm>
            <a:off x="566550" y="760550"/>
            <a:ext cx="7568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2000">
                <a:solidFill>
                  <a:srgbClr val="CB1E4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listas não ordenadas</a:t>
            </a:r>
            <a:endParaRPr b="0" sz="2000">
              <a:solidFill>
                <a:srgbClr val="CB1E4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19" name="Google Shape;419;p31"/>
          <p:cNvSpPr txBox="1"/>
          <p:nvPr/>
        </p:nvSpPr>
        <p:spPr>
          <a:xfrm>
            <a:off x="628875" y="3777600"/>
            <a:ext cx="77730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Definição: tag usada para listar itens. Por padrão, usa marcadores do tipo “bolinha” (bullet). É possível alterar o marcador.</a:t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 </a:t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2"/>
          <p:cNvSpPr txBox="1"/>
          <p:nvPr>
            <p:ph type="title"/>
          </p:nvPr>
        </p:nvSpPr>
        <p:spPr>
          <a:xfrm>
            <a:off x="566550" y="105075"/>
            <a:ext cx="75687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3000">
                <a:latin typeface="Raleway SemiBold"/>
                <a:ea typeface="Raleway SemiBold"/>
                <a:cs typeface="Raleway SemiBold"/>
                <a:sym typeface="Raleway SemiBold"/>
              </a:rPr>
              <a:t>Tags HTML</a:t>
            </a:r>
            <a:endParaRPr b="0" sz="3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25" name="Google Shape;425;p32"/>
          <p:cNvSpPr txBox="1"/>
          <p:nvPr/>
        </p:nvSpPr>
        <p:spPr>
          <a:xfrm>
            <a:off x="566550" y="1365900"/>
            <a:ext cx="4000200" cy="20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&lt;ol </a:t>
            </a: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type=”1”</a:t>
            </a: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&gt;...&lt;/ol&gt;</a:t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&lt;ol </a:t>
            </a: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type=”A”</a:t>
            </a: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&gt;...&lt;/ol&gt;</a:t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&lt;ol </a:t>
            </a: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type=”I”</a:t>
            </a: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&gt;...&lt;/ol&gt;</a:t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&lt;ol </a:t>
            </a: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start=”20”</a:t>
            </a: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&gt;...&lt;/ol&gt;</a:t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6" name="Google Shape;426;p32"/>
          <p:cNvSpPr txBox="1"/>
          <p:nvPr>
            <p:ph type="title"/>
          </p:nvPr>
        </p:nvSpPr>
        <p:spPr>
          <a:xfrm>
            <a:off x="566550" y="760550"/>
            <a:ext cx="7568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2000">
                <a:solidFill>
                  <a:srgbClr val="CB1E4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listas - atributos</a:t>
            </a:r>
            <a:endParaRPr b="0" sz="2000">
              <a:solidFill>
                <a:srgbClr val="CB1E4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27" name="Google Shape;427;p32"/>
          <p:cNvSpPr txBox="1"/>
          <p:nvPr/>
        </p:nvSpPr>
        <p:spPr>
          <a:xfrm>
            <a:off x="628875" y="3344025"/>
            <a:ext cx="7773000" cy="12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Atributos:</a:t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type: permite alterar o tipo de marcador de cada lista.</a:t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start: permite definir por qual número queremos que a lista comece.</a:t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428" name="Google Shape;428;p32"/>
          <p:cNvSpPr txBox="1"/>
          <p:nvPr/>
        </p:nvSpPr>
        <p:spPr>
          <a:xfrm>
            <a:off x="4566750" y="1365900"/>
            <a:ext cx="4167300" cy="12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&lt;ul </a:t>
            </a: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type=”disc”</a:t>
            </a: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&gt;...&lt;/ul&gt;</a:t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&lt;ul </a:t>
            </a: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type=”circle”</a:t>
            </a: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&gt;...&lt;/ul&gt;</a:t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&lt;ul </a:t>
            </a: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type=”square”</a:t>
            </a: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&gt;...&lt;/ul&gt;</a:t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3"/>
          <p:cNvSpPr txBox="1"/>
          <p:nvPr>
            <p:ph type="title"/>
          </p:nvPr>
        </p:nvSpPr>
        <p:spPr>
          <a:xfrm>
            <a:off x="566550" y="105075"/>
            <a:ext cx="75687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3000">
                <a:latin typeface="Raleway SemiBold"/>
                <a:ea typeface="Raleway SemiBold"/>
                <a:cs typeface="Raleway SemiBold"/>
                <a:sym typeface="Raleway SemiBold"/>
              </a:rPr>
              <a:t>Tags HTML</a:t>
            </a:r>
            <a:endParaRPr b="0" sz="3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34" name="Google Shape;434;p33"/>
          <p:cNvSpPr txBox="1"/>
          <p:nvPr>
            <p:ph type="title"/>
          </p:nvPr>
        </p:nvSpPr>
        <p:spPr>
          <a:xfrm>
            <a:off x="566550" y="760550"/>
            <a:ext cx="7568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2000">
                <a:solidFill>
                  <a:srgbClr val="CB1E4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listas aninhadas</a:t>
            </a:r>
            <a:endParaRPr b="0" sz="2000">
              <a:solidFill>
                <a:srgbClr val="CB1E4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35" name="Google Shape;435;p33"/>
          <p:cNvSpPr txBox="1"/>
          <p:nvPr/>
        </p:nvSpPr>
        <p:spPr>
          <a:xfrm>
            <a:off x="566550" y="1506075"/>
            <a:ext cx="8157900" cy="2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Permitem criar vários níveis de hierarquia e organização. </a:t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Podemos aninhá-las como preferirmos e gerar os níveis que quisermos.</a:t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436" name="Google Shape;43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1737" y="2966125"/>
            <a:ext cx="3460525" cy="16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4"/>
          <p:cNvSpPr txBox="1"/>
          <p:nvPr>
            <p:ph type="title"/>
          </p:nvPr>
        </p:nvSpPr>
        <p:spPr>
          <a:xfrm>
            <a:off x="566550" y="105075"/>
            <a:ext cx="75687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3000">
                <a:latin typeface="Raleway SemiBold"/>
                <a:ea typeface="Raleway SemiBold"/>
                <a:cs typeface="Raleway SemiBold"/>
                <a:sym typeface="Raleway SemiBold"/>
              </a:rPr>
              <a:t>Tags HTML</a:t>
            </a:r>
            <a:endParaRPr b="0" sz="3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42" name="Google Shape;442;p34"/>
          <p:cNvSpPr txBox="1"/>
          <p:nvPr/>
        </p:nvSpPr>
        <p:spPr>
          <a:xfrm>
            <a:off x="1350350" y="1109350"/>
            <a:ext cx="6616800" cy="3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endParaRPr b="1" i="0" sz="18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Item da lista com lista aninhada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 b="1" i="0" sz="18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Item da lista aninhada</a:t>
            </a:r>
            <a:r>
              <a:rPr b="1" i="0" lang="pt-BR" sz="18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b="1" i="0" sz="18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Item da lista aninhada</a:t>
            </a:r>
            <a:r>
              <a:rPr b="1" i="0" lang="pt-BR" sz="18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b="1" i="0" sz="18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b="1" i="0" sz="18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b="1" i="0" sz="18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&lt;li&gt;Item da lista&lt;/li&gt;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&lt;li&gt;Item da lista&lt;/li&gt;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3" name="Google Shape;443;p34"/>
          <p:cNvSpPr txBox="1"/>
          <p:nvPr>
            <p:ph type="title"/>
          </p:nvPr>
        </p:nvSpPr>
        <p:spPr>
          <a:xfrm>
            <a:off x="566550" y="760550"/>
            <a:ext cx="7568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2000">
                <a:solidFill>
                  <a:srgbClr val="CB1E4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listas aninhadas</a:t>
            </a:r>
            <a:endParaRPr b="0" sz="2000">
              <a:solidFill>
                <a:srgbClr val="CB1E4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>
            <p:ph type="title"/>
          </p:nvPr>
        </p:nvSpPr>
        <p:spPr>
          <a:xfrm>
            <a:off x="1115550" y="2161350"/>
            <a:ext cx="69129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/>
              <a:t>HTML - Hypertext Markup Language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5"/>
          <p:cNvSpPr txBox="1"/>
          <p:nvPr>
            <p:ph type="title"/>
          </p:nvPr>
        </p:nvSpPr>
        <p:spPr>
          <a:xfrm>
            <a:off x="1115550" y="2161350"/>
            <a:ext cx="69129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/>
              <a:t>CSS - Cascading Style Sheets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6"/>
          <p:cNvSpPr txBox="1"/>
          <p:nvPr>
            <p:ph type="title"/>
          </p:nvPr>
        </p:nvSpPr>
        <p:spPr>
          <a:xfrm>
            <a:off x="265500" y="831275"/>
            <a:ext cx="4045200" cy="131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200"/>
              <a:t>CSS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200"/>
              <a:t>Cascading Style Sheets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/>
          </a:p>
        </p:txBody>
      </p:sp>
      <p:sp>
        <p:nvSpPr>
          <p:cNvPr id="454" name="Google Shape;454;p36"/>
          <p:cNvSpPr txBox="1"/>
          <p:nvPr/>
        </p:nvSpPr>
        <p:spPr>
          <a:xfrm>
            <a:off x="291450" y="2030350"/>
            <a:ext cx="3993300" cy="23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Folhas de estilo em cascata.</a:t>
            </a:r>
            <a:endParaRPr b="0" i="0" sz="2000" u="none" cap="none" strike="noStrike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São compostas por:</a:t>
            </a:r>
            <a:endParaRPr b="0" i="0" sz="2000" u="none" cap="none" strike="noStrike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REGRAS</a:t>
            </a:r>
            <a:endParaRPr b="0" i="0" sz="2000" u="none" cap="none" strike="noStrike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SELETORES</a:t>
            </a:r>
            <a:endParaRPr b="0" i="0" sz="2000" u="none" cap="none" strike="noStrike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DECLARAÇÕES</a:t>
            </a:r>
            <a:endParaRPr b="0" i="0" sz="2000" u="none" cap="none" strike="noStrike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455" name="Google Shape;455;p36"/>
          <p:cNvPicPr preferRelativeResize="0"/>
          <p:nvPr/>
        </p:nvPicPr>
        <p:blipFill rotWithShape="1">
          <a:blip r:embed="rId3">
            <a:alphaModFix/>
          </a:blip>
          <a:srcRect b="0" l="24851" r="0" t="0"/>
          <a:stretch/>
        </p:blipFill>
        <p:spPr>
          <a:xfrm>
            <a:off x="5004475" y="1171938"/>
            <a:ext cx="3767300" cy="27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777" y="956725"/>
            <a:ext cx="3034699" cy="379005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39"/>
          <p:cNvSpPr txBox="1"/>
          <p:nvPr>
            <p:ph idx="4294967295" type="title"/>
          </p:nvPr>
        </p:nvSpPr>
        <p:spPr>
          <a:xfrm>
            <a:off x="783575" y="362375"/>
            <a:ext cx="3101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2200">
                <a:latin typeface="Raleway"/>
                <a:ea typeface="Raleway"/>
                <a:cs typeface="Raleway"/>
                <a:sym typeface="Raleway"/>
              </a:rPr>
              <a:t>HTML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72" name="Google Shape;47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4663" y="1210434"/>
            <a:ext cx="4304474" cy="2722626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39"/>
          <p:cNvSpPr txBox="1"/>
          <p:nvPr>
            <p:ph idx="4294967295" type="title"/>
          </p:nvPr>
        </p:nvSpPr>
        <p:spPr>
          <a:xfrm>
            <a:off x="5076350" y="362375"/>
            <a:ext cx="3101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2200">
                <a:latin typeface="Raleway"/>
                <a:ea typeface="Raleway"/>
                <a:cs typeface="Raleway"/>
                <a:sym typeface="Raleway"/>
              </a:rPr>
              <a:t>HTML + CSS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0"/>
          <p:cNvSpPr txBox="1"/>
          <p:nvPr>
            <p:ph idx="4294967295" type="subTitle"/>
          </p:nvPr>
        </p:nvSpPr>
        <p:spPr>
          <a:xfrm>
            <a:off x="1568400" y="3231485"/>
            <a:ext cx="6496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&lt;style&gt; … &lt;/style&gt;</a:t>
            </a:r>
            <a:endParaRPr b="1" i="0" sz="20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9" name="Google Shape;479;p40"/>
          <p:cNvSpPr txBox="1"/>
          <p:nvPr>
            <p:ph type="title"/>
          </p:nvPr>
        </p:nvSpPr>
        <p:spPr>
          <a:xfrm>
            <a:off x="519300" y="59950"/>
            <a:ext cx="78372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3000">
                <a:latin typeface="Raleway SemiBold"/>
                <a:ea typeface="Raleway SemiBold"/>
                <a:cs typeface="Raleway SemiBold"/>
                <a:sym typeface="Raleway SemiBold"/>
              </a:rPr>
              <a:t>Vamos Definir!</a:t>
            </a:r>
            <a:endParaRPr b="0" sz="3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80" name="Google Shape;480;p40"/>
          <p:cNvSpPr txBox="1"/>
          <p:nvPr/>
        </p:nvSpPr>
        <p:spPr>
          <a:xfrm>
            <a:off x="432450" y="1077400"/>
            <a:ext cx="8279100" cy="1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As folhas de estilo servem para “estilizar” o nosso conteúdo HTML. O CSS</a:t>
            </a:r>
            <a:endParaRPr b="0" i="0" sz="16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permite alterar cores, planos de fundo, tipografias, alturas, larguras, etc.,</a:t>
            </a:r>
            <a:endParaRPr b="0" i="0" sz="16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Também permite gerar animações e transições.</a:t>
            </a:r>
            <a:endParaRPr b="0" i="0" sz="16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Há três métodos para vincular estilos CSS a um documento HTML:</a:t>
            </a:r>
            <a:endParaRPr b="0" i="0" sz="16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481" name="Google Shape;481;p40"/>
          <p:cNvSpPr txBox="1"/>
          <p:nvPr>
            <p:ph idx="4294967295" type="subTitle"/>
          </p:nvPr>
        </p:nvSpPr>
        <p:spPr>
          <a:xfrm>
            <a:off x="1568400" y="3884694"/>
            <a:ext cx="6496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&lt;p style=”propriedade: valor;”&gt;...&lt;/p&gt;</a:t>
            </a:r>
            <a:endParaRPr b="1" i="0" sz="20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2" name="Google Shape;482;p40"/>
          <p:cNvSpPr txBox="1"/>
          <p:nvPr>
            <p:ph idx="4294967295" type="subTitle"/>
          </p:nvPr>
        </p:nvSpPr>
        <p:spPr>
          <a:xfrm>
            <a:off x="1568400" y="2578276"/>
            <a:ext cx="6406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&lt;link /&gt;</a:t>
            </a:r>
            <a:endParaRPr b="1" i="0" sz="20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3" name="Google Shape;483;p40"/>
          <p:cNvSpPr txBox="1"/>
          <p:nvPr/>
        </p:nvSpPr>
        <p:spPr>
          <a:xfrm>
            <a:off x="519300" y="2679800"/>
            <a:ext cx="10491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EXTERNO</a:t>
            </a:r>
            <a:endParaRPr b="0" i="0" sz="1400" u="none" cap="none" strike="noStrike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84" name="Google Shape;484;p40"/>
          <p:cNvSpPr txBox="1"/>
          <p:nvPr/>
        </p:nvSpPr>
        <p:spPr>
          <a:xfrm>
            <a:off x="519300" y="3335400"/>
            <a:ext cx="9813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INTERNO</a:t>
            </a:r>
            <a:endParaRPr b="0" i="0" sz="1400" u="none" cap="none" strike="noStrike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85" name="Google Shape;485;p40"/>
          <p:cNvSpPr txBox="1"/>
          <p:nvPr/>
        </p:nvSpPr>
        <p:spPr>
          <a:xfrm>
            <a:off x="519300" y="3991000"/>
            <a:ext cx="9813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INLINE</a:t>
            </a:r>
            <a:endParaRPr b="0" i="0" sz="1400" u="none" cap="none" strike="noStrike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1"/>
          <p:cNvSpPr txBox="1"/>
          <p:nvPr>
            <p:ph idx="4294967295" type="subTitle"/>
          </p:nvPr>
        </p:nvSpPr>
        <p:spPr>
          <a:xfrm>
            <a:off x="519300" y="2320525"/>
            <a:ext cx="8098800" cy="1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&lt;link href=”css/styles.css” rel=”stylesheet”&gt;</a:t>
            </a:r>
            <a:endParaRPr b="1" i="0" sz="20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91" name="Google Shape;49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3700" y="2136845"/>
            <a:ext cx="375425" cy="3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9525" y="2136845"/>
            <a:ext cx="375425" cy="375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41"/>
          <p:cNvSpPr txBox="1"/>
          <p:nvPr/>
        </p:nvSpPr>
        <p:spPr>
          <a:xfrm>
            <a:off x="2690063" y="1381951"/>
            <a:ext cx="21627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Caminho do local</a:t>
            </a:r>
            <a:endParaRPr b="0" i="0" sz="1600" u="none" cap="none" strike="noStrike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da folha de estilo</a:t>
            </a:r>
            <a:endParaRPr b="0" i="0" sz="1600" u="none" cap="none" strike="noStrike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94" name="Google Shape;494;p41"/>
          <p:cNvSpPr txBox="1"/>
          <p:nvPr/>
        </p:nvSpPr>
        <p:spPr>
          <a:xfrm>
            <a:off x="5027738" y="1381950"/>
            <a:ext cx="327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Relação entre documentos</a:t>
            </a:r>
            <a:endParaRPr b="0" i="0" sz="1600" u="none" cap="none" strike="noStrike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(sempre igual)</a:t>
            </a:r>
            <a:endParaRPr b="0" i="0" sz="1600" u="none" cap="none" strike="noStrike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95" name="Google Shape;495;p41"/>
          <p:cNvSpPr txBox="1"/>
          <p:nvPr>
            <p:ph type="title"/>
          </p:nvPr>
        </p:nvSpPr>
        <p:spPr>
          <a:xfrm>
            <a:off x="519307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3000">
                <a:latin typeface="Raleway SemiBold"/>
                <a:ea typeface="Raleway SemiBold"/>
                <a:cs typeface="Raleway SemiBold"/>
                <a:sym typeface="Raleway SemiBold"/>
              </a:rPr>
              <a:t>Vinculação externa de CSS</a:t>
            </a:r>
            <a:endParaRPr b="0" sz="3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2"/>
          <p:cNvSpPr txBox="1"/>
          <p:nvPr>
            <p:ph idx="4294967295" type="subTitle"/>
          </p:nvPr>
        </p:nvSpPr>
        <p:spPr>
          <a:xfrm>
            <a:off x="566550" y="1580800"/>
            <a:ext cx="8098800" cy="1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seletor {</a:t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propriedade: valor;</a:t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propriedade: valor;</a:t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propriedade: valor;</a:t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1" name="Google Shape;501;p42"/>
          <p:cNvSpPr txBox="1"/>
          <p:nvPr>
            <p:ph type="title"/>
          </p:nvPr>
        </p:nvSpPr>
        <p:spPr>
          <a:xfrm>
            <a:off x="519307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3000">
                <a:latin typeface="Raleway SemiBold"/>
                <a:ea typeface="Raleway SemiBold"/>
                <a:cs typeface="Raleway SemiBold"/>
                <a:sym typeface="Raleway SemiBold"/>
              </a:rPr>
              <a:t>Regra de CSS</a:t>
            </a:r>
            <a:endParaRPr b="0" sz="3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502" name="Google Shape;502;p42"/>
          <p:cNvSpPr txBox="1"/>
          <p:nvPr>
            <p:ph type="title"/>
          </p:nvPr>
        </p:nvSpPr>
        <p:spPr>
          <a:xfrm>
            <a:off x="566550" y="760550"/>
            <a:ext cx="7568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2000">
                <a:solidFill>
                  <a:srgbClr val="CB1E4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sintaxe</a:t>
            </a:r>
            <a:endParaRPr b="0" sz="2000">
              <a:solidFill>
                <a:srgbClr val="CB1E4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503" name="Google Shape;503;p42"/>
          <p:cNvSpPr txBox="1"/>
          <p:nvPr/>
        </p:nvSpPr>
        <p:spPr>
          <a:xfrm>
            <a:off x="566550" y="3767700"/>
            <a:ext cx="77730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Definição: uma regra de CSS é um conjunto de “comandos” que se aplicam a uma determinada etiqueta para estilizá-la.</a:t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 </a:t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3"/>
          <p:cNvSpPr txBox="1"/>
          <p:nvPr>
            <p:ph idx="4294967295" type="subTitle"/>
          </p:nvPr>
        </p:nvSpPr>
        <p:spPr>
          <a:xfrm>
            <a:off x="566550" y="1580800"/>
            <a:ext cx="8098800" cy="1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seletor {</a:t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propriedade</a:t>
            </a: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 valor;</a:t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propriedade: valor;</a:t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propriedade: valor;</a:t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9" name="Google Shape;509;p43"/>
          <p:cNvSpPr txBox="1"/>
          <p:nvPr>
            <p:ph type="title"/>
          </p:nvPr>
        </p:nvSpPr>
        <p:spPr>
          <a:xfrm>
            <a:off x="519307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3000">
                <a:latin typeface="Raleway SemiBold"/>
                <a:ea typeface="Raleway SemiBold"/>
                <a:cs typeface="Raleway SemiBold"/>
                <a:sym typeface="Raleway SemiBold"/>
              </a:rPr>
              <a:t>Regra de CSS</a:t>
            </a:r>
            <a:endParaRPr b="0" sz="3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510" name="Google Shape;510;p43"/>
          <p:cNvSpPr txBox="1"/>
          <p:nvPr>
            <p:ph type="title"/>
          </p:nvPr>
        </p:nvSpPr>
        <p:spPr>
          <a:xfrm>
            <a:off x="566550" y="760550"/>
            <a:ext cx="7568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2000">
                <a:solidFill>
                  <a:srgbClr val="CB1E4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sintaxe</a:t>
            </a:r>
            <a:endParaRPr b="0" sz="2000">
              <a:solidFill>
                <a:srgbClr val="CB1E4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511" name="Google Shape;511;p43"/>
          <p:cNvSpPr txBox="1"/>
          <p:nvPr/>
        </p:nvSpPr>
        <p:spPr>
          <a:xfrm>
            <a:off x="566550" y="3767700"/>
            <a:ext cx="77730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Definição: uma regra de CSS é um conjunto de “comandos” que se aplicam a uma determinada etiqueta para estilizá-la.</a:t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 </a:t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512" name="Google Shape;512;p43"/>
          <p:cNvSpPr txBox="1"/>
          <p:nvPr/>
        </p:nvSpPr>
        <p:spPr>
          <a:xfrm>
            <a:off x="5505300" y="1998575"/>
            <a:ext cx="23238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Define a propriedade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que queremos modificar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13" name="Google Shape;513;p43"/>
          <p:cNvCxnSpPr>
            <a:endCxn id="512" idx="0"/>
          </p:cNvCxnSpPr>
          <p:nvPr/>
        </p:nvCxnSpPr>
        <p:spPr>
          <a:xfrm flipH="1" rot="10800000">
            <a:off x="2304300" y="1998575"/>
            <a:ext cx="4362900" cy="4200"/>
          </a:xfrm>
          <a:prstGeom prst="bentConnector4">
            <a:avLst>
              <a:gd fmla="val 131" name="adj1"/>
              <a:gd fmla="val 576964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sm" w="sm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4"/>
          <p:cNvSpPr txBox="1"/>
          <p:nvPr>
            <p:ph idx="4294967295" type="subTitle"/>
          </p:nvPr>
        </p:nvSpPr>
        <p:spPr>
          <a:xfrm>
            <a:off x="566550" y="1580800"/>
            <a:ext cx="8098800" cy="1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seletor {</a:t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propriedade: </a:t>
            </a: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propriedade: valor;</a:t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propriedade: valor;</a:t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Google Shape;519;p44"/>
          <p:cNvSpPr txBox="1"/>
          <p:nvPr>
            <p:ph type="title"/>
          </p:nvPr>
        </p:nvSpPr>
        <p:spPr>
          <a:xfrm>
            <a:off x="519307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3000">
                <a:latin typeface="Raleway SemiBold"/>
                <a:ea typeface="Raleway SemiBold"/>
                <a:cs typeface="Raleway SemiBold"/>
                <a:sym typeface="Raleway SemiBold"/>
              </a:rPr>
              <a:t>Regra de CSS</a:t>
            </a:r>
            <a:endParaRPr b="0" sz="3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520" name="Google Shape;520;p44"/>
          <p:cNvSpPr txBox="1"/>
          <p:nvPr>
            <p:ph type="title"/>
          </p:nvPr>
        </p:nvSpPr>
        <p:spPr>
          <a:xfrm>
            <a:off x="566550" y="760550"/>
            <a:ext cx="7568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2000">
                <a:solidFill>
                  <a:srgbClr val="CB1E4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sintaxe</a:t>
            </a:r>
            <a:endParaRPr b="0" sz="2000">
              <a:solidFill>
                <a:srgbClr val="CB1E4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521" name="Google Shape;521;p44"/>
          <p:cNvSpPr txBox="1"/>
          <p:nvPr/>
        </p:nvSpPr>
        <p:spPr>
          <a:xfrm>
            <a:off x="566550" y="3767700"/>
            <a:ext cx="77730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Definição: uma regra de CSS é um conjunto de “comandos” que se aplicam a uma determinada etiqueta para estilizá-la.</a:t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 </a:t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522" name="Google Shape;522;p44"/>
          <p:cNvSpPr txBox="1"/>
          <p:nvPr/>
        </p:nvSpPr>
        <p:spPr>
          <a:xfrm>
            <a:off x="5505300" y="2591400"/>
            <a:ext cx="30633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Especifica o comportamento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 propriedade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23" name="Google Shape;523;p44"/>
          <p:cNvCxnSpPr>
            <a:endCxn id="522" idx="0"/>
          </p:cNvCxnSpPr>
          <p:nvPr/>
        </p:nvCxnSpPr>
        <p:spPr>
          <a:xfrm>
            <a:off x="4477650" y="2162100"/>
            <a:ext cx="2559300" cy="429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265500" y="831275"/>
            <a:ext cx="40452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2400">
                <a:latin typeface="Raleway SemiBold"/>
                <a:ea typeface="Raleway SemiBold"/>
                <a:cs typeface="Raleway SemiBold"/>
                <a:sym typeface="Raleway SemiBold"/>
              </a:rPr>
              <a:t>Linguagem de Marcação de Hipertexto.</a:t>
            </a:r>
            <a:endParaRPr b="0" sz="24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4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16" name="Google Shape;316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/>
              <a:t>Composta por TAGs e ATRIBUTOS que, por sua vez, formam ELEMENTOS.</a:t>
            </a:r>
            <a:endParaRPr/>
          </a:p>
        </p:txBody>
      </p:sp>
      <p:pic>
        <p:nvPicPr>
          <p:cNvPr id="317" name="Google Shape;31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2800" y="0"/>
            <a:ext cx="46642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5"/>
          <p:cNvSpPr txBox="1"/>
          <p:nvPr>
            <p:ph idx="4294967295" type="subTitle"/>
          </p:nvPr>
        </p:nvSpPr>
        <p:spPr>
          <a:xfrm>
            <a:off x="566550" y="1580800"/>
            <a:ext cx="8098800" cy="1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body {</a:t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background-color: #00ff00;</a:t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font-family: sans-serif;</a:t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text-align: center;</a:t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9" name="Google Shape;529;p45"/>
          <p:cNvSpPr txBox="1"/>
          <p:nvPr>
            <p:ph type="title"/>
          </p:nvPr>
        </p:nvSpPr>
        <p:spPr>
          <a:xfrm>
            <a:off x="519307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3000">
                <a:latin typeface="Raleway SemiBold"/>
                <a:ea typeface="Raleway SemiBold"/>
                <a:cs typeface="Raleway SemiBold"/>
                <a:sym typeface="Raleway SemiBold"/>
              </a:rPr>
              <a:t>Regra de CSS</a:t>
            </a:r>
            <a:endParaRPr b="0" sz="3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530" name="Google Shape;530;p45"/>
          <p:cNvSpPr txBox="1"/>
          <p:nvPr>
            <p:ph type="title"/>
          </p:nvPr>
        </p:nvSpPr>
        <p:spPr>
          <a:xfrm>
            <a:off x="566550" y="760550"/>
            <a:ext cx="7568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2000">
                <a:solidFill>
                  <a:srgbClr val="CB1E4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exemplo</a:t>
            </a:r>
            <a:endParaRPr b="0" sz="2000">
              <a:solidFill>
                <a:srgbClr val="CB1E4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531" name="Google Shape;531;p45"/>
          <p:cNvSpPr txBox="1"/>
          <p:nvPr/>
        </p:nvSpPr>
        <p:spPr>
          <a:xfrm>
            <a:off x="566550" y="3767700"/>
            <a:ext cx="77730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Atenção: existem 3 tipos de SELETORES básicos: de etiqueta, de classe e de id. Hoje, vamos ver o seletor de etiqueta.</a:t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 </a:t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6"/>
          <p:cNvSpPr txBox="1"/>
          <p:nvPr>
            <p:ph type="title"/>
          </p:nvPr>
        </p:nvSpPr>
        <p:spPr>
          <a:xfrm>
            <a:off x="519307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3000">
                <a:latin typeface="Raleway SemiBold"/>
                <a:ea typeface="Raleway SemiBold"/>
                <a:cs typeface="Raleway SemiBold"/>
                <a:sym typeface="Raleway SemiBold"/>
              </a:rPr>
              <a:t>Propriedades CSS</a:t>
            </a:r>
            <a:endParaRPr b="0" sz="3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537" name="Google Shape;537;p46"/>
          <p:cNvSpPr txBox="1"/>
          <p:nvPr/>
        </p:nvSpPr>
        <p:spPr>
          <a:xfrm>
            <a:off x="476425" y="812950"/>
            <a:ext cx="7773000" cy="12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Existem várias propriedades CSS, que permitem manipular os elementos do HTML do jeito que quisermos. Se fôssemos agrupar essas propriedades, ficaria mais ou menos assim:</a:t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538" name="Google Shape;538;p46"/>
          <p:cNvSpPr txBox="1"/>
          <p:nvPr/>
        </p:nvSpPr>
        <p:spPr>
          <a:xfrm>
            <a:off x="519300" y="2018050"/>
            <a:ext cx="6554400" cy="22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Medium"/>
              <a:buChar char="●"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Tipografia</a:t>
            </a:r>
            <a:endParaRPr b="0" i="0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Medium"/>
              <a:buChar char="●"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Fundo</a:t>
            </a:r>
            <a:endParaRPr b="0" i="0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Medium"/>
              <a:buChar char="●"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Tamanho</a:t>
            </a:r>
            <a:endParaRPr b="0" i="0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Medium"/>
              <a:buChar char="●"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Posicionamento</a:t>
            </a:r>
            <a:endParaRPr b="0" i="0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Medium"/>
              <a:buChar char="●"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Visualização</a:t>
            </a:r>
            <a:endParaRPr b="0" i="0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Medium"/>
              <a:buChar char="●"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Comportamento</a:t>
            </a:r>
            <a:endParaRPr b="0" i="0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Medium"/>
              <a:buChar char="●"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Interface</a:t>
            </a:r>
            <a:endParaRPr b="0" i="0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Medium"/>
              <a:buChar char="●"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Outros</a:t>
            </a:r>
            <a:endParaRPr b="0" i="0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7"/>
          <p:cNvSpPr txBox="1"/>
          <p:nvPr>
            <p:ph type="title"/>
          </p:nvPr>
        </p:nvSpPr>
        <p:spPr>
          <a:xfrm>
            <a:off x="519307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3000">
                <a:latin typeface="Raleway SemiBold"/>
                <a:ea typeface="Raleway SemiBold"/>
                <a:cs typeface="Raleway SemiBold"/>
                <a:sym typeface="Raleway SemiBold"/>
              </a:rPr>
              <a:t>Propriedades CSS</a:t>
            </a:r>
            <a:endParaRPr b="0" sz="3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544" name="Google Shape;544;p47"/>
          <p:cNvSpPr txBox="1"/>
          <p:nvPr>
            <p:ph type="title"/>
          </p:nvPr>
        </p:nvSpPr>
        <p:spPr>
          <a:xfrm>
            <a:off x="566550" y="760550"/>
            <a:ext cx="7568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2000">
                <a:solidFill>
                  <a:srgbClr val="CB1E4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exemplo</a:t>
            </a:r>
            <a:endParaRPr b="0" sz="2000">
              <a:solidFill>
                <a:srgbClr val="CB1E4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545" name="Google Shape;545;p47"/>
          <p:cNvSpPr txBox="1"/>
          <p:nvPr>
            <p:ph idx="4294967295" type="subTitle"/>
          </p:nvPr>
        </p:nvSpPr>
        <p:spPr>
          <a:xfrm>
            <a:off x="566550" y="1548650"/>
            <a:ext cx="80988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font-family: sans-serif;</a:t>
            </a:r>
            <a:endParaRPr b="1" i="0" sz="20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6" name="Google Shape;546;p47"/>
          <p:cNvSpPr txBox="1"/>
          <p:nvPr/>
        </p:nvSpPr>
        <p:spPr>
          <a:xfrm>
            <a:off x="566550" y="2161200"/>
            <a:ext cx="77730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Definição: permite escolher a família tipográfica que queremos usar.</a:t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 </a:t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547" name="Google Shape;547;p47"/>
          <p:cNvSpPr txBox="1"/>
          <p:nvPr/>
        </p:nvSpPr>
        <p:spPr>
          <a:xfrm>
            <a:off x="566550" y="3268275"/>
            <a:ext cx="77730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Para ler:</a:t>
            </a:r>
            <a:endParaRPr b="0" i="0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sng" cap="none" strike="noStrike">
                <a:solidFill>
                  <a:schemeClr val="hlink"/>
                </a:solidFill>
                <a:latin typeface="Raleway Medium"/>
                <a:ea typeface="Raleway Medium"/>
                <a:cs typeface="Raleway Medium"/>
                <a:sym typeface="Raleway Medium"/>
                <a:hlinkClick r:id="rId3"/>
              </a:rPr>
              <a:t>Fontes do sistema</a:t>
            </a:r>
            <a:endParaRPr b="0" i="0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sng" cap="none" strike="noStrike">
                <a:solidFill>
                  <a:schemeClr val="hlink"/>
                </a:solidFill>
                <a:latin typeface="Raleway Medium"/>
                <a:ea typeface="Raleway Medium"/>
                <a:cs typeface="Raleway Medium"/>
                <a:sym typeface="Raleway Medium"/>
                <a:hlinkClick r:id="rId4"/>
              </a:rPr>
              <a:t>Google Fonts</a:t>
            </a:r>
            <a:endParaRPr b="0" i="0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chemeClr val="hlink"/>
                </a:solidFill>
                <a:latin typeface="Raleway Medium"/>
                <a:ea typeface="Raleway Medium"/>
                <a:cs typeface="Raleway Medium"/>
                <a:sym typeface="Raleway Medium"/>
                <a:hlinkClick r:id="rId5"/>
              </a:rPr>
              <a:t>Font Squirrel</a:t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8"/>
          <p:cNvSpPr txBox="1"/>
          <p:nvPr>
            <p:ph type="title"/>
          </p:nvPr>
        </p:nvSpPr>
        <p:spPr>
          <a:xfrm>
            <a:off x="519307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3000">
                <a:latin typeface="Raleway SemiBold"/>
                <a:ea typeface="Raleway SemiBold"/>
                <a:cs typeface="Raleway SemiBold"/>
                <a:sym typeface="Raleway SemiBold"/>
              </a:rPr>
              <a:t>Propriedades CSS</a:t>
            </a:r>
            <a:endParaRPr b="0" sz="3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553" name="Google Shape;553;p48"/>
          <p:cNvSpPr txBox="1"/>
          <p:nvPr>
            <p:ph type="title"/>
          </p:nvPr>
        </p:nvSpPr>
        <p:spPr>
          <a:xfrm>
            <a:off x="566550" y="760550"/>
            <a:ext cx="7568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2000">
                <a:solidFill>
                  <a:srgbClr val="CB1E4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exemplo</a:t>
            </a:r>
            <a:endParaRPr b="0" sz="2000">
              <a:solidFill>
                <a:srgbClr val="CB1E4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554" name="Google Shape;554;p48"/>
          <p:cNvSpPr txBox="1"/>
          <p:nvPr>
            <p:ph idx="4294967295" type="subTitle"/>
          </p:nvPr>
        </p:nvSpPr>
        <p:spPr>
          <a:xfrm>
            <a:off x="566550" y="1548650"/>
            <a:ext cx="80988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font-size: 13px;</a:t>
            </a:r>
            <a:endParaRPr b="1" i="0" sz="20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5" name="Google Shape;555;p48"/>
          <p:cNvSpPr txBox="1"/>
          <p:nvPr/>
        </p:nvSpPr>
        <p:spPr>
          <a:xfrm>
            <a:off x="566550" y="2161200"/>
            <a:ext cx="77730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Definição: permite definir o tamanho da fonte. Recebe um valor numérico acompanhado da unidade de medida. As unidades de medida mais comuns são px, em e rem.</a:t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556" name="Google Shape;556;p48"/>
          <p:cNvSpPr txBox="1"/>
          <p:nvPr/>
        </p:nvSpPr>
        <p:spPr>
          <a:xfrm>
            <a:off x="566550" y="3268275"/>
            <a:ext cx="77730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Para ler:</a:t>
            </a:r>
            <a:endParaRPr b="0" i="0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chemeClr val="hlink"/>
                </a:solidFill>
                <a:latin typeface="Raleway Medium"/>
                <a:ea typeface="Raleway Medium"/>
                <a:cs typeface="Raleway Medium"/>
                <a:sym typeface="Raleway Medium"/>
                <a:hlinkClick r:id="rId3"/>
              </a:rPr>
              <a:t>Unidades de medida no CSS</a:t>
            </a:r>
            <a:endParaRPr b="0" i="0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chemeClr val="hlink"/>
                </a:solidFill>
                <a:latin typeface="Raleway Medium"/>
                <a:ea typeface="Raleway Medium"/>
                <a:cs typeface="Raleway Medium"/>
                <a:sym typeface="Raleway Medium"/>
                <a:hlinkClick r:id="rId4"/>
              </a:rPr>
              <a:t>Unidades de medida - W3C</a:t>
            </a:r>
            <a:endParaRPr b="0" i="0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9"/>
          <p:cNvSpPr txBox="1"/>
          <p:nvPr>
            <p:ph type="title"/>
          </p:nvPr>
        </p:nvSpPr>
        <p:spPr>
          <a:xfrm>
            <a:off x="519307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3000">
                <a:latin typeface="Raleway SemiBold"/>
                <a:ea typeface="Raleway SemiBold"/>
                <a:cs typeface="Raleway SemiBold"/>
                <a:sym typeface="Raleway SemiBold"/>
              </a:rPr>
              <a:t>Propriedades CSS</a:t>
            </a:r>
            <a:endParaRPr b="0" sz="3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562" name="Google Shape;562;p49"/>
          <p:cNvSpPr txBox="1"/>
          <p:nvPr>
            <p:ph type="title"/>
          </p:nvPr>
        </p:nvSpPr>
        <p:spPr>
          <a:xfrm>
            <a:off x="566550" y="760550"/>
            <a:ext cx="7568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2000">
                <a:solidFill>
                  <a:srgbClr val="CB1E4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exemplo</a:t>
            </a:r>
            <a:endParaRPr b="0" sz="2000">
              <a:solidFill>
                <a:srgbClr val="CB1E4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563" name="Google Shape;563;p49"/>
          <p:cNvSpPr txBox="1"/>
          <p:nvPr>
            <p:ph idx="4294967295" type="subTitle"/>
          </p:nvPr>
        </p:nvSpPr>
        <p:spPr>
          <a:xfrm>
            <a:off x="566550" y="1548650"/>
            <a:ext cx="80988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font-weight: normal;</a:t>
            </a:r>
            <a:endParaRPr b="1" i="0" sz="20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4" name="Google Shape;564;p49"/>
          <p:cNvSpPr txBox="1"/>
          <p:nvPr/>
        </p:nvSpPr>
        <p:spPr>
          <a:xfrm>
            <a:off x="566550" y="2161200"/>
            <a:ext cx="77730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Definição: define a espessura da fonte. O valor bold se refere a uma fonte em negrito. O valor padrão para algumas etiquetas é bold.</a:t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Ex: &lt;b&gt;&lt;/b&gt; e &lt;strong&gt;&lt;/strong&gt;</a:t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565" name="Google Shape;565;p49"/>
          <p:cNvSpPr txBox="1"/>
          <p:nvPr/>
        </p:nvSpPr>
        <p:spPr>
          <a:xfrm>
            <a:off x="566550" y="3557600"/>
            <a:ext cx="77730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Outros valores possíveis:</a:t>
            </a:r>
            <a:endParaRPr b="0" i="0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bold</a:t>
            </a:r>
            <a:endParaRPr b="0" i="0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600 (numérico)</a:t>
            </a:r>
            <a:endParaRPr b="0" i="0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0"/>
          <p:cNvSpPr txBox="1"/>
          <p:nvPr>
            <p:ph type="title"/>
          </p:nvPr>
        </p:nvSpPr>
        <p:spPr>
          <a:xfrm>
            <a:off x="519307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3000">
                <a:latin typeface="Raleway SemiBold"/>
                <a:ea typeface="Raleway SemiBold"/>
                <a:cs typeface="Raleway SemiBold"/>
                <a:sym typeface="Raleway SemiBold"/>
              </a:rPr>
              <a:t>Propriedades CSS</a:t>
            </a:r>
            <a:endParaRPr b="0" sz="3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571" name="Google Shape;571;p50"/>
          <p:cNvSpPr txBox="1"/>
          <p:nvPr>
            <p:ph type="title"/>
          </p:nvPr>
        </p:nvSpPr>
        <p:spPr>
          <a:xfrm>
            <a:off x="566550" y="760550"/>
            <a:ext cx="7568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2000">
                <a:solidFill>
                  <a:srgbClr val="CB1E4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exemplo</a:t>
            </a:r>
            <a:endParaRPr b="0" sz="2000">
              <a:solidFill>
                <a:srgbClr val="CB1E4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572" name="Google Shape;572;p50"/>
          <p:cNvSpPr txBox="1"/>
          <p:nvPr>
            <p:ph idx="4294967295" type="subTitle"/>
          </p:nvPr>
        </p:nvSpPr>
        <p:spPr>
          <a:xfrm>
            <a:off x="566550" y="1548650"/>
            <a:ext cx="80988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font-style: normal;</a:t>
            </a:r>
            <a:endParaRPr b="1" i="0" sz="20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3" name="Google Shape;573;p50"/>
          <p:cNvSpPr txBox="1"/>
          <p:nvPr/>
        </p:nvSpPr>
        <p:spPr>
          <a:xfrm>
            <a:off x="566550" y="2161200"/>
            <a:ext cx="77730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Definição: define o estilo da fonte. O valor italic se refere a uma fonte em itálico. O valor padrão para algumas etiquetas é italic. Ex: &lt;i&gt;&lt;/i&gt;</a:t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574" name="Google Shape;574;p50"/>
          <p:cNvSpPr txBox="1"/>
          <p:nvPr/>
        </p:nvSpPr>
        <p:spPr>
          <a:xfrm>
            <a:off x="566550" y="3557600"/>
            <a:ext cx="77730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Outros valores possíveis:</a:t>
            </a:r>
            <a:endParaRPr b="0" i="0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italic</a:t>
            </a:r>
            <a:endParaRPr b="0" i="0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1"/>
          <p:cNvSpPr txBox="1"/>
          <p:nvPr>
            <p:ph type="title"/>
          </p:nvPr>
        </p:nvSpPr>
        <p:spPr>
          <a:xfrm>
            <a:off x="519307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3000">
                <a:latin typeface="Raleway SemiBold"/>
                <a:ea typeface="Raleway SemiBold"/>
                <a:cs typeface="Raleway SemiBold"/>
                <a:sym typeface="Raleway SemiBold"/>
              </a:rPr>
              <a:t>Propriedades CSS</a:t>
            </a:r>
            <a:endParaRPr b="0" sz="3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580" name="Google Shape;580;p51"/>
          <p:cNvSpPr txBox="1"/>
          <p:nvPr>
            <p:ph type="title"/>
          </p:nvPr>
        </p:nvSpPr>
        <p:spPr>
          <a:xfrm>
            <a:off x="566550" y="760550"/>
            <a:ext cx="7568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2000">
                <a:solidFill>
                  <a:srgbClr val="CB1E4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exemplo</a:t>
            </a:r>
            <a:endParaRPr b="0" sz="2000">
              <a:solidFill>
                <a:srgbClr val="CB1E4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581" name="Google Shape;581;p51"/>
          <p:cNvSpPr txBox="1"/>
          <p:nvPr>
            <p:ph idx="4294967295" type="subTitle"/>
          </p:nvPr>
        </p:nvSpPr>
        <p:spPr>
          <a:xfrm>
            <a:off x="566550" y="1548650"/>
            <a:ext cx="80988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text-align: left;</a:t>
            </a:r>
            <a:endParaRPr b="1" i="0" sz="20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2" name="Google Shape;582;p51"/>
          <p:cNvSpPr txBox="1"/>
          <p:nvPr/>
        </p:nvSpPr>
        <p:spPr>
          <a:xfrm>
            <a:off x="566550" y="2161200"/>
            <a:ext cx="77730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Definição: permite definir o alinhamento do texto. O valor padrão para</a:t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todas as etiquetas é left. Com exceção da tag &lt;center&gt;.</a:t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583" name="Google Shape;583;p51"/>
          <p:cNvSpPr txBox="1"/>
          <p:nvPr/>
        </p:nvSpPr>
        <p:spPr>
          <a:xfrm>
            <a:off x="566550" y="3557600"/>
            <a:ext cx="77730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Outros valores possíveis:</a:t>
            </a:r>
            <a:endParaRPr b="0" i="0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center</a:t>
            </a:r>
            <a:endParaRPr b="0" i="0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right</a:t>
            </a:r>
            <a:endParaRPr b="0" i="0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justify</a:t>
            </a:r>
            <a:endParaRPr b="0" i="0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2"/>
          <p:cNvSpPr txBox="1"/>
          <p:nvPr>
            <p:ph type="title"/>
          </p:nvPr>
        </p:nvSpPr>
        <p:spPr>
          <a:xfrm>
            <a:off x="519307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3000">
                <a:latin typeface="Raleway SemiBold"/>
                <a:ea typeface="Raleway SemiBold"/>
                <a:cs typeface="Raleway SemiBold"/>
                <a:sym typeface="Raleway SemiBold"/>
              </a:rPr>
              <a:t>Propriedades CSS</a:t>
            </a:r>
            <a:endParaRPr b="0" sz="3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589" name="Google Shape;589;p52"/>
          <p:cNvSpPr txBox="1"/>
          <p:nvPr>
            <p:ph type="title"/>
          </p:nvPr>
        </p:nvSpPr>
        <p:spPr>
          <a:xfrm>
            <a:off x="566550" y="760550"/>
            <a:ext cx="7568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2000">
                <a:solidFill>
                  <a:srgbClr val="CB1E4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exemplo</a:t>
            </a:r>
            <a:endParaRPr b="0" sz="2000">
              <a:solidFill>
                <a:srgbClr val="CB1E4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590" name="Google Shape;590;p52"/>
          <p:cNvSpPr txBox="1"/>
          <p:nvPr>
            <p:ph idx="4294967295" type="subTitle"/>
          </p:nvPr>
        </p:nvSpPr>
        <p:spPr>
          <a:xfrm>
            <a:off x="566550" y="1548650"/>
            <a:ext cx="80988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text-decoration: none;</a:t>
            </a:r>
            <a:endParaRPr b="1" i="0" sz="20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1" name="Google Shape;591;p52"/>
          <p:cNvSpPr txBox="1"/>
          <p:nvPr/>
        </p:nvSpPr>
        <p:spPr>
          <a:xfrm>
            <a:off x="566550" y="2161200"/>
            <a:ext cx="77730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Definição: permite escolher um tipo de decoração para o texto. O valor</a:t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padrão para algumas etiquetas é underline. Ex: &lt;a href=””&gt;&lt;/a&gt;</a:t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592" name="Google Shape;592;p52"/>
          <p:cNvSpPr txBox="1"/>
          <p:nvPr/>
        </p:nvSpPr>
        <p:spPr>
          <a:xfrm>
            <a:off x="566550" y="3557600"/>
            <a:ext cx="77730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Outros valores possíveis:</a:t>
            </a:r>
            <a:endParaRPr b="0" i="0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underline</a:t>
            </a:r>
            <a:endParaRPr b="0" i="0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overline</a:t>
            </a:r>
            <a:endParaRPr b="0" i="0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line-through</a:t>
            </a:r>
            <a:endParaRPr b="0" i="0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3"/>
          <p:cNvSpPr txBox="1"/>
          <p:nvPr>
            <p:ph type="title"/>
          </p:nvPr>
        </p:nvSpPr>
        <p:spPr>
          <a:xfrm>
            <a:off x="519307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3000">
                <a:latin typeface="Raleway SemiBold"/>
                <a:ea typeface="Raleway SemiBold"/>
                <a:cs typeface="Raleway SemiBold"/>
                <a:sym typeface="Raleway SemiBold"/>
              </a:rPr>
              <a:t>Propriedades CSS</a:t>
            </a:r>
            <a:endParaRPr b="0" sz="3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598" name="Google Shape;598;p53"/>
          <p:cNvSpPr txBox="1"/>
          <p:nvPr>
            <p:ph type="title"/>
          </p:nvPr>
        </p:nvSpPr>
        <p:spPr>
          <a:xfrm>
            <a:off x="566550" y="760550"/>
            <a:ext cx="7568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2000">
                <a:solidFill>
                  <a:srgbClr val="CB1E4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exemplo</a:t>
            </a:r>
            <a:endParaRPr b="0" sz="2000">
              <a:solidFill>
                <a:srgbClr val="CB1E4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599" name="Google Shape;599;p53"/>
          <p:cNvSpPr txBox="1"/>
          <p:nvPr>
            <p:ph idx="4294967295" type="subTitle"/>
          </p:nvPr>
        </p:nvSpPr>
        <p:spPr>
          <a:xfrm>
            <a:off x="566550" y="1548650"/>
            <a:ext cx="80988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r>
              <a:rPr b="1" i="0" lang="pt-BR" sz="20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line-height: 21px;</a:t>
            </a:r>
            <a:endParaRPr b="1" i="0" sz="24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0" name="Google Shape;600;p53"/>
          <p:cNvSpPr txBox="1"/>
          <p:nvPr/>
        </p:nvSpPr>
        <p:spPr>
          <a:xfrm>
            <a:off x="566550" y="2161200"/>
            <a:ext cx="7773000" cy="10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Definição: permite definir o espaçamento entre linhas de um texto. Recebe um valor numérico acompanhado da unidade de medida. Tem relação direta com a propriedade font-size.</a:t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601" name="Google Shape;601;p53"/>
          <p:cNvSpPr txBox="1"/>
          <p:nvPr/>
        </p:nvSpPr>
        <p:spPr>
          <a:xfrm>
            <a:off x="566550" y="3557600"/>
            <a:ext cx="77730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Para ler:</a:t>
            </a:r>
            <a:endParaRPr b="0" i="0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chemeClr val="hlink"/>
                </a:solidFill>
                <a:latin typeface="Raleway Medium"/>
                <a:ea typeface="Raleway Medium"/>
                <a:cs typeface="Raleway Medium"/>
                <a:sym typeface="Raleway Medium"/>
                <a:hlinkClick r:id="rId3"/>
              </a:rPr>
              <a:t>Unidades de medida no CSS</a:t>
            </a:r>
            <a:endParaRPr b="0" i="0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chemeClr val="hlink"/>
                </a:solidFill>
                <a:latin typeface="Raleway Medium"/>
                <a:ea typeface="Raleway Medium"/>
                <a:cs typeface="Raleway Medium"/>
                <a:sym typeface="Raleway Medium"/>
                <a:hlinkClick r:id="rId4"/>
              </a:rPr>
              <a:t>Unidades de medida - W3C</a:t>
            </a:r>
            <a:endParaRPr b="0" i="0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" name="Google Shape;60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6250" y="1240538"/>
            <a:ext cx="4431500" cy="2998775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54"/>
          <p:cNvSpPr txBox="1"/>
          <p:nvPr/>
        </p:nvSpPr>
        <p:spPr>
          <a:xfrm>
            <a:off x="689700" y="238250"/>
            <a:ext cx="77646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Na próxima aula: </a:t>
            </a:r>
            <a:r>
              <a:rPr lang="pt-BR" sz="3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Aula 2_ Semântica</a:t>
            </a:r>
            <a:endParaRPr sz="30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I e II, Formulários e Box Model</a:t>
            </a:r>
            <a:endParaRPr b="0" i="0" sz="3000" u="none" cap="none" strike="noStrike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idx="4294967295" type="subTitle"/>
          </p:nvPr>
        </p:nvSpPr>
        <p:spPr>
          <a:xfrm>
            <a:off x="1735200" y="1987025"/>
            <a:ext cx="5673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r>
              <a:rPr b="1" i="0" lang="pt-BR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&lt;h1 align=”center”&gt; ... &lt;/h1&gt;</a:t>
            </a:r>
            <a:endParaRPr b="1" i="0" sz="2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3" name="Google Shape;323;p19"/>
          <p:cNvSpPr txBox="1"/>
          <p:nvPr/>
        </p:nvSpPr>
        <p:spPr>
          <a:xfrm>
            <a:off x="788100" y="3675075"/>
            <a:ext cx="75678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Definição: </a:t>
            </a:r>
            <a:endParaRPr b="0" i="0" sz="16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É um trecho de código que permite gerar um elemento visual no navegador.</a:t>
            </a:r>
            <a:endParaRPr b="0" i="0" sz="16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9"/>
          <p:cNvSpPr txBox="1"/>
          <p:nvPr>
            <p:ph type="title"/>
          </p:nvPr>
        </p:nvSpPr>
        <p:spPr>
          <a:xfrm>
            <a:off x="519307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3000">
                <a:latin typeface="Raleway SemiBold"/>
                <a:ea typeface="Raleway SemiBold"/>
                <a:cs typeface="Raleway SemiBold"/>
                <a:sym typeface="Raleway SemiBold"/>
              </a:rPr>
              <a:t>Sintaxe de uma tag</a:t>
            </a:r>
            <a:endParaRPr b="0" sz="3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/>
          <p:nvPr>
            <p:ph idx="4294967295" type="subTitle"/>
          </p:nvPr>
        </p:nvSpPr>
        <p:spPr>
          <a:xfrm>
            <a:off x="1735200" y="2320520"/>
            <a:ext cx="5673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r>
              <a:rPr b="1" i="0" lang="pt-BR" sz="24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&lt;h1</a:t>
            </a:r>
            <a:r>
              <a:rPr b="1" i="0" lang="pt-BR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align=”center”</a:t>
            </a:r>
            <a:r>
              <a:rPr b="1" i="0" lang="pt-BR" sz="24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i="0" lang="pt-BR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... </a:t>
            </a:r>
            <a:r>
              <a:rPr b="1" i="0" lang="pt-BR" sz="24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b="1" i="0" sz="24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30" name="Google Shape;3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4550" y="1945095"/>
            <a:ext cx="375425" cy="3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9525" y="1945095"/>
            <a:ext cx="375425" cy="37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0"/>
          <p:cNvSpPr txBox="1"/>
          <p:nvPr/>
        </p:nvSpPr>
        <p:spPr>
          <a:xfrm>
            <a:off x="1110912" y="1456045"/>
            <a:ext cx="21627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tag de abertura</a:t>
            </a:r>
            <a:endParaRPr b="0" i="0" sz="1800" u="none" cap="none" strike="noStrike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33" name="Google Shape;333;p20"/>
          <p:cNvSpPr txBox="1"/>
          <p:nvPr/>
        </p:nvSpPr>
        <p:spPr>
          <a:xfrm>
            <a:off x="5406788" y="1456045"/>
            <a:ext cx="25209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tag de fechamento</a:t>
            </a:r>
            <a:endParaRPr b="0" i="0" sz="1800" u="none" cap="none" strike="noStrike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34" name="Google Shape;334;p20"/>
          <p:cNvSpPr txBox="1"/>
          <p:nvPr>
            <p:ph type="title"/>
          </p:nvPr>
        </p:nvSpPr>
        <p:spPr>
          <a:xfrm>
            <a:off x="519307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3000">
                <a:latin typeface="Raleway SemiBold"/>
                <a:ea typeface="Raleway SemiBold"/>
                <a:cs typeface="Raleway SemiBold"/>
                <a:sym typeface="Raleway SemiBold"/>
              </a:rPr>
              <a:t>Sintaxe de uma tag</a:t>
            </a:r>
            <a:endParaRPr b="0" sz="3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/>
          <p:nvPr>
            <p:ph idx="4294967295" type="subTitle"/>
          </p:nvPr>
        </p:nvSpPr>
        <p:spPr>
          <a:xfrm>
            <a:off x="1735200" y="2320520"/>
            <a:ext cx="5673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r>
              <a:rPr b="1" i="0" lang="pt-BR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&lt;h1 </a:t>
            </a:r>
            <a:r>
              <a:rPr b="1" i="0" lang="pt-BR" sz="24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align</a:t>
            </a:r>
            <a:r>
              <a:rPr b="1" i="0" lang="pt-BR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=”center”&gt; ... &lt;/h1&gt;</a:t>
            </a:r>
            <a:endParaRPr b="1" i="0" sz="2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21"/>
          <p:cNvSpPr txBox="1"/>
          <p:nvPr/>
        </p:nvSpPr>
        <p:spPr>
          <a:xfrm>
            <a:off x="696300" y="3516800"/>
            <a:ext cx="83559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Definição: </a:t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Característica que queremos modificar de uma tag. Costuma ter vários valores.</a:t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8500" y="1945095"/>
            <a:ext cx="375425" cy="37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1"/>
          <p:cNvSpPr txBox="1"/>
          <p:nvPr/>
        </p:nvSpPr>
        <p:spPr>
          <a:xfrm>
            <a:off x="1854874" y="1480020"/>
            <a:ext cx="21627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atributo</a:t>
            </a:r>
            <a:endParaRPr b="0" i="0" sz="1800" u="none" cap="none" strike="noStrike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43" name="Google Shape;343;p21"/>
          <p:cNvSpPr txBox="1"/>
          <p:nvPr>
            <p:ph type="title"/>
          </p:nvPr>
        </p:nvSpPr>
        <p:spPr>
          <a:xfrm>
            <a:off x="519307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3000">
                <a:latin typeface="Raleway SemiBold"/>
                <a:ea typeface="Raleway SemiBold"/>
                <a:cs typeface="Raleway SemiBold"/>
                <a:sym typeface="Raleway SemiBold"/>
              </a:rPr>
              <a:t>Sintaxe de uma tag</a:t>
            </a:r>
            <a:endParaRPr b="0" sz="3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/>
          <p:nvPr>
            <p:ph idx="4294967295" type="subTitle"/>
          </p:nvPr>
        </p:nvSpPr>
        <p:spPr>
          <a:xfrm>
            <a:off x="1735200" y="2320520"/>
            <a:ext cx="5673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r>
              <a:rPr b="1" i="0" lang="pt-BR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&lt;h1 align=”</a:t>
            </a:r>
            <a:r>
              <a:rPr b="1" i="0" lang="pt-BR" sz="24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b="1" i="0" lang="pt-BR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”&gt; ... &lt;/h1&gt;</a:t>
            </a:r>
            <a:endParaRPr b="1" i="0" sz="2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Google Shape;349;p22"/>
          <p:cNvSpPr txBox="1"/>
          <p:nvPr/>
        </p:nvSpPr>
        <p:spPr>
          <a:xfrm>
            <a:off x="696300" y="3516800"/>
            <a:ext cx="83559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Definição: </a:t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Definição da característica que vamos modificar.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3800" y="1945095"/>
            <a:ext cx="375425" cy="37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2"/>
          <p:cNvSpPr txBox="1"/>
          <p:nvPr/>
        </p:nvSpPr>
        <p:spPr>
          <a:xfrm>
            <a:off x="3240174" y="1480020"/>
            <a:ext cx="21627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valor</a:t>
            </a:r>
            <a:endParaRPr b="0" i="0" sz="1800" u="none" cap="none" strike="noStrike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52" name="Google Shape;352;p22"/>
          <p:cNvSpPr txBox="1"/>
          <p:nvPr>
            <p:ph type="title"/>
          </p:nvPr>
        </p:nvSpPr>
        <p:spPr>
          <a:xfrm>
            <a:off x="519307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3000">
                <a:latin typeface="Raleway SemiBold"/>
                <a:ea typeface="Raleway SemiBold"/>
                <a:cs typeface="Raleway SemiBold"/>
                <a:sym typeface="Raleway SemiBold"/>
              </a:rPr>
              <a:t>Sintaxe de uma tag</a:t>
            </a:r>
            <a:endParaRPr b="0" sz="3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3"/>
          <p:cNvSpPr txBox="1"/>
          <p:nvPr>
            <p:ph type="title"/>
          </p:nvPr>
        </p:nvSpPr>
        <p:spPr>
          <a:xfrm>
            <a:off x="519307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3000">
                <a:latin typeface="Raleway SemiBold"/>
                <a:ea typeface="Raleway SemiBold"/>
                <a:cs typeface="Raleway SemiBold"/>
                <a:sym typeface="Raleway SemiBold"/>
              </a:rPr>
              <a:t>Sintaxe de uma tag</a:t>
            </a:r>
            <a:endParaRPr b="0" sz="3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58" name="Google Shape;358;p23"/>
          <p:cNvSpPr txBox="1"/>
          <p:nvPr>
            <p:ph idx="4294967295" type="subTitle"/>
          </p:nvPr>
        </p:nvSpPr>
        <p:spPr>
          <a:xfrm>
            <a:off x="1735200" y="2320520"/>
            <a:ext cx="5673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r>
              <a:rPr b="1" i="0" lang="pt-BR" sz="24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&lt;h1</a:t>
            </a:r>
            <a:r>
              <a:rPr b="1" i="0" lang="pt-BR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align=”center”</a:t>
            </a:r>
            <a:r>
              <a:rPr b="1" i="0" lang="pt-BR" sz="24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i="0" lang="pt-BR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... </a:t>
            </a:r>
            <a:r>
              <a:rPr b="1" i="0" lang="pt-BR" sz="24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b="1" i="0" sz="24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Google Shape;359;p23"/>
          <p:cNvSpPr txBox="1"/>
          <p:nvPr/>
        </p:nvSpPr>
        <p:spPr>
          <a:xfrm>
            <a:off x="696300" y="3516800"/>
            <a:ext cx="83559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Definição: </a:t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É o conjunto formado pela tag (com ou sem atributos) e o</a:t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que está contido nela.</a:t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3"/>
          <p:cNvSpPr txBox="1"/>
          <p:nvPr/>
        </p:nvSpPr>
        <p:spPr>
          <a:xfrm>
            <a:off x="3490662" y="1503158"/>
            <a:ext cx="21627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B1E4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elemento</a:t>
            </a:r>
            <a:endParaRPr b="0" i="0" sz="1800" u="none" cap="none" strike="noStrike">
              <a:solidFill>
                <a:srgbClr val="CB1E4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cxnSp>
        <p:nvCxnSpPr>
          <p:cNvPr id="361" name="Google Shape;361;p23"/>
          <p:cNvCxnSpPr>
            <a:stCxn id="358" idx="1"/>
            <a:endCxn id="358" idx="3"/>
          </p:cNvCxnSpPr>
          <p:nvPr/>
        </p:nvCxnSpPr>
        <p:spPr>
          <a:xfrm>
            <a:off x="1735200" y="2725670"/>
            <a:ext cx="5673600" cy="600"/>
          </a:xfrm>
          <a:prstGeom prst="bentConnector5">
            <a:avLst>
              <a:gd fmla="val -4197" name="adj1"/>
              <a:gd fmla="val -126199198" name="adj2"/>
              <a:gd fmla="val 104197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"/>
          <p:cNvSpPr txBox="1"/>
          <p:nvPr>
            <p:ph idx="4294967295" type="subTitle"/>
          </p:nvPr>
        </p:nvSpPr>
        <p:spPr>
          <a:xfrm>
            <a:off x="1735200" y="1485825"/>
            <a:ext cx="5673600" cy="3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b="1" i="0" sz="18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 i="0" sz="18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b="1" i="0" sz="18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&lt;title&gt; </a:t>
            </a: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Meu site </a:t>
            </a:r>
            <a:r>
              <a:rPr b="1" i="0" lang="pt-BR" sz="18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 b="1" i="0" sz="18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b="1" i="0" sz="18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b="1" i="0" sz="18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Olá, Mundo!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b="1" i="0" sz="18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rgbClr val="CB1E40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i="0" sz="18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B1E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Google Shape;367;p24"/>
          <p:cNvSpPr txBox="1"/>
          <p:nvPr>
            <p:ph type="title"/>
          </p:nvPr>
        </p:nvSpPr>
        <p:spPr>
          <a:xfrm>
            <a:off x="519300" y="59950"/>
            <a:ext cx="78372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3000">
                <a:latin typeface="Raleway SemiBold"/>
                <a:ea typeface="Raleway SemiBold"/>
                <a:cs typeface="Raleway SemiBold"/>
                <a:sym typeface="Raleway SemiBold"/>
              </a:rPr>
              <a:t>Estrutura básica de um </a:t>
            </a:r>
            <a:endParaRPr b="0" sz="30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3000">
                <a:latin typeface="Raleway SemiBold"/>
                <a:ea typeface="Raleway SemiBold"/>
                <a:cs typeface="Raleway SemiBold"/>
                <a:sym typeface="Raleway SemiBold"/>
              </a:rPr>
              <a:t>documento HTML</a:t>
            </a:r>
            <a:endParaRPr b="0" sz="3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