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4D627A3A-C7FA-47F8-8259-50E3C880095B}">
          <p14:sldIdLst>
            <p14:sldId id="256"/>
          </p14:sldIdLst>
        </p14:section>
        <p14:section name="Cores" id="{D5C736C8-183B-4BBF-8E2D-7ABA0BDDB8D0}">
          <p14:sldIdLst>
            <p14:sldId id="257"/>
            <p14:sldId id="259"/>
            <p14:sldId id="258"/>
          </p14:sldIdLst>
        </p14:section>
        <p14:section name="Fontes" id="{758327F4-A60F-430D-B097-9D6FE2AF2E4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88C"/>
    <a:srgbClr val="27AE27"/>
    <a:srgbClr val="055405"/>
    <a:srgbClr val="61DB61"/>
    <a:srgbClr val="93EBAE"/>
    <a:srgbClr val="C6F3C6"/>
    <a:srgbClr val="042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15:35:50.3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15:36:07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15:39:20.934"/>
    </inkml:context>
    <inkml:brush xml:id="br0">
      <inkml:brushProperty name="width" value="0.05" units="cm"/>
      <inkml:brushProperty name="height" value="0.05" units="cm"/>
      <inkml:brushProperty name="color" value="#617075"/>
    </inkml:brush>
  </inkml:definitions>
  <inkml:trace contextRef="#ctx0" brushRef="#br0">1 18 24575,'0'-7'0,"0"-3"-8191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1T15:40:09.971"/>
    </inkml:context>
    <inkml:brush xml:id="br0">
      <inkml:brushProperty name="width" value="0.2" units="cm"/>
      <inkml:brushProperty name="height" value="0.4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6250,'8'-1,"0"0,-1 0,1-1,0 0,-1 0,0-1,1 0,-1 0,0 0,0-1,-1-1,1 1,-1-1,0 0,0 0,-1 0,6-8,-1 2,0-1,-2-1,1 0,-1 0,-1-1,-1 1,0-2,5-14,262-787,-178 530,-30 38,4-11,-40 159,26-151,-36 144,38-113,25 14,-57 153,-2-2,-3 0,-2-1,14-76,-16 45,3 1,52-139,-50 176,3 0,2 2,57-81,13-22,14-42,145-351,68-464,-271 760,-33 149,43-123,-61 216,1-1,0 1,0 0,0 0,1 0,-1 0,1 1,0-1,1 1,-1-1,1 1,0 1,7-7,-10 9,1 1,0-1,-1 0,1 1,-1-1,1 1,0-1,-1 1,1 0,0 0,-1 0,1 0,0 0,-1 0,1 0,0 0,-1 1,3 0,0 0,-1 1,0 0,1 0,-1 0,0 0,0 1,-1-1,1 1,0 0,-1-1,3 5,13 21,-2 1,-1 1,-1 0,-2 0,11 42,-8-30,133 440,25 66,174 268,74-38,-121-316,-54-87,41 55,-137-210,-121-176,1-2,3 0,38 37,-57-66,-1-1,2-1,-1 0,2-1,-1 0,1-1,1-1,0-1,0 0,0-1,1-1,23 4,1-4,-1-1,1-2,48-3,-69-1,-1 0,0-2,0 0,0-1,0-1,-1 0,0-2,23-12,18-19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1T15:41:18.083"/>
    </inkml:context>
    <inkml:brush xml:id="br0">
      <inkml:brushProperty name="width" value="0.5" units="cm"/>
      <inkml:brushProperty name="height" value="1" units="cm"/>
      <inkml:brushProperty name="color" value="#B9B9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0,'6'3,"-1"1,0-1,-1 1,1 0,-1 0,5 6,13 11,37 28,87 76,-119-99,-2 1,-1 1,26 38,-24-20,-1 1,33 90,-41-92,2 0,1-2,51 78,19 23,-12-17,-19-48,26 39,127 229,-130-230,-54-81,-2 1,28 54,-46-73,3 4,1 1,25 36,-19-32,-1 0,-1 2,23 59,-21-45,24 42,-19-44,-1-1,1-2,48 59,-39-55,-1 2,41 76,-3-3,172 273,-210-335,50 77,-66-108,-1 1,-1 0,-2 0,0 2,10 37,3 9,-3-18,3-1,2-1,2-2,39 56,124 145,-79-108,5 31,26 32,-94-142,-2 2,63 124,17 19,-115-190,26 31,-27-37,0 0,-1 1,16 32,-14-16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E1004-217E-4613-BAFB-E650EED9F4C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285C-FEC7-4107-A1F6-D3D544F5A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6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C285C-FEC7-4107-A1F6-D3D544F5A63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97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C285C-FEC7-4107-A1F6-D3D544F5A63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5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C95BD-624B-B243-E92C-7FFE947CE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7518D-90FB-F2E4-EDB1-A4208C402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7A38C-5FED-B1C5-1C7D-6EE23204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05C49-14AB-B589-F83C-8F5464B2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04D7E-99C6-F96C-590D-8DEF3810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EB464-D08D-EF69-CB72-9BA910AD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7F7EE7-FC94-8C0E-9C3E-176EF165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91E029-2842-B02F-C0D0-4B8FA39B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978A1-6FD8-AAA9-CBB6-6F2D7AD9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B12FD-6C8B-00FD-0541-2BCE81BA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56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557F01-C1CF-EDEB-B7C4-EF01749BB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D90628-0C17-B1DE-3236-69B678790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505F7-AE49-7328-3386-36D0A126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4CB08-3FBE-92A3-AD19-6E6AF04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DB3188-0EBC-F6BB-25E4-1EA49544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C0AF9-B1F3-A2C7-2272-F428454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EF389A-C393-6267-E8BB-12729C7E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0D75A-6BD4-3BD4-BDF1-59264F2E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A24F06-A306-731A-B7C6-AA8A9AF4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AB286-921C-78F8-460E-DD1B2E93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65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FE334-F184-2BCF-0E60-F36D2FCE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EFD631-275D-90E8-739D-F1B707A3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2F1B92-2E03-5DF9-D7D4-5516BBE4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8EE3EC-1580-4C0C-80A5-83A27D6E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14218-2DBA-0DD0-2100-35321845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7705-396E-C52B-6F85-7A17AD3C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E385B-EB45-6B27-09A6-38603FAAE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4756BE-E374-BAB1-FD79-127A4B42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30F134-E96D-91B5-77C1-035F7510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7BEB78-1CEE-94AC-AA1A-C569E2B5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D0DBC-F930-8C52-9D13-7DC0FE9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2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F36D4-BD9D-6FCF-323E-09A3375F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B14B9-BF26-34A0-12B3-E2BD26DE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F59E7C-9A52-C799-A703-0DF26BAC0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6BE18-43DD-D14E-539D-044BDCB2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03BE42-AB13-D560-D6F9-C8EBEDE1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C36269-1990-CBD2-3ECB-45D31007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C5E793-7CC3-556C-8934-280977B5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FE8328-81DF-FC1A-8D0E-FC8B3028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5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71306-E11B-BE44-391A-47F6A5B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FA8CE7-F4FC-AA2D-A2FE-FBFF1B30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B2B685-45F2-816D-96F2-870B62B6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4DBCF0-982D-43DB-CC68-EE540562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0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A35140-1195-BF73-0AE8-5A183FB8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A50E29-0902-8A1F-669B-1EBA0B29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F60A45-35A7-70BA-AD8A-ED0A5E66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3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94D5F-8CE7-0F21-9C03-1FA90280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4B90C-227A-777F-0030-C9F2F459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9D84D9-4E63-96AA-6402-759BBDB5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1D40DD-EE3E-D966-637E-70A47EB3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6AD14-CAF3-30D1-BD01-BDE255D8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A24415-0E65-21F3-6FF9-64149086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45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8EFA3-0DAF-8385-5E6F-CD4D38AE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CB1322-A4EA-D47C-D47A-2C0458DAD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AA2354-9DFC-6B2E-0252-264260CDE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D3E19C-B97A-D3A5-6EA7-D07EBFB2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7430A1-80BF-4818-44FB-6B2C65F6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001ED9-EA4C-1A32-EED5-D9DB6FF2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4758CE-98C9-FF7B-9E84-BA39A79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E1A59-8143-53ED-BED8-48F83E538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AD1D9-4738-8960-DB26-AE4038FAD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055E-CD0F-4065-AF9F-462C7DD95892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73526-3A8F-1D15-37E3-25E2DE1A8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8AEE4-FE8F-50FA-1AA7-FCA4415EC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6CA1-0CA3-423A-A0AE-42BAD6921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4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ontrol" Target="../activeX/activeX1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7D1635F-7056-6026-6FB3-8235717F13E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1228"/>
            </a:avLst>
          </a:prstGeom>
          <a:gradFill>
            <a:gsLst>
              <a:gs pos="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08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7F19899-0510-FA9B-EB3E-138C571EA5E7}"/>
              </a:ext>
            </a:extLst>
          </p:cNvPr>
          <p:cNvSpPr/>
          <p:nvPr/>
        </p:nvSpPr>
        <p:spPr>
          <a:xfrm>
            <a:off x="164436" y="642813"/>
            <a:ext cx="11863130" cy="23155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3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CORES E FONTES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2C271AD1-07B0-7216-EA3B-F73E913714AF}"/>
                  </a:ext>
                </a:extLst>
              </p14:cNvPr>
              <p14:cNvContentPartPr/>
              <p14:nvPr/>
            </p14:nvContentPartPr>
            <p14:xfrm>
              <a:off x="11549703" y="5967152"/>
              <a:ext cx="360" cy="36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2C271AD1-07B0-7216-EA3B-F73E913714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63" y="59581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1268A3FD-0223-A206-6593-829DE3136E3C}"/>
                  </a:ext>
                </a:extLst>
              </p14:cNvPr>
              <p14:cNvContentPartPr/>
              <p14:nvPr/>
            </p14:nvContentPartPr>
            <p14:xfrm>
              <a:off x="10715583" y="3560552"/>
              <a:ext cx="360" cy="36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1268A3FD-0223-A206-6593-829DE3136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6583" y="355191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riângulo Retângulo 87">
            <a:extLst>
              <a:ext uri="{FF2B5EF4-FFF2-40B4-BE49-F238E27FC236}">
                <a16:creationId xmlns:a16="http://schemas.microsoft.com/office/drawing/2014/main" id="{70F5668F-3B3B-BD4C-B573-2A0EE6D1F1A8}"/>
              </a:ext>
            </a:extLst>
          </p:cNvPr>
          <p:cNvSpPr/>
          <p:nvPr/>
        </p:nvSpPr>
        <p:spPr>
          <a:xfrm rot="-5400000">
            <a:off x="110631" y="5228469"/>
            <a:ext cx="1782612" cy="720000"/>
          </a:xfrm>
          <a:prstGeom prst="rtTriangle">
            <a:avLst/>
          </a:prstGeom>
          <a:gradFill>
            <a:gsLst>
              <a:gs pos="1000">
                <a:srgbClr val="B4C0D6">
                  <a:alpha val="5000"/>
                </a:srgbClr>
              </a:gs>
              <a:gs pos="25000">
                <a:srgbClr val="DFECF9">
                  <a:alpha val="5000"/>
                </a:srgbClr>
              </a:gs>
              <a:gs pos="48000">
                <a:srgbClr val="B4C0D6">
                  <a:alpha val="5000"/>
                </a:srgbClr>
              </a:gs>
              <a:gs pos="69000">
                <a:srgbClr val="DFECF9">
                  <a:alpha val="5000"/>
                </a:srgbClr>
              </a:gs>
              <a:gs pos="86000">
                <a:srgbClr val="B4C0D6">
                  <a:alpha val="5000"/>
                </a:srgbClr>
              </a:gs>
              <a:gs pos="100000">
                <a:srgbClr val="DFECF9">
                  <a:alpha val="5000"/>
                </a:srgbClr>
              </a:gs>
            </a:gsLst>
          </a:gradFill>
          <a:ln w="126000">
            <a:gradFill>
              <a:gsLst>
                <a:gs pos="1000">
                  <a:srgbClr val="B4C0D6"/>
                </a:gs>
                <a:gs pos="25000">
                  <a:srgbClr val="DFECF9"/>
                </a:gs>
                <a:gs pos="48000">
                  <a:srgbClr val="B4C0D6"/>
                </a:gs>
                <a:gs pos="69000">
                  <a:srgbClr val="DFECF9"/>
                </a:gs>
                <a:gs pos="86000">
                  <a:srgbClr val="B4C0D6"/>
                </a:gs>
                <a:gs pos="100000">
                  <a:srgbClr val="DFECF9"/>
                </a:gs>
              </a:gsLst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B4C3DA"/>
              </a:solidFill>
            </a:endParaRP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47D9FDA3-4B4D-6779-BF3B-9765FFA39300}"/>
              </a:ext>
            </a:extLst>
          </p:cNvPr>
          <p:cNvSpPr/>
          <p:nvPr/>
        </p:nvSpPr>
        <p:spPr>
          <a:xfrm>
            <a:off x="3146940" y="3326940"/>
            <a:ext cx="1440000" cy="2880000"/>
          </a:xfrm>
          <a:prstGeom prst="rect">
            <a:avLst/>
          </a:prstGeom>
          <a:solidFill>
            <a:srgbClr val="617075">
              <a:alpha val="5000"/>
            </a:srgbClr>
          </a:solidFill>
          <a:ln w="18000">
            <a:solidFill>
              <a:srgbClr val="617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17075"/>
              </a:solidFill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389B8990-37F9-E960-D131-CB1DB48AA3AD}"/>
              </a:ext>
            </a:extLst>
          </p:cNvPr>
          <p:cNvSpPr/>
          <p:nvPr/>
        </p:nvSpPr>
        <p:spPr>
          <a:xfrm>
            <a:off x="3233520" y="4613760"/>
            <a:ext cx="1260000" cy="360000"/>
          </a:xfrm>
          <a:prstGeom prst="rect">
            <a:avLst/>
          </a:prstGeom>
          <a:solidFill>
            <a:srgbClr val="617075">
              <a:alpha val="5000"/>
            </a:srgbClr>
          </a:solidFill>
          <a:ln w="18000">
            <a:solidFill>
              <a:srgbClr val="617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17075"/>
              </a:solidFill>
            </a:endParaRP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FF7744C1-B79C-F974-7BAA-5BB119A90393}"/>
              </a:ext>
            </a:extLst>
          </p:cNvPr>
          <p:cNvSpPr/>
          <p:nvPr/>
        </p:nvSpPr>
        <p:spPr>
          <a:xfrm>
            <a:off x="3593160" y="3578940"/>
            <a:ext cx="540000" cy="900000"/>
          </a:xfrm>
          <a:prstGeom prst="rect">
            <a:avLst/>
          </a:prstGeom>
          <a:solidFill>
            <a:srgbClr val="617075">
              <a:alpha val="5000"/>
            </a:srgbClr>
          </a:solidFill>
          <a:ln w="18000">
            <a:solidFill>
              <a:srgbClr val="617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17075"/>
              </a:solidFill>
            </a:endParaRP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1A56F243-A331-FC3E-66E8-2B9DA12036B2}"/>
              </a:ext>
            </a:extLst>
          </p:cNvPr>
          <p:cNvSpPr/>
          <p:nvPr/>
        </p:nvSpPr>
        <p:spPr>
          <a:xfrm>
            <a:off x="3594600" y="5211360"/>
            <a:ext cx="540000" cy="720000"/>
          </a:xfrm>
          <a:prstGeom prst="rect">
            <a:avLst/>
          </a:prstGeom>
          <a:solidFill>
            <a:srgbClr val="617075">
              <a:alpha val="5000"/>
            </a:srgbClr>
          </a:solidFill>
          <a:ln w="18000">
            <a:solidFill>
              <a:srgbClr val="617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17075"/>
              </a:solidFill>
            </a:endParaRPr>
          </a:p>
        </p:txBody>
      </p:sp>
      <p:sp>
        <p:nvSpPr>
          <p:cNvPr id="104" name="Paralelogramo 103">
            <a:extLst>
              <a:ext uri="{FF2B5EF4-FFF2-40B4-BE49-F238E27FC236}">
                <a16:creationId xmlns:a16="http://schemas.microsoft.com/office/drawing/2014/main" id="{79B57855-B64B-CA89-8E24-69C48763ED34}"/>
              </a:ext>
            </a:extLst>
          </p:cNvPr>
          <p:cNvSpPr/>
          <p:nvPr/>
        </p:nvSpPr>
        <p:spPr>
          <a:xfrm flipH="1">
            <a:off x="3881160" y="4069260"/>
            <a:ext cx="900000" cy="1620000"/>
          </a:xfrm>
          <a:prstGeom prst="parallelogram">
            <a:avLst>
              <a:gd name="adj" fmla="val 40361"/>
            </a:avLst>
          </a:prstGeom>
          <a:solidFill>
            <a:srgbClr val="617075">
              <a:alpha val="5000"/>
            </a:srgbClr>
          </a:solidFill>
          <a:ln w="18000">
            <a:solidFill>
              <a:srgbClr val="617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170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CF41AAB2-03F6-5BA0-89E7-4437DA867689}"/>
                  </a:ext>
                </a:extLst>
              </p14:cNvPr>
              <p14:cNvContentPartPr/>
              <p14:nvPr/>
            </p14:nvContentPartPr>
            <p14:xfrm>
              <a:off x="6047463" y="5639912"/>
              <a:ext cx="360" cy="6480"/>
            </p14:xfrm>
          </p:contentPart>
        </mc:Choice>
        <mc:Fallback xmlns=""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CF41AAB2-03F6-5BA0-89E7-4437DA8676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8823" y="5631272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82F2F9C3-765A-6FAD-3537-F21F8449A58A}"/>
                  </a:ext>
                </a:extLst>
              </p14:cNvPr>
              <p14:cNvContentPartPr/>
              <p14:nvPr/>
            </p14:nvContentPartPr>
            <p14:xfrm>
              <a:off x="5758743" y="3910112"/>
              <a:ext cx="1949400" cy="225000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82F2F9C3-765A-6FAD-3537-F21F8449A5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3103" y="3838472"/>
                <a:ext cx="2021040" cy="23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7" name="Tinta 116">
                <a:extLst>
                  <a:ext uri="{FF2B5EF4-FFF2-40B4-BE49-F238E27FC236}">
                    <a16:creationId xmlns:a16="http://schemas.microsoft.com/office/drawing/2014/main" id="{EA89C868-F01B-AF62-0FFB-A09419072AFE}"/>
                  </a:ext>
                </a:extLst>
              </p14:cNvPr>
              <p14:cNvContentPartPr/>
              <p14:nvPr/>
            </p14:nvContentPartPr>
            <p14:xfrm>
              <a:off x="6374616" y="3762898"/>
              <a:ext cx="1276757" cy="2008083"/>
            </p14:xfrm>
          </p:contentPart>
        </mc:Choice>
        <mc:Fallback xmlns="">
          <p:pic>
            <p:nvPicPr>
              <p:cNvPr id="117" name="Tinta 116">
                <a:extLst>
                  <a:ext uri="{FF2B5EF4-FFF2-40B4-BE49-F238E27FC236}">
                    <a16:creationId xmlns:a16="http://schemas.microsoft.com/office/drawing/2014/main" id="{EA89C868-F01B-AF62-0FFB-A09419072A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4627" y="3582898"/>
                <a:ext cx="1456374" cy="2367724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Triângulo Retângulo 118">
            <a:extLst>
              <a:ext uri="{FF2B5EF4-FFF2-40B4-BE49-F238E27FC236}">
                <a16:creationId xmlns:a16="http://schemas.microsoft.com/office/drawing/2014/main" id="{05F5FAAB-06B2-7792-6BF8-31130BB5D30A}"/>
              </a:ext>
            </a:extLst>
          </p:cNvPr>
          <p:cNvSpPr/>
          <p:nvPr/>
        </p:nvSpPr>
        <p:spPr>
          <a:xfrm rot="-5400000">
            <a:off x="8869509" y="3789000"/>
            <a:ext cx="2340000" cy="1620000"/>
          </a:xfrm>
          <a:prstGeom prst="rtTriangl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E19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4FBD398-8E3A-7B8C-B625-6887155A5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4877"/>
              </p:ext>
            </p:extLst>
          </p:nvPr>
        </p:nvGraphicFramePr>
        <p:xfrm>
          <a:off x="0" y="0"/>
          <a:ext cx="12193227" cy="6516055"/>
        </p:xfrm>
        <a:graphic>
          <a:graphicData uri="http://schemas.openxmlformats.org/drawingml/2006/table">
            <a:tbl>
              <a:tblPr firstRow="1" lastCol="1" bandRow="1">
                <a:effectLst/>
                <a:tableStyleId>{F5AB1C69-6EDB-4FF4-983F-18BD219EF322}</a:tableStyleId>
              </a:tblPr>
              <a:tblGrid>
                <a:gridCol w="6016398">
                  <a:extLst>
                    <a:ext uri="{9D8B030D-6E8A-4147-A177-3AD203B41FA5}">
                      <a16:colId xmlns:a16="http://schemas.microsoft.com/office/drawing/2014/main" val="264292214"/>
                    </a:ext>
                  </a:extLst>
                </a:gridCol>
                <a:gridCol w="4670849">
                  <a:extLst>
                    <a:ext uri="{9D8B030D-6E8A-4147-A177-3AD203B41FA5}">
                      <a16:colId xmlns:a16="http://schemas.microsoft.com/office/drawing/2014/main" val="1190867122"/>
                    </a:ext>
                  </a:extLst>
                </a:gridCol>
                <a:gridCol w="1505980">
                  <a:extLst>
                    <a:ext uri="{9D8B030D-6E8A-4147-A177-3AD203B41FA5}">
                      <a16:colId xmlns:a16="http://schemas.microsoft.com/office/drawing/2014/main" val="3710670048"/>
                    </a:ext>
                  </a:extLst>
                </a:gridCol>
              </a:tblGrid>
              <a:tr h="576055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PROPRIEDADE E SELETOR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CÓDIGO GRAFICO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b="1" dirty="0">
                          <a:solidFill>
                            <a:schemeClr val="bg1"/>
                          </a:solidFill>
                        </a:rPr>
                        <a:t>COR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19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FUNDO DO BODY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#D1E88C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2436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FUNDO DO HEADER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Gradiente Linear p/ cima de #055405 até #27AE27</a:t>
                      </a:r>
                      <a:endParaRPr lang="pt-BR" sz="16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5528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FUNDO DO NAV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Gradiente Linear p/ cima de #042304 até #055405</a:t>
                      </a:r>
                      <a:endParaRPr lang="pt-BR" sz="16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2510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PASSADA DE MOUSE NOS ITENS DO MENU NAV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#61DB61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143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/>
                        <a:t>TEXTO DO </a:t>
                      </a:r>
                      <a:r>
                        <a:rPr lang="pt-BR" sz="1800" dirty="0"/>
                        <a:t>H1 E H2 DE ARTICLE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#055405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6234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FUNDO DA MAIN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Branco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337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FUNDO DO H2 DE ARTICLE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Gradiente Linear p/ esquerda de  Branco até </a:t>
                      </a:r>
                      <a:r>
                        <a:rPr lang="pt-B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#C6F3C6</a:t>
                      </a:r>
                      <a:endParaRPr lang="pt-BR" sz="16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223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TEXTO DE DESTAQUE NOS P’s DOS ARTICLES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#055405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1181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TEXTO DOS LINKS NOS ARTICLES DENTRO DA MAIN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#055405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821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FUNDO DA DIV DO FRAME DO VIDEO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#055405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8276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DIV DE CIMA ESCURA “Quer saber mais?”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#055405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78529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8DBD4478-6CAE-8738-215C-F9B77F5FB586}"/>
              </a:ext>
            </a:extLst>
          </p:cNvPr>
          <p:cNvSpPr/>
          <p:nvPr/>
        </p:nvSpPr>
        <p:spPr>
          <a:xfrm>
            <a:off x="11196000" y="630943"/>
            <a:ext cx="486000" cy="486000"/>
          </a:xfrm>
          <a:prstGeom prst="rect">
            <a:avLst/>
          </a:prstGeom>
          <a:solidFill>
            <a:srgbClr val="D1E8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2FC7D38-C186-8A0A-24A6-ABFAB0F36CEE}"/>
              </a:ext>
            </a:extLst>
          </p:cNvPr>
          <p:cNvSpPr/>
          <p:nvPr/>
        </p:nvSpPr>
        <p:spPr>
          <a:xfrm>
            <a:off x="11196000" y="1170943"/>
            <a:ext cx="486000" cy="486000"/>
          </a:xfrm>
          <a:prstGeom prst="rect">
            <a:avLst/>
          </a:prstGeom>
          <a:gradFill flip="none" rotWithShape="1">
            <a:gsLst>
              <a:gs pos="0">
                <a:srgbClr val="27AE27"/>
              </a:gs>
              <a:gs pos="100000">
                <a:srgbClr val="055405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85C9733-AC25-0DC6-106D-25117799A164}"/>
              </a:ext>
            </a:extLst>
          </p:cNvPr>
          <p:cNvSpPr/>
          <p:nvPr/>
        </p:nvSpPr>
        <p:spPr>
          <a:xfrm>
            <a:off x="11196000" y="1695600"/>
            <a:ext cx="486000" cy="486000"/>
          </a:xfrm>
          <a:prstGeom prst="rect">
            <a:avLst/>
          </a:prstGeom>
          <a:gradFill flip="none" rotWithShape="1">
            <a:gsLst>
              <a:gs pos="0">
                <a:srgbClr val="055405"/>
              </a:gs>
              <a:gs pos="100000">
                <a:srgbClr val="042304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A1D01E7-7EEE-3202-8D5B-FAF1DA484BD4}"/>
              </a:ext>
            </a:extLst>
          </p:cNvPr>
          <p:cNvSpPr/>
          <p:nvPr/>
        </p:nvSpPr>
        <p:spPr>
          <a:xfrm>
            <a:off x="11196000" y="2754000"/>
            <a:ext cx="486000" cy="486000"/>
          </a:xfrm>
          <a:prstGeom prst="rect">
            <a:avLst/>
          </a:prstGeom>
          <a:solidFill>
            <a:srgbClr val="055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A14201-32D0-5DC9-5685-ED8B87E3C18B}"/>
              </a:ext>
            </a:extLst>
          </p:cNvPr>
          <p:cNvSpPr/>
          <p:nvPr/>
        </p:nvSpPr>
        <p:spPr>
          <a:xfrm>
            <a:off x="11196000" y="3834000"/>
            <a:ext cx="486000" cy="48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6F3C6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4D4F22-6F94-9579-0FCA-B1E18BA32947}"/>
              </a:ext>
            </a:extLst>
          </p:cNvPr>
          <p:cNvSpPr/>
          <p:nvPr/>
        </p:nvSpPr>
        <p:spPr>
          <a:xfrm>
            <a:off x="11196979" y="4896000"/>
            <a:ext cx="486000" cy="486000"/>
          </a:xfrm>
          <a:prstGeom prst="rect">
            <a:avLst/>
          </a:prstGeom>
          <a:solidFill>
            <a:srgbClr val="05540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275329-6590-BB0B-9357-64BEC14DC12A}"/>
              </a:ext>
            </a:extLst>
          </p:cNvPr>
          <p:cNvSpPr/>
          <p:nvPr/>
        </p:nvSpPr>
        <p:spPr>
          <a:xfrm>
            <a:off x="11196000" y="4356000"/>
            <a:ext cx="486000" cy="486000"/>
          </a:xfrm>
          <a:prstGeom prst="rect">
            <a:avLst/>
          </a:prstGeom>
          <a:solidFill>
            <a:srgbClr val="055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8ECC9C1-F55E-FC14-63F8-4503CDF18564}"/>
              </a:ext>
            </a:extLst>
          </p:cNvPr>
          <p:cNvSpPr/>
          <p:nvPr/>
        </p:nvSpPr>
        <p:spPr>
          <a:xfrm>
            <a:off x="11196000" y="2232000"/>
            <a:ext cx="486000" cy="486000"/>
          </a:xfrm>
          <a:prstGeom prst="rect">
            <a:avLst/>
          </a:prstGeom>
          <a:solidFill>
            <a:srgbClr val="61DB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FE025E0-8107-ECEE-3EC0-D61ABFCEC1E9}"/>
              </a:ext>
            </a:extLst>
          </p:cNvPr>
          <p:cNvSpPr/>
          <p:nvPr/>
        </p:nvSpPr>
        <p:spPr>
          <a:xfrm>
            <a:off x="11196000" y="3294000"/>
            <a:ext cx="486000" cy="4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5B80E4-0D60-9507-FD0B-F9A594FE0D6D}"/>
              </a:ext>
            </a:extLst>
          </p:cNvPr>
          <p:cNvSpPr/>
          <p:nvPr/>
        </p:nvSpPr>
        <p:spPr>
          <a:xfrm>
            <a:off x="11196000" y="5428800"/>
            <a:ext cx="486000" cy="486000"/>
          </a:xfrm>
          <a:prstGeom prst="rect">
            <a:avLst/>
          </a:prstGeom>
          <a:solidFill>
            <a:srgbClr val="05540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0DD6B91-6974-0DDD-4DD9-6BE95ADE0C1F}"/>
              </a:ext>
            </a:extLst>
          </p:cNvPr>
          <p:cNvSpPr/>
          <p:nvPr/>
        </p:nvSpPr>
        <p:spPr>
          <a:xfrm>
            <a:off x="11196000" y="5968800"/>
            <a:ext cx="486000" cy="486000"/>
          </a:xfrm>
          <a:prstGeom prst="rect">
            <a:avLst/>
          </a:prstGeom>
          <a:solidFill>
            <a:srgbClr val="05540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8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4FBD398-8E3A-7B8C-B625-6887155A5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28544"/>
              </p:ext>
            </p:extLst>
          </p:nvPr>
        </p:nvGraphicFramePr>
        <p:xfrm>
          <a:off x="0" y="0"/>
          <a:ext cx="12193227" cy="6516055"/>
        </p:xfrm>
        <a:graphic>
          <a:graphicData uri="http://schemas.openxmlformats.org/drawingml/2006/table">
            <a:tbl>
              <a:tblPr firstRow="1" lastCol="1" bandRow="1">
                <a:effectLst/>
                <a:tableStyleId>{F5AB1C69-6EDB-4FF4-983F-18BD219EF322}</a:tableStyleId>
              </a:tblPr>
              <a:tblGrid>
                <a:gridCol w="6016398">
                  <a:extLst>
                    <a:ext uri="{9D8B030D-6E8A-4147-A177-3AD203B41FA5}">
                      <a16:colId xmlns:a16="http://schemas.microsoft.com/office/drawing/2014/main" val="264292214"/>
                    </a:ext>
                  </a:extLst>
                </a:gridCol>
                <a:gridCol w="4670849">
                  <a:extLst>
                    <a:ext uri="{9D8B030D-6E8A-4147-A177-3AD203B41FA5}">
                      <a16:colId xmlns:a16="http://schemas.microsoft.com/office/drawing/2014/main" val="1190867122"/>
                    </a:ext>
                  </a:extLst>
                </a:gridCol>
                <a:gridCol w="1505980">
                  <a:extLst>
                    <a:ext uri="{9D8B030D-6E8A-4147-A177-3AD203B41FA5}">
                      <a16:colId xmlns:a16="http://schemas.microsoft.com/office/drawing/2014/main" val="3710670048"/>
                    </a:ext>
                  </a:extLst>
                </a:gridCol>
              </a:tblGrid>
              <a:tr h="576055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PROPRIEDADE E SELETOR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CÓDIGO GRAFICO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b="1" dirty="0">
                          <a:solidFill>
                            <a:schemeClr val="bg1"/>
                          </a:solidFill>
                        </a:rPr>
                        <a:t>COR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19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FUNDO DO ARTIGO DO ASIDE “Quer saber mais?”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#93EBAE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2436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sz="1800" dirty="0"/>
                        <a:t>FUNDO DO RODAPÉ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#055405</a:t>
                      </a: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5528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2510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143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6234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337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223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1181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821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8276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dirty="0"/>
                    </a:p>
                  </a:txBody>
                  <a:tcPr marL="91441" marR="91441" marT="45719" marB="45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78529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8DBD4478-6CAE-8738-215C-F9B77F5FB586}"/>
              </a:ext>
            </a:extLst>
          </p:cNvPr>
          <p:cNvSpPr/>
          <p:nvPr/>
        </p:nvSpPr>
        <p:spPr>
          <a:xfrm>
            <a:off x="11196000" y="630943"/>
            <a:ext cx="486000" cy="486000"/>
          </a:xfrm>
          <a:prstGeom prst="rect">
            <a:avLst/>
          </a:prstGeom>
          <a:solidFill>
            <a:srgbClr val="93EBAE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2FC7D38-C186-8A0A-24A6-ABFAB0F36CEE}"/>
              </a:ext>
            </a:extLst>
          </p:cNvPr>
          <p:cNvSpPr/>
          <p:nvPr/>
        </p:nvSpPr>
        <p:spPr>
          <a:xfrm>
            <a:off x="11196000" y="1170943"/>
            <a:ext cx="486000" cy="486000"/>
          </a:xfrm>
          <a:prstGeom prst="rect">
            <a:avLst/>
          </a:prstGeom>
          <a:solidFill>
            <a:srgbClr val="05540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85C9733-AC25-0DC6-106D-25117799A164}"/>
              </a:ext>
            </a:extLst>
          </p:cNvPr>
          <p:cNvSpPr/>
          <p:nvPr/>
        </p:nvSpPr>
        <p:spPr>
          <a:xfrm>
            <a:off x="11196000" y="1692000"/>
            <a:ext cx="486000" cy="4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A1D01E7-7EEE-3202-8D5B-FAF1DA484BD4}"/>
              </a:ext>
            </a:extLst>
          </p:cNvPr>
          <p:cNvSpPr/>
          <p:nvPr/>
        </p:nvSpPr>
        <p:spPr>
          <a:xfrm>
            <a:off x="11196000" y="2772000"/>
            <a:ext cx="486000" cy="4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A14201-32D0-5DC9-5685-ED8B87E3C18B}"/>
              </a:ext>
            </a:extLst>
          </p:cNvPr>
          <p:cNvSpPr/>
          <p:nvPr/>
        </p:nvSpPr>
        <p:spPr>
          <a:xfrm>
            <a:off x="11190614" y="3852000"/>
            <a:ext cx="486000" cy="4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4D4F22-6F94-9579-0FCA-B1E18BA32947}"/>
              </a:ext>
            </a:extLst>
          </p:cNvPr>
          <p:cNvSpPr/>
          <p:nvPr/>
        </p:nvSpPr>
        <p:spPr>
          <a:xfrm>
            <a:off x="11196000" y="3312000"/>
            <a:ext cx="486000" cy="4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275329-6590-BB0B-9357-64BEC14DC12A}"/>
              </a:ext>
            </a:extLst>
          </p:cNvPr>
          <p:cNvSpPr/>
          <p:nvPr/>
        </p:nvSpPr>
        <p:spPr>
          <a:xfrm>
            <a:off x="11196000" y="4374000"/>
            <a:ext cx="486000" cy="4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8ECC9C1-F55E-FC14-63F8-4503CDF18564}"/>
              </a:ext>
            </a:extLst>
          </p:cNvPr>
          <p:cNvSpPr/>
          <p:nvPr/>
        </p:nvSpPr>
        <p:spPr>
          <a:xfrm>
            <a:off x="11196000" y="2250000"/>
            <a:ext cx="486000" cy="4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2E2087-7F36-8156-47DA-B1E52B90E485}"/>
              </a:ext>
            </a:extLst>
          </p:cNvPr>
          <p:cNvSpPr/>
          <p:nvPr/>
        </p:nvSpPr>
        <p:spPr>
          <a:xfrm>
            <a:off x="11190614" y="5454000"/>
            <a:ext cx="486000" cy="4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06D8D5-8294-93CC-E305-902EF956771E}"/>
              </a:ext>
            </a:extLst>
          </p:cNvPr>
          <p:cNvSpPr/>
          <p:nvPr/>
        </p:nvSpPr>
        <p:spPr>
          <a:xfrm>
            <a:off x="11190614" y="4914000"/>
            <a:ext cx="486000" cy="4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21B5CB-BEFD-FA64-0476-145D69658D7D}"/>
              </a:ext>
            </a:extLst>
          </p:cNvPr>
          <p:cNvSpPr/>
          <p:nvPr/>
        </p:nvSpPr>
        <p:spPr>
          <a:xfrm>
            <a:off x="11190614" y="5976000"/>
            <a:ext cx="504000" cy="50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ListBox1" r:id="rId1" imgW="2009880" imgH="57240"/>
        </mc:Choice>
        <mc:Fallback>
          <p:control name="ListBox1" r:id="rId1" imgW="2009880" imgH="57240">
            <p:pic>
              <p:nvPicPr>
                <p:cNvPr id="17" name="ListBox1">
                  <a:extLst>
                    <a:ext uri="{FF2B5EF4-FFF2-40B4-BE49-F238E27FC236}">
                      <a16:creationId xmlns:a16="http://schemas.microsoft.com/office/drawing/2014/main" id="{37772868-4621-44B3-5CDF-2719727C0A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98888" y="6264274"/>
                  <a:ext cx="2011362" cy="5937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781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654016-688D-E449-8A5D-A249D8B95FE4}"/>
              </a:ext>
            </a:extLst>
          </p:cNvPr>
          <p:cNvSpPr/>
          <p:nvPr/>
        </p:nvSpPr>
        <p:spPr>
          <a:xfrm>
            <a:off x="2021305" y="1643513"/>
            <a:ext cx="2307598" cy="3474720"/>
          </a:xfrm>
          <a:prstGeom prst="rect">
            <a:avLst/>
          </a:prstGeom>
          <a:solidFill>
            <a:srgbClr val="D1E8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tx1"/>
                </a:solidFill>
                <a:effectLst/>
              </a:rPr>
              <a:t>#D1E88C</a:t>
            </a:r>
            <a:endParaRPr lang="pt-BR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CD76C9-5BE2-8F37-2207-72A48868F78D}"/>
              </a:ext>
            </a:extLst>
          </p:cNvPr>
          <p:cNvSpPr/>
          <p:nvPr/>
        </p:nvSpPr>
        <p:spPr>
          <a:xfrm>
            <a:off x="4938501" y="1643513"/>
            <a:ext cx="2922131" cy="3474720"/>
          </a:xfrm>
          <a:prstGeom prst="rect">
            <a:avLst/>
          </a:prstGeom>
          <a:solidFill>
            <a:srgbClr val="05540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#055405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C65D62-5379-4D3A-4E43-3C7DAD6EB8B9}"/>
              </a:ext>
            </a:extLst>
          </p:cNvPr>
          <p:cNvSpPr/>
          <p:nvPr/>
        </p:nvSpPr>
        <p:spPr>
          <a:xfrm>
            <a:off x="8470230" y="1643513"/>
            <a:ext cx="1507959" cy="3474720"/>
          </a:xfrm>
          <a:prstGeom prst="rect">
            <a:avLst/>
          </a:prstGeom>
          <a:solidFill>
            <a:srgbClr val="93EBA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#93EBAE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320AEE-D5A6-D1DB-56A5-616943CC7508}"/>
              </a:ext>
            </a:extLst>
          </p:cNvPr>
          <p:cNvSpPr txBox="1"/>
          <p:nvPr/>
        </p:nvSpPr>
        <p:spPr>
          <a:xfrm>
            <a:off x="4131459" y="404410"/>
            <a:ext cx="409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CORES DO PROJETO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A5513A1-2497-33F2-EA45-20090ED73A1D}"/>
              </a:ext>
            </a:extLst>
          </p:cNvPr>
          <p:cNvSpPr/>
          <p:nvPr/>
        </p:nvSpPr>
        <p:spPr>
          <a:xfrm>
            <a:off x="1964543" y="5387839"/>
            <a:ext cx="80136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265417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C3D90AC-2AA5-B6EB-4680-B5E281EA9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66868"/>
              </p:ext>
            </p:extLst>
          </p:nvPr>
        </p:nvGraphicFramePr>
        <p:xfrm>
          <a:off x="0" y="0"/>
          <a:ext cx="8128000" cy="334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15284">
                  <a:extLst>
                    <a:ext uri="{9D8B030D-6E8A-4147-A177-3AD203B41FA5}">
                      <a16:colId xmlns:a16="http://schemas.microsoft.com/office/drawing/2014/main" val="1454698024"/>
                    </a:ext>
                  </a:extLst>
                </a:gridCol>
                <a:gridCol w="2812716">
                  <a:extLst>
                    <a:ext uri="{9D8B030D-6E8A-4147-A177-3AD203B41FA5}">
                      <a16:colId xmlns:a16="http://schemas.microsoft.com/office/drawing/2014/main" val="212177017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FONTE DO 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EXEMPLO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1550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Fonte do Corpo da página: Arial, Helvética, sans-serif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2572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H1 do header: Bebas Neue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Bebas Neue" panose="020B0000000000000000" pitchFamily="34" charset="0"/>
                        </a:rPr>
                        <a:t>Exemplo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4850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Menu de Navegação: Segoe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6488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dirty="0"/>
                        <a:t>Main: Roboto, sans-serif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9900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pt-BR" dirty="0"/>
                        <a:t>Idroid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Idroid"/>
                        </a:rPr>
                        <a:t>(não disponível)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428404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BB8A7D49-71B5-B689-BB8D-F6DEF2985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" t="47475" r="81672" b="41713"/>
          <a:stretch/>
        </p:blipFill>
        <p:spPr>
          <a:xfrm>
            <a:off x="5796000" y="2904563"/>
            <a:ext cx="1656000" cy="36327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E28C38E-11D1-DC8B-D924-002199C665D0}"/>
              </a:ext>
            </a:extLst>
          </p:cNvPr>
          <p:cNvSpPr txBox="1"/>
          <p:nvPr/>
        </p:nvSpPr>
        <p:spPr>
          <a:xfrm>
            <a:off x="9120386" y="1282703"/>
            <a:ext cx="2781466" cy="1328023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/>
              <a:t>A fonte aplicada no corpo da página será aplicada no parágrafo do header e no parágrafo do header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DC98FDA2-B537-0B9A-084B-4243D226011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28000" y="914400"/>
            <a:ext cx="2383119" cy="36830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0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214</Words>
  <Application>Microsoft Office PowerPoint</Application>
  <PresentationFormat>Widescreen</PresentationFormat>
  <Paragraphs>53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Bebas Neue</vt:lpstr>
      <vt:lpstr>Calibri</vt:lpstr>
      <vt:lpstr>Calibri Light</vt:lpstr>
      <vt:lpstr>Consolas</vt:lpstr>
      <vt:lpstr>Idroid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Vinicius Lopes</dc:creator>
  <cp:lastModifiedBy>Mateus Vinicius Lopes</cp:lastModifiedBy>
  <cp:revision>3</cp:revision>
  <dcterms:created xsi:type="dcterms:W3CDTF">2023-07-01T12:41:26Z</dcterms:created>
  <dcterms:modified xsi:type="dcterms:W3CDTF">2023-07-01T19:23:50Z</dcterms:modified>
</cp:coreProperties>
</file>