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8"/>
  </p:notesMasterIdLst>
  <p:sldIdLst>
    <p:sldId id="256" r:id="rId2"/>
    <p:sldId id="578" r:id="rId3"/>
    <p:sldId id="586" r:id="rId4"/>
    <p:sldId id="257" r:id="rId5"/>
    <p:sldId id="583" r:id="rId6"/>
    <p:sldId id="575" r:id="rId7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86C664"/>
    <a:srgbClr val="FFC341"/>
    <a:srgbClr val="93479B"/>
    <a:srgbClr val="F14D4B"/>
    <a:srgbClr val="F79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7"/>
    <p:restoredTop sz="93103"/>
  </p:normalViewPr>
  <p:slideViewPr>
    <p:cSldViewPr snapToGrid="0" snapToObjects="1">
      <p:cViewPr varScale="1">
        <p:scale>
          <a:sx n="46" d="100"/>
          <a:sy n="46" d="100"/>
        </p:scale>
        <p:origin x="1032" y="184"/>
      </p:cViewPr>
      <p:guideLst>
        <p:guide orient="horz" pos="4297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00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9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3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8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40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2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40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2743200" y="5052060"/>
            <a:ext cx="13693140" cy="7178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Tipo </a:t>
            </a:r>
            <a:r>
              <a:rPr lang="pt-BR" sz="48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abstrado</a:t>
            </a: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 de Dados – Pilha</a:t>
            </a:r>
          </a:p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Implementação do método min</a:t>
            </a:r>
            <a:endParaRPr lang="de-DE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743200" y="690351"/>
            <a:ext cx="14866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Bacharel em Engenharia de Software / Sistemas de Informação </a:t>
            </a:r>
            <a:b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</a:b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Estruturas de Dados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743200" y="9982731"/>
            <a:ext cx="146772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Aluno1</a:t>
            </a: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Aluno2</a:t>
            </a: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Aluno3</a:t>
            </a: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Aluno4</a:t>
            </a:r>
          </a:p>
          <a:p>
            <a:pPr algn="just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Professor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Msc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.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Leanderson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André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98645" y="3405277"/>
            <a:ext cx="19258236" cy="4051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Atividades previstas para esta apresentação: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Introdução.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Item 2.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Item 3.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8D6635-D8DF-4920-8222-4B5B02315AAA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64D68-5160-4241-9573-3C7D73ED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4F107-4924-5345-9564-BDCAC683381B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C36F0-8105-E34D-A61A-97D9D5D48678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1)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Introdução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442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Pilha: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“pilha” (do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stack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é uma coleção de objetos que são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inseridos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retirados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acordo com o princípio de que o último que entra é o primeiro que sai (LIFO, 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last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-in,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first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-out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81956" y="3007921"/>
            <a:ext cx="20652696" cy="384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52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Referências:</a:t>
            </a:r>
          </a:p>
          <a:p>
            <a:pPr algn="just">
              <a:lnSpc>
                <a:spcPct val="120000"/>
              </a:lnSpc>
            </a:pPr>
            <a:r>
              <a:rPr lang="pt-BR" sz="52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Livro XYZ.</a:t>
            </a:r>
          </a:p>
          <a:p>
            <a:pPr algn="just">
              <a:lnSpc>
                <a:spcPct val="120000"/>
              </a:lnSpc>
            </a:pPr>
            <a:r>
              <a:rPr lang="pt-BR" sz="52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Livro XYZ.</a:t>
            </a:r>
          </a:p>
          <a:p>
            <a:pPr algn="just">
              <a:lnSpc>
                <a:spcPct val="120000"/>
              </a:lnSpc>
            </a:pPr>
            <a:endParaRPr lang="pt-BR" sz="5200" b="1" dirty="0">
              <a:solidFill>
                <a:schemeClr val="accent6">
                  <a:lumMod val="50000"/>
                </a:schemeClr>
              </a:solidFill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Retângulo 10">
            <a:extLst>
              <a:ext uri="{FF2B5EF4-FFF2-40B4-BE49-F238E27FC236}">
                <a16:creationId xmlns:a16="http://schemas.microsoft.com/office/drawing/2014/main" id="{F57192DE-0E4C-7042-9EBB-ABE2561F9AF0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E3BA8-D3B1-404B-8FD9-5261934C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C332E7-DB23-284D-AF3D-D9D7E4232C83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6EE15-515A-9440-B3A2-0A071B7348D5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3085067" y="4576210"/>
            <a:ext cx="146772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Obrigad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@!</a:t>
            </a:r>
            <a:endParaRPr lang="pt-BR" sz="66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43386" y="8070784"/>
            <a:ext cx="162010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Semibold" charset="0"/>
                <a:cs typeface="Proxima Nova Semibold" charset="0"/>
              </a:rPr>
              <a:t>Bacharel em Engenharia de Software</a:t>
            </a: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Semibold" charset="0"/>
                <a:cs typeface="Proxima Nova Semibold" charset="0"/>
              </a:rPr>
              <a:t>Bacharel em Sistemas de Informação</a:t>
            </a:r>
          </a:p>
          <a:p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Aluno1 – aluno1@univille.br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Aluno2 – aluno2@univille.br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Aluno3 – aluno3@univille.br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Aluno4 – aluno4@univille.br</a:t>
            </a:r>
          </a:p>
        </p:txBody>
      </p:sp>
    </p:spTree>
    <p:extLst>
      <p:ext uri="{BB962C8B-B14F-4D97-AF65-F5344CB8AC3E}">
        <p14:creationId xmlns:p14="http://schemas.microsoft.com/office/powerpoint/2010/main" val="33589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193</Words>
  <Application>Microsoft Macintosh PowerPoint</Application>
  <PresentationFormat>Custom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Batang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Sossai</dc:creator>
  <cp:lastModifiedBy>LEANDERSON ANDRE</cp:lastModifiedBy>
  <cp:revision>274</cp:revision>
  <dcterms:modified xsi:type="dcterms:W3CDTF">2019-07-26T00:50:37Z</dcterms:modified>
</cp:coreProperties>
</file>