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</p:sldIdLst>
  <p:sldSz cx="30275213" cy="42803763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41" d="100"/>
          <a:sy n="41" d="100"/>
        </p:scale>
        <p:origin x="28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2620-5D98-E105-BB2E-190B7A58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2331-A07C-180C-FEF2-FAE9CB66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C942-8624-4691-0771-C8ED5766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2C00-FF9E-85F8-14AA-32ABFE7C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7BB7-72D5-EE87-4D12-D1F5DF88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213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9F4D-D367-00E2-FFFA-619D054F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4314E-F295-320A-409A-D2F00F5B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B23C-4CFB-94E8-E77C-9FE00E40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DC54-BAEA-207C-F6E1-7F6B6CD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984D-8EFD-C9F7-A6ED-86C9F8D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28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469F6-D16E-1DD4-A3C7-D1807A1BB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295BF-29E6-BB69-F52F-36E4E4066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681C-E2A9-CDE3-BA0F-FC48A75C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AF62-BAD5-9D36-365A-06015877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918C-1FEE-D474-B493-67366CE5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3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835A-EE6F-DCD9-8F87-0E2C2DBB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9702-B9EE-F43B-13DC-C7B9FB98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8D5D-517F-58F0-FE38-354BD00B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0F53-6BDA-2B43-2945-622EF92C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1161-D0E9-0746-0585-3720D253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9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00B2-79FB-D5A5-AF21-1F99A3B5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00EC-8D80-882A-388B-4CBC1FFD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82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8E8-E066-DC5C-9450-BFB178B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2160-F148-D2C8-9A83-D28C16C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A8B1-8F57-9EA5-2221-28A6DAC1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83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7D3-97E8-FA0F-DE10-EE3EFD9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5764-3EE1-91E7-3FF5-54781B3C5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DBDF1-678B-0030-F5D6-DE93D39D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4784-D2F1-CC5E-FF7C-526C3B8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B9D6-E50B-A9B6-F3B3-B2A922D1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02D8-9046-223E-1F66-9DDC103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11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7587-96DF-1B65-47B7-FEFC2A4E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B8B3-07D2-EEA8-3EC8-3091B7E3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D53DA-C1B1-49C7-D8F6-A1DFBE02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CBE0-9C2E-A604-1C58-EBCA2115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CF4B6-C300-B59D-51EE-7403AD892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6FA39-C203-8302-EE4E-C15295C1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CD9F9-08D5-839D-DF0C-7894AC13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10CC8-2BB1-ADD6-F02D-A5C019C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55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54AB-105B-A426-F92F-B79F44AC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67911-377E-889D-2E3E-3585B24E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16764-8B2C-9FCD-645F-CE509D5F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78E41-D115-B52A-DB7F-58C96AA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85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8D28D-86E8-E3C0-C9FA-A4BC69D2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D717-8652-6893-DE6C-1DBAF998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ED69C-375E-F7B2-FB23-6680457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20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FFF-C7CF-6815-BE93-8122DD8B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6753-85AD-C0FF-0251-52E07B6C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85BD1-9293-8AEB-FFC2-8552F2EE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BF45-DB69-E601-E27B-D05713A9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57018-C20E-8F61-BF66-29B4073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2763-34DF-C15C-12F5-8E5CF19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2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FE43-BE16-2496-3C8E-1F7CD623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EEE9B-A2C2-55C5-9BC4-384C8D501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A3FF8-3DAA-A89F-AA7C-7C75B443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FB91-39B6-DBD2-1E54-66238CAD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A3B97-AD3D-66C9-EE1D-DB74AA9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E051-5C70-94C9-CA74-CFCCD12A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83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98612-B409-0842-F109-1EB757FD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6F1F-B9A7-F86A-31E9-8813F0F7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BD81-A94A-EB48-4AE2-58B99CA2F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24E93-9D09-6442-9F68-00236B9261E1}" type="datetimeFigureOut">
              <a:rPr lang="en-NL" smtClean="0"/>
              <a:t>30/06/2024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AF13-F370-C31B-CD78-9FA1BB35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B7B8-8A3E-3B08-4739-32E06B7D9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8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EC7-18FA-0AC8-811C-CB6C4A78B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1503"/>
            <a:ext cx="30275213" cy="2166861"/>
          </a:xfrm>
        </p:spPr>
        <p:txBody>
          <a:bodyPr/>
          <a:lstStyle/>
          <a:p>
            <a:r>
              <a:rPr lang="en-NL" dirty="0"/>
              <a:t>Active and passive diffusion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6BE2F-A5AF-9FA4-F08A-E9A4EF3A4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7598713" flipV="1">
            <a:off x="30389218" y="42952069"/>
            <a:ext cx="732202" cy="652074"/>
          </a:xfrm>
        </p:spPr>
        <p:txBody>
          <a:bodyPr>
            <a:normAutofit fontScale="77500" lnSpcReduction="20000"/>
          </a:bodyPr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F02B1-9EAD-92B4-9230-10947156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774" y="22718884"/>
            <a:ext cx="8337109" cy="555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D1ECA-7C80-9F92-666B-7BE1D035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231" y="22718884"/>
            <a:ext cx="8337110" cy="555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62F12-AA09-E45D-4D13-73018EA89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2689" y="22718883"/>
            <a:ext cx="8337110" cy="5558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1A4606-054E-5869-2622-6C8852F68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185" y="29523456"/>
            <a:ext cx="8337109" cy="55580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40EF76-F42E-CCFB-C306-6DC757714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0643" y="29523454"/>
            <a:ext cx="8337109" cy="55580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5F7A98-9BDC-D5E5-802D-F174263F1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1102" y="29523455"/>
            <a:ext cx="8337108" cy="55580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30425-79B3-C039-C886-42662AAE6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191" y="36384668"/>
            <a:ext cx="8337107" cy="55580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2696CD-13D5-48C4-DD23-597F470EE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9053" y="36384668"/>
            <a:ext cx="8337107" cy="5558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68DBE9-102E-377C-1133-E1EF774C54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1104" y="36384668"/>
            <a:ext cx="8337106" cy="55580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EB0B38-F372-D74D-D253-A624643DAA7B}"/>
              </a:ext>
            </a:extLst>
          </p:cNvPr>
          <p:cNvSpPr txBox="1"/>
          <p:nvPr/>
        </p:nvSpPr>
        <p:spPr>
          <a:xfrm>
            <a:off x="-28409" y="21887886"/>
            <a:ext cx="30275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800" dirty="0"/>
              <a:t>Barabasi-Albert graph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AC9E3-F17A-9C68-0888-8962FADA110E}"/>
              </a:ext>
            </a:extLst>
          </p:cNvPr>
          <p:cNvSpPr txBox="1"/>
          <p:nvPr/>
        </p:nvSpPr>
        <p:spPr>
          <a:xfrm>
            <a:off x="-28409" y="28692456"/>
            <a:ext cx="30275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800" dirty="0"/>
              <a:t>Erdos-Renyi 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E1544-5E82-5B51-252B-F06F72FE65C4}"/>
              </a:ext>
            </a:extLst>
          </p:cNvPr>
          <p:cNvSpPr txBox="1"/>
          <p:nvPr/>
        </p:nvSpPr>
        <p:spPr>
          <a:xfrm>
            <a:off x="0" y="35553669"/>
            <a:ext cx="30275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800" dirty="0"/>
              <a:t>Watts-Strogatz graph</a:t>
            </a:r>
          </a:p>
        </p:txBody>
      </p:sp>
    </p:spTree>
    <p:extLst>
      <p:ext uri="{BB962C8B-B14F-4D97-AF65-F5344CB8AC3E}">
        <p14:creationId xmlns:p14="http://schemas.microsoft.com/office/powerpoint/2010/main" val="2972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11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Active and passive diffusion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Dzitkowski</dc:creator>
  <cp:lastModifiedBy>Mateusz Dzitkowski</cp:lastModifiedBy>
  <cp:revision>2</cp:revision>
  <dcterms:created xsi:type="dcterms:W3CDTF">2024-06-30T16:59:54Z</dcterms:created>
  <dcterms:modified xsi:type="dcterms:W3CDTF">2024-06-30T17:23:24Z</dcterms:modified>
</cp:coreProperties>
</file>