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865166-CACA-41FA-A6C8-F919DFBF9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4CED3FC-A5CA-409E-87A9-FAF468D45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A10DAD4-CFFB-4EB9-90B0-935FF4F94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51A-6410-4AE3-ACEE-0330BFD9939C}" type="datetimeFigureOut">
              <a:rPr lang="pl-PL" smtClean="0"/>
              <a:t>24.10.2020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02870FE-B566-40BF-AE44-A08B8E15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D6BAEA3-7B8D-44EF-AC39-54488C3C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3896-B49D-4815-AECE-DDF8C5FCA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37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C57B56-37FC-466B-9643-8A5BE72E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BF56E34-B54D-4AC9-9313-5E6858673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38978EF-0011-4182-962C-C69FBE80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51A-6410-4AE3-ACEE-0330BFD9939C}" type="datetimeFigureOut">
              <a:rPr lang="pl-PL" smtClean="0"/>
              <a:t>24.10.2020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64A2107-7DFE-496A-BDC0-402EB89C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46FEFC0-29CF-464B-AE03-D6084DE7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3896-B49D-4815-AECE-DDF8C5FCA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172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2021AE1-363B-4B0A-903C-F4AB50000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8D10669-4290-429E-93ED-944D189E6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29CA36E-6AD3-47F2-A683-D389F16E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51A-6410-4AE3-ACEE-0330BFD9939C}" type="datetimeFigureOut">
              <a:rPr lang="pl-PL" smtClean="0"/>
              <a:t>24.10.2020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A4575F-2CC6-47E8-AAA6-7A1D6FEB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0F17021-10CF-4131-BDB1-25953472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3896-B49D-4815-AECE-DDF8C5FCA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777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3DEA5F-7FE5-448D-9175-DB0D837E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2875E6-FD68-4008-9A05-8878B272D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EFA06AD-A6F5-445C-91B7-19F12753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51A-6410-4AE3-ACEE-0330BFD9939C}" type="datetimeFigureOut">
              <a:rPr lang="pl-PL" smtClean="0"/>
              <a:t>24.10.2020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0DE3C2-74A4-4909-86EF-CC606C50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2F59D30-1956-497A-A6E7-7B272256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3896-B49D-4815-AECE-DDF8C5FCA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344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5FD7A3-E545-4D39-AA2D-A057D9C6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538238A-DA17-4B23-94FA-66B5B8C8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0D8CC89-72CB-4B0D-B5AD-98EA4F81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51A-6410-4AE3-ACEE-0330BFD9939C}" type="datetimeFigureOut">
              <a:rPr lang="pl-PL" smtClean="0"/>
              <a:t>24.10.2020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3E39B1-D13D-4D86-8E01-E5B7AD1B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12983E-8014-4E6D-9360-DE87BC83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3896-B49D-4815-AECE-DDF8C5FCA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046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307B8-2524-49C7-B733-598A09B4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A21DBB8-C3EB-4EAC-B8B2-A3D7B47D4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FCEB467-43EA-4205-B9BA-CF3FE099E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1EB48A0-EE6F-46C2-9474-99D90ADC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51A-6410-4AE3-ACEE-0330BFD9939C}" type="datetimeFigureOut">
              <a:rPr lang="pl-PL" smtClean="0"/>
              <a:t>24.10.2020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562BDE3-CC26-47E0-A132-5C5B7B02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F459219-6B33-42C6-8194-BFEDC40E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3896-B49D-4815-AECE-DDF8C5FCA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706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EC59CB-511F-48E8-B2A1-BD675DE4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09BB2CF-260F-454F-A502-9794BFD06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0755C1A-92D5-485E-8E8D-1F45D99C2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ECC3509-1446-43EA-A369-196E1DA85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EE310F9-778D-4489-88C4-0ABEE4C49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24B3C97-964A-4329-8DA7-B3A32117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51A-6410-4AE3-ACEE-0330BFD9939C}" type="datetimeFigureOut">
              <a:rPr lang="pl-PL" smtClean="0"/>
              <a:t>24.10.2020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8FB26E6-BEDA-404A-A04F-260052CF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47DC21C-5B18-4FDF-9250-7A2749E6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3896-B49D-4815-AECE-DDF8C5FCA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667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A18900-60DB-4A79-82DD-AA88AA9D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60A474E-9BD3-4FE7-9C8C-AE123E60B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51A-6410-4AE3-ACEE-0330BFD9939C}" type="datetimeFigureOut">
              <a:rPr lang="pl-PL" smtClean="0"/>
              <a:t>24.10.2020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4C6C916-5399-40E4-A977-B295B7D5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E38F9E1-CFC6-47A8-B1F1-BBBD4F92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3896-B49D-4815-AECE-DDF8C5FCA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321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2F923BE-A1EA-485C-A8D8-84BB05B0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51A-6410-4AE3-ACEE-0330BFD9939C}" type="datetimeFigureOut">
              <a:rPr lang="pl-PL" smtClean="0"/>
              <a:t>24.10.2020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43AE0ED-473C-4973-8677-736A212A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C5AF4A0-512A-4CF2-B461-36828AD0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3896-B49D-4815-AECE-DDF8C5FCA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945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112D18-8126-4FC0-A963-B3C1B892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F6ACF0-A5D7-4121-846D-BE1FBD3B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5B670AE-93A2-4C3A-85C2-7627D927A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64F128D-84CF-47DC-9E3A-5A8C337B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51A-6410-4AE3-ACEE-0330BFD9939C}" type="datetimeFigureOut">
              <a:rPr lang="pl-PL" smtClean="0"/>
              <a:t>24.10.2020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5DCB133-D287-4417-9481-07B6E261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D25E93F-AC41-4DE4-801A-2552E6D9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3896-B49D-4815-AECE-DDF8C5FCA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133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CA54FF-C274-47F6-AE83-209E7CC1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F2C2648-D734-492B-8808-7DA22C08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6FDFC54-9723-4BCA-9DA5-2765DF2EB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EA25BFA-234F-4CA7-9B23-4EA63D31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51A-6410-4AE3-ACEE-0330BFD9939C}" type="datetimeFigureOut">
              <a:rPr lang="pl-PL" smtClean="0"/>
              <a:t>24.10.2020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8EBDE61-D04B-40AE-93F9-C8CDB413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D87DE03-752A-4B62-BC6D-9B9CA351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3896-B49D-4815-AECE-DDF8C5FCA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274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779D858-53E1-405C-B3AE-347FE9F7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9E00FBF-6CEB-4414-A2D4-3DF6CC35C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99448E6-78EF-4DBE-94A5-612E26023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3451A-6410-4AE3-ACEE-0330BFD9939C}" type="datetimeFigureOut">
              <a:rPr lang="pl-PL" smtClean="0"/>
              <a:t>24.10.2020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B6578B1-729D-46C5-85F7-A943582A4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7A0CD04-88BE-4F1E-87DA-94CE07309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13896-B49D-4815-AECE-DDF8C5FCA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486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E3054B9-61C0-4E63-B49B-A7EC026482ED}"/>
              </a:ext>
            </a:extLst>
          </p:cNvPr>
          <p:cNvSpPr/>
          <p:nvPr/>
        </p:nvSpPr>
        <p:spPr>
          <a:xfrm>
            <a:off x="421738" y="2713703"/>
            <a:ext cx="2448232" cy="12880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73A10EFB-85C5-4257-B86C-22D3CA501564}"/>
              </a:ext>
            </a:extLst>
          </p:cNvPr>
          <p:cNvSpPr/>
          <p:nvPr/>
        </p:nvSpPr>
        <p:spPr>
          <a:xfrm>
            <a:off x="4213512" y="2713703"/>
            <a:ext cx="2448232" cy="12880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F913CEC-A6A2-47B0-9C28-62FF03048621}"/>
              </a:ext>
            </a:extLst>
          </p:cNvPr>
          <p:cNvSpPr txBox="1"/>
          <p:nvPr/>
        </p:nvSpPr>
        <p:spPr>
          <a:xfrm>
            <a:off x="577692" y="3173050"/>
            <a:ext cx="24756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dirty="0"/>
              <a:t>STM32 B-G431-ESC1</a:t>
            </a:r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6BBACA9F-49A3-43D9-9AFB-34EBE9F74BA8}"/>
              </a:ext>
            </a:extLst>
          </p:cNvPr>
          <p:cNvSpPr/>
          <p:nvPr/>
        </p:nvSpPr>
        <p:spPr>
          <a:xfrm>
            <a:off x="9219271" y="2713703"/>
            <a:ext cx="1632544" cy="12880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E1A9999D-CB38-4E18-9858-45FB5F0E32A7}"/>
              </a:ext>
            </a:extLst>
          </p:cNvPr>
          <p:cNvSpPr txBox="1"/>
          <p:nvPr/>
        </p:nvSpPr>
        <p:spPr>
          <a:xfrm>
            <a:off x="8790704" y="2696268"/>
            <a:ext cx="15350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PC</a:t>
            </a: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268661D4-67BA-4EAA-8A28-0A536EA3141B}"/>
              </a:ext>
            </a:extLst>
          </p:cNvPr>
          <p:cNvCxnSpPr>
            <a:cxnSpLocks/>
          </p:cNvCxnSpPr>
          <p:nvPr/>
        </p:nvCxnSpPr>
        <p:spPr>
          <a:xfrm flipH="1">
            <a:off x="2869972" y="3177966"/>
            <a:ext cx="1339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3CD3D34-297F-4E59-B985-94D46119C774}"/>
              </a:ext>
            </a:extLst>
          </p:cNvPr>
          <p:cNvSpPr txBox="1"/>
          <p:nvPr/>
        </p:nvSpPr>
        <p:spPr>
          <a:xfrm>
            <a:off x="2705419" y="2802559"/>
            <a:ext cx="167942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UART</a:t>
            </a:r>
          </a:p>
          <a:p>
            <a:pPr algn="ctr"/>
            <a:r>
              <a:rPr lang="pl-PL" dirty="0"/>
              <a:t> </a:t>
            </a:r>
            <a:r>
              <a:rPr lang="pl-PL" sz="1200" dirty="0"/>
              <a:t>115200 </a:t>
            </a:r>
            <a:r>
              <a:rPr lang="pl-PL" sz="1200" dirty="0" err="1"/>
              <a:t>baud</a:t>
            </a:r>
            <a:r>
              <a:rPr lang="pl-PL" sz="1200" dirty="0"/>
              <a:t> </a:t>
            </a:r>
            <a:r>
              <a:rPr lang="pl-PL" sz="1200" dirty="0" err="1"/>
              <a:t>rate</a:t>
            </a:r>
            <a:r>
              <a:rPr lang="pl-PL" sz="1200" dirty="0"/>
              <a:t> 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FADF3C0-A2D3-4B75-B8AF-F1A02D7C9DB0}"/>
              </a:ext>
            </a:extLst>
          </p:cNvPr>
          <p:cNvSpPr txBox="1"/>
          <p:nvPr/>
        </p:nvSpPr>
        <p:spPr>
          <a:xfrm>
            <a:off x="4350390" y="3173050"/>
            <a:ext cx="25936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dirty="0"/>
              <a:t>STM32 Nucleo F746ZG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4E1BA9E3-53E1-4F26-9BE6-41FB123273F0}"/>
              </a:ext>
            </a:extLst>
          </p:cNvPr>
          <p:cNvSpPr txBox="1"/>
          <p:nvPr/>
        </p:nvSpPr>
        <p:spPr>
          <a:xfrm>
            <a:off x="6510915" y="2737826"/>
            <a:ext cx="15350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Ethernet</a:t>
            </a:r>
          </a:p>
          <a:p>
            <a:pPr algn="ctr"/>
            <a:r>
              <a:rPr lang="pl-PL" dirty="0"/>
              <a:t>TCP/IP</a:t>
            </a:r>
          </a:p>
          <a:p>
            <a:pPr algn="ctr"/>
            <a:r>
              <a:rPr lang="pl-PL" dirty="0"/>
              <a:t> </a:t>
            </a:r>
            <a:endParaRPr lang="pl-PL" sz="1200" dirty="0"/>
          </a:p>
        </p:txBody>
      </p: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0BC65CE3-7D62-45A1-85E7-68E86FA2EA61}"/>
              </a:ext>
            </a:extLst>
          </p:cNvPr>
          <p:cNvCxnSpPr>
            <a:cxnSpLocks/>
          </p:cNvCxnSpPr>
          <p:nvPr/>
        </p:nvCxnSpPr>
        <p:spPr>
          <a:xfrm flipV="1">
            <a:off x="2879190" y="3684950"/>
            <a:ext cx="13251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3B21B35F-500B-4595-A06C-C67CAA3D602F}"/>
              </a:ext>
            </a:extLst>
          </p:cNvPr>
          <p:cNvSpPr txBox="1"/>
          <p:nvPr/>
        </p:nvSpPr>
        <p:spPr>
          <a:xfrm>
            <a:off x="2767173" y="3388765"/>
            <a:ext cx="153505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PWM</a:t>
            </a:r>
          </a:p>
          <a:p>
            <a:pPr algn="ctr"/>
            <a:r>
              <a:rPr lang="pl-PL" sz="1200" dirty="0"/>
              <a:t>10 kHz</a:t>
            </a:r>
          </a:p>
          <a:p>
            <a:pPr algn="ctr"/>
            <a:r>
              <a:rPr lang="pl-PL" dirty="0"/>
              <a:t> </a:t>
            </a:r>
            <a:endParaRPr lang="pl-PL" sz="1200" dirty="0"/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C2DB56DC-CED0-4A86-9D8D-F4D48A700004}"/>
              </a:ext>
            </a:extLst>
          </p:cNvPr>
          <p:cNvSpPr/>
          <p:nvPr/>
        </p:nvSpPr>
        <p:spPr>
          <a:xfrm>
            <a:off x="7874370" y="2927104"/>
            <a:ext cx="970888" cy="923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router</a:t>
            </a:r>
          </a:p>
        </p:txBody>
      </p: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7FA19AA6-1FD0-49A8-B421-14EAD217F753}"/>
              </a:ext>
            </a:extLst>
          </p:cNvPr>
          <p:cNvSpPr/>
          <p:nvPr/>
        </p:nvSpPr>
        <p:spPr>
          <a:xfrm>
            <a:off x="9722265" y="2969345"/>
            <a:ext cx="1129550" cy="923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Interfejs użytkownika</a:t>
            </a:r>
          </a:p>
        </p:txBody>
      </p:sp>
      <p:cxnSp>
        <p:nvCxnSpPr>
          <p:cNvPr id="41" name="Łącznik prosty ze strzałką 40">
            <a:extLst>
              <a:ext uri="{FF2B5EF4-FFF2-40B4-BE49-F238E27FC236}">
                <a16:creationId xmlns:a16="http://schemas.microsoft.com/office/drawing/2014/main" id="{74EECED6-AD03-4C45-B1BA-D3E104AD192C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668525" y="3388765"/>
            <a:ext cx="12058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ze strzałką 43">
            <a:extLst>
              <a:ext uri="{FF2B5EF4-FFF2-40B4-BE49-F238E27FC236}">
                <a16:creationId xmlns:a16="http://schemas.microsoft.com/office/drawing/2014/main" id="{D66B0C19-0BC8-44DF-B186-DD99AD17A686}"/>
              </a:ext>
            </a:extLst>
          </p:cNvPr>
          <p:cNvCxnSpPr>
            <a:cxnSpLocks/>
          </p:cNvCxnSpPr>
          <p:nvPr/>
        </p:nvCxnSpPr>
        <p:spPr>
          <a:xfrm>
            <a:off x="8870428" y="3396786"/>
            <a:ext cx="3488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03161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23</Words>
  <Application>Microsoft Office PowerPoint</Application>
  <PresentationFormat>Panoramiczny</PresentationFormat>
  <Paragraphs>13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Użytkownik systemu Windows</dc:creator>
  <cp:lastModifiedBy>Użytkownik systemu Windows</cp:lastModifiedBy>
  <cp:revision>6</cp:revision>
  <dcterms:created xsi:type="dcterms:W3CDTF">2020-10-24T17:49:19Z</dcterms:created>
  <dcterms:modified xsi:type="dcterms:W3CDTF">2020-10-24T19:28:54Z</dcterms:modified>
</cp:coreProperties>
</file>