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1939-214E-412F-BA28-4439C2A7BCD5}" type="datetimeFigureOut">
              <a:rPr lang="pl-PL" smtClean="0"/>
              <a:t>08.10.2020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CC1C-C163-46AF-ACF5-23A4A80AB9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895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1939-214E-412F-BA28-4439C2A7BCD5}" type="datetimeFigureOut">
              <a:rPr lang="pl-PL" smtClean="0"/>
              <a:t>08.10.2020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CC1C-C163-46AF-ACF5-23A4A80AB9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25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1939-214E-412F-BA28-4439C2A7BCD5}" type="datetimeFigureOut">
              <a:rPr lang="pl-PL" smtClean="0"/>
              <a:t>08.10.2020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CC1C-C163-46AF-ACF5-23A4A80AB9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456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1939-214E-412F-BA28-4439C2A7BCD5}" type="datetimeFigureOut">
              <a:rPr lang="pl-PL" smtClean="0"/>
              <a:t>08.10.2020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CC1C-C163-46AF-ACF5-23A4A80AB9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627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1939-214E-412F-BA28-4439C2A7BCD5}" type="datetimeFigureOut">
              <a:rPr lang="pl-PL" smtClean="0"/>
              <a:t>08.10.2020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CC1C-C163-46AF-ACF5-23A4A80AB9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96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1939-214E-412F-BA28-4439C2A7BCD5}" type="datetimeFigureOut">
              <a:rPr lang="pl-PL" smtClean="0"/>
              <a:t>08.10.2020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CC1C-C163-46AF-ACF5-23A4A80AB9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472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1939-214E-412F-BA28-4439C2A7BCD5}" type="datetimeFigureOut">
              <a:rPr lang="pl-PL" smtClean="0"/>
              <a:t>08.10.2020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CC1C-C163-46AF-ACF5-23A4A80AB9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027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1939-214E-412F-BA28-4439C2A7BCD5}" type="datetimeFigureOut">
              <a:rPr lang="pl-PL" smtClean="0"/>
              <a:t>08.10.2020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CC1C-C163-46AF-ACF5-23A4A80AB9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218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1939-214E-412F-BA28-4439C2A7BCD5}" type="datetimeFigureOut">
              <a:rPr lang="pl-PL" smtClean="0"/>
              <a:t>08.10.2020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CC1C-C163-46AF-ACF5-23A4A80AB9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276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1939-214E-412F-BA28-4439C2A7BCD5}" type="datetimeFigureOut">
              <a:rPr lang="pl-PL" smtClean="0"/>
              <a:t>08.10.2020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CC1C-C163-46AF-ACF5-23A4A80AB9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177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1939-214E-412F-BA28-4439C2A7BCD5}" type="datetimeFigureOut">
              <a:rPr lang="pl-PL" smtClean="0"/>
              <a:t>08.10.2020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CC1C-C163-46AF-ACF5-23A4A80AB9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022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D1939-214E-412F-BA28-4439C2A7BCD5}" type="datetimeFigureOut">
              <a:rPr lang="pl-PL" smtClean="0"/>
              <a:t>08.10.2020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9CC1C-C163-46AF-ACF5-23A4A80AB9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632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Łącznik łamany 4"/>
          <p:cNvCxnSpPr/>
          <p:nvPr/>
        </p:nvCxnSpPr>
        <p:spPr>
          <a:xfrm flipV="1">
            <a:off x="185327" y="1953583"/>
            <a:ext cx="2160240" cy="576064"/>
          </a:xfrm>
          <a:prstGeom prst="bentConnector3">
            <a:avLst>
              <a:gd name="adj1" fmla="val 2682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łamany 8"/>
          <p:cNvCxnSpPr/>
          <p:nvPr/>
        </p:nvCxnSpPr>
        <p:spPr>
          <a:xfrm flipV="1">
            <a:off x="185327" y="2745671"/>
            <a:ext cx="2160240" cy="576064"/>
          </a:xfrm>
          <a:prstGeom prst="bentConnector3">
            <a:avLst>
              <a:gd name="adj1" fmla="val 5302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łamany 10"/>
          <p:cNvCxnSpPr/>
          <p:nvPr/>
        </p:nvCxnSpPr>
        <p:spPr>
          <a:xfrm flipV="1">
            <a:off x="185327" y="3563655"/>
            <a:ext cx="2160240" cy="550168"/>
          </a:xfrm>
          <a:prstGeom prst="bentConnector3">
            <a:avLst>
              <a:gd name="adj1" fmla="val 7973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oliniowy 13"/>
          <p:cNvCxnSpPr/>
          <p:nvPr/>
        </p:nvCxnSpPr>
        <p:spPr>
          <a:xfrm>
            <a:off x="185327" y="1737559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oliniowy 15"/>
          <p:cNvCxnSpPr/>
          <p:nvPr/>
        </p:nvCxnSpPr>
        <p:spPr>
          <a:xfrm>
            <a:off x="761391" y="1737559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oliniowy 16"/>
          <p:cNvCxnSpPr/>
          <p:nvPr/>
        </p:nvCxnSpPr>
        <p:spPr>
          <a:xfrm>
            <a:off x="1337455" y="1737559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oliniowy 18"/>
          <p:cNvCxnSpPr/>
          <p:nvPr/>
        </p:nvCxnSpPr>
        <p:spPr>
          <a:xfrm>
            <a:off x="1913519" y="1737559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/>
          <p:cNvSpPr txBox="1"/>
          <p:nvPr/>
        </p:nvSpPr>
        <p:spPr>
          <a:xfrm>
            <a:off x="257335" y="418583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V</a:t>
            </a:r>
            <a:r>
              <a:rPr lang="pl-PL" sz="1400" baseline="-25000" dirty="0"/>
              <a:t>0</a:t>
            </a:r>
          </a:p>
        </p:txBody>
      </p:sp>
      <p:sp>
        <p:nvSpPr>
          <p:cNvPr id="24" name="pole tekstowe 23"/>
          <p:cNvSpPr txBox="1"/>
          <p:nvPr/>
        </p:nvSpPr>
        <p:spPr>
          <a:xfrm>
            <a:off x="833399" y="418583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V</a:t>
            </a:r>
            <a:r>
              <a:rPr lang="pl-PL" sz="1400" baseline="-25000" dirty="0"/>
              <a:t>A</a:t>
            </a:r>
          </a:p>
        </p:txBody>
      </p:sp>
      <p:sp>
        <p:nvSpPr>
          <p:cNvPr id="25" name="pole tekstowe 24"/>
          <p:cNvSpPr txBox="1"/>
          <p:nvPr/>
        </p:nvSpPr>
        <p:spPr>
          <a:xfrm>
            <a:off x="1409463" y="4176539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V</a:t>
            </a:r>
            <a:r>
              <a:rPr lang="pl-PL" sz="1400" baseline="-25000" dirty="0"/>
              <a:t>B</a:t>
            </a:r>
          </a:p>
        </p:txBody>
      </p:sp>
      <p:sp>
        <p:nvSpPr>
          <p:cNvPr id="26" name="pole tekstowe 25"/>
          <p:cNvSpPr txBox="1"/>
          <p:nvPr/>
        </p:nvSpPr>
        <p:spPr>
          <a:xfrm>
            <a:off x="257335" y="152153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T</a:t>
            </a:r>
            <a:r>
              <a:rPr lang="pl-PL" sz="1400" baseline="-25000" dirty="0"/>
              <a:t>0</a:t>
            </a:r>
            <a:r>
              <a:rPr lang="pl-PL" sz="1400" dirty="0"/>
              <a:t>/4</a:t>
            </a:r>
            <a:endParaRPr lang="pl-PL" sz="1400" baseline="-25000" dirty="0"/>
          </a:p>
        </p:txBody>
      </p:sp>
      <p:cxnSp>
        <p:nvCxnSpPr>
          <p:cNvPr id="49" name="Łącznik łamany 48"/>
          <p:cNvCxnSpPr/>
          <p:nvPr/>
        </p:nvCxnSpPr>
        <p:spPr>
          <a:xfrm rot="10800000">
            <a:off x="2345567" y="1953584"/>
            <a:ext cx="1944216" cy="576065"/>
          </a:xfrm>
          <a:prstGeom prst="bentConnector3">
            <a:avLst>
              <a:gd name="adj1" fmla="val 2928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łamany 49"/>
          <p:cNvCxnSpPr/>
          <p:nvPr/>
        </p:nvCxnSpPr>
        <p:spPr>
          <a:xfrm rot="10800000">
            <a:off x="2350639" y="2745671"/>
            <a:ext cx="1939145" cy="576064"/>
          </a:xfrm>
          <a:prstGeom prst="bentConnector3">
            <a:avLst>
              <a:gd name="adj1" fmla="val 5842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łamany 50"/>
          <p:cNvCxnSpPr/>
          <p:nvPr/>
        </p:nvCxnSpPr>
        <p:spPr>
          <a:xfrm>
            <a:off x="2350639" y="3563655"/>
            <a:ext cx="1939145" cy="550916"/>
          </a:xfrm>
          <a:prstGeom prst="bentConnector3">
            <a:avLst>
              <a:gd name="adj1" fmla="val 1182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oliniowy 59"/>
          <p:cNvCxnSpPr/>
          <p:nvPr/>
        </p:nvCxnSpPr>
        <p:spPr>
          <a:xfrm>
            <a:off x="187964" y="1737559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oliniowy 63"/>
          <p:cNvCxnSpPr/>
          <p:nvPr/>
        </p:nvCxnSpPr>
        <p:spPr>
          <a:xfrm>
            <a:off x="3137655" y="1737559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Łącznik prostoliniowy 64"/>
          <p:cNvCxnSpPr/>
          <p:nvPr/>
        </p:nvCxnSpPr>
        <p:spPr>
          <a:xfrm>
            <a:off x="3713719" y="1737559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Łącznik prostoliniowy 65"/>
          <p:cNvCxnSpPr/>
          <p:nvPr/>
        </p:nvCxnSpPr>
        <p:spPr>
          <a:xfrm>
            <a:off x="4289783" y="1737559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ole tekstowe 66"/>
          <p:cNvSpPr txBox="1"/>
          <p:nvPr/>
        </p:nvSpPr>
        <p:spPr>
          <a:xfrm>
            <a:off x="2633599" y="418583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V</a:t>
            </a:r>
            <a:r>
              <a:rPr lang="pl-PL" sz="1400" baseline="-25000" dirty="0"/>
              <a:t>B</a:t>
            </a:r>
          </a:p>
        </p:txBody>
      </p:sp>
      <p:sp>
        <p:nvSpPr>
          <p:cNvPr id="68" name="pole tekstowe 67"/>
          <p:cNvSpPr txBox="1"/>
          <p:nvPr/>
        </p:nvSpPr>
        <p:spPr>
          <a:xfrm>
            <a:off x="3209663" y="418583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V</a:t>
            </a:r>
            <a:r>
              <a:rPr lang="pl-PL" sz="1400" baseline="-25000" dirty="0"/>
              <a:t>A</a:t>
            </a:r>
          </a:p>
        </p:txBody>
      </p:sp>
      <p:sp>
        <p:nvSpPr>
          <p:cNvPr id="69" name="pole tekstowe 68"/>
          <p:cNvSpPr txBox="1"/>
          <p:nvPr/>
        </p:nvSpPr>
        <p:spPr>
          <a:xfrm>
            <a:off x="3785727" y="4176539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V</a:t>
            </a:r>
            <a:r>
              <a:rPr lang="pl-PL" sz="1400" baseline="-25000" dirty="0"/>
              <a:t>0</a:t>
            </a:r>
          </a:p>
        </p:txBody>
      </p:sp>
      <p:cxnSp>
        <p:nvCxnSpPr>
          <p:cNvPr id="70" name="Łącznik prostoliniowy 69"/>
          <p:cNvCxnSpPr/>
          <p:nvPr/>
        </p:nvCxnSpPr>
        <p:spPr>
          <a:xfrm>
            <a:off x="2564228" y="1737559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pole tekstowe 84"/>
          <p:cNvSpPr txBox="1"/>
          <p:nvPr/>
        </p:nvSpPr>
        <p:spPr>
          <a:xfrm>
            <a:off x="2057535" y="418583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V</a:t>
            </a:r>
            <a:r>
              <a:rPr lang="pl-PL" sz="1400" baseline="-25000" dirty="0"/>
              <a:t>Z</a:t>
            </a:r>
          </a:p>
        </p:txBody>
      </p:sp>
      <p:sp>
        <p:nvSpPr>
          <p:cNvPr id="86" name="pole tekstowe 85"/>
          <p:cNvSpPr txBox="1"/>
          <p:nvPr/>
        </p:nvSpPr>
        <p:spPr>
          <a:xfrm>
            <a:off x="833399" y="150179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T</a:t>
            </a:r>
            <a:r>
              <a:rPr lang="pl-PL" sz="1400" baseline="-25000" dirty="0"/>
              <a:t>A</a:t>
            </a:r>
            <a:r>
              <a:rPr lang="pl-PL" sz="1400" dirty="0"/>
              <a:t>/2</a:t>
            </a:r>
            <a:endParaRPr lang="pl-PL" sz="1400" baseline="-25000" dirty="0"/>
          </a:p>
        </p:txBody>
      </p:sp>
      <p:sp>
        <p:nvSpPr>
          <p:cNvPr id="87" name="pole tekstowe 86"/>
          <p:cNvSpPr txBox="1"/>
          <p:nvPr/>
        </p:nvSpPr>
        <p:spPr>
          <a:xfrm>
            <a:off x="1409463" y="150179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T</a:t>
            </a:r>
            <a:r>
              <a:rPr lang="pl-PL" sz="1400" baseline="-25000" dirty="0"/>
              <a:t>B</a:t>
            </a:r>
            <a:r>
              <a:rPr lang="pl-PL" sz="1400" dirty="0"/>
              <a:t>/2</a:t>
            </a:r>
            <a:endParaRPr lang="pl-PL" sz="1400" baseline="-25000" dirty="0"/>
          </a:p>
        </p:txBody>
      </p:sp>
      <p:sp>
        <p:nvSpPr>
          <p:cNvPr id="88" name="pole tekstowe 87"/>
          <p:cNvSpPr txBox="1"/>
          <p:nvPr/>
        </p:nvSpPr>
        <p:spPr>
          <a:xfrm>
            <a:off x="1985527" y="152153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T</a:t>
            </a:r>
            <a:r>
              <a:rPr lang="pl-PL" sz="1400" baseline="-25000" dirty="0"/>
              <a:t>Z</a:t>
            </a:r>
            <a:r>
              <a:rPr lang="pl-PL" sz="1400" dirty="0"/>
              <a:t>/2</a:t>
            </a:r>
            <a:endParaRPr lang="pl-PL" sz="1400" baseline="-25000" dirty="0"/>
          </a:p>
        </p:txBody>
      </p:sp>
      <p:sp>
        <p:nvSpPr>
          <p:cNvPr id="89" name="pole tekstowe 88"/>
          <p:cNvSpPr txBox="1"/>
          <p:nvPr/>
        </p:nvSpPr>
        <p:spPr>
          <a:xfrm>
            <a:off x="2633599" y="152153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T</a:t>
            </a:r>
            <a:r>
              <a:rPr lang="pl-PL" sz="1400" baseline="-25000" dirty="0"/>
              <a:t>B</a:t>
            </a:r>
            <a:r>
              <a:rPr lang="pl-PL" sz="1400" dirty="0"/>
              <a:t>/2</a:t>
            </a:r>
            <a:endParaRPr lang="pl-PL" sz="1400" baseline="-25000" dirty="0"/>
          </a:p>
        </p:txBody>
      </p:sp>
      <p:sp>
        <p:nvSpPr>
          <p:cNvPr id="90" name="pole tekstowe 89"/>
          <p:cNvSpPr txBox="1"/>
          <p:nvPr/>
        </p:nvSpPr>
        <p:spPr>
          <a:xfrm>
            <a:off x="3209663" y="150179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T</a:t>
            </a:r>
            <a:r>
              <a:rPr lang="pl-PL" sz="1400" baseline="-25000" dirty="0"/>
              <a:t>A</a:t>
            </a:r>
            <a:r>
              <a:rPr lang="pl-PL" sz="1400" dirty="0"/>
              <a:t>/2</a:t>
            </a:r>
            <a:endParaRPr lang="pl-PL" sz="1400" baseline="-25000" dirty="0"/>
          </a:p>
        </p:txBody>
      </p:sp>
      <p:sp>
        <p:nvSpPr>
          <p:cNvPr id="91" name="pole tekstowe 90"/>
          <p:cNvSpPr txBox="1"/>
          <p:nvPr/>
        </p:nvSpPr>
        <p:spPr>
          <a:xfrm>
            <a:off x="3785727" y="150179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T</a:t>
            </a:r>
            <a:r>
              <a:rPr lang="pl-PL" sz="1400" baseline="-25000" dirty="0"/>
              <a:t>0</a:t>
            </a:r>
            <a:r>
              <a:rPr lang="pl-PL" sz="1400" dirty="0"/>
              <a:t>/4</a:t>
            </a:r>
            <a:endParaRPr lang="pl-PL" sz="1400" baseline="-25000" dirty="0"/>
          </a:p>
        </p:txBody>
      </p:sp>
      <p:cxnSp>
        <p:nvCxnSpPr>
          <p:cNvPr id="92" name="Łącznik prostoliniowy 91"/>
          <p:cNvCxnSpPr/>
          <p:nvPr/>
        </p:nvCxnSpPr>
        <p:spPr>
          <a:xfrm flipH="1">
            <a:off x="113386" y="2529647"/>
            <a:ext cx="4176397" cy="7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Łącznik prostoliniowy 94"/>
          <p:cNvCxnSpPr/>
          <p:nvPr/>
        </p:nvCxnSpPr>
        <p:spPr>
          <a:xfrm flipH="1">
            <a:off x="187964" y="3320988"/>
            <a:ext cx="4101753" cy="7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Łącznik prostoliniowy 96"/>
          <p:cNvCxnSpPr/>
          <p:nvPr/>
        </p:nvCxnSpPr>
        <p:spPr>
          <a:xfrm flipH="1">
            <a:off x="185327" y="4113823"/>
            <a:ext cx="4101753" cy="7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Łącznik łamany 99"/>
          <p:cNvCxnSpPr/>
          <p:nvPr/>
        </p:nvCxnSpPr>
        <p:spPr>
          <a:xfrm flipV="1">
            <a:off x="4716016" y="1936577"/>
            <a:ext cx="2160240" cy="576064"/>
          </a:xfrm>
          <a:prstGeom prst="bentConnector3">
            <a:avLst>
              <a:gd name="adj1" fmla="val 2682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Łącznik łamany 100"/>
          <p:cNvCxnSpPr/>
          <p:nvPr/>
        </p:nvCxnSpPr>
        <p:spPr>
          <a:xfrm flipV="1">
            <a:off x="4716016" y="2728665"/>
            <a:ext cx="2160240" cy="576064"/>
          </a:xfrm>
          <a:prstGeom prst="bentConnector3">
            <a:avLst>
              <a:gd name="adj1" fmla="val 5302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Łącznik łamany 101"/>
          <p:cNvCxnSpPr/>
          <p:nvPr/>
        </p:nvCxnSpPr>
        <p:spPr>
          <a:xfrm flipV="1">
            <a:off x="4716016" y="3546649"/>
            <a:ext cx="2160240" cy="550168"/>
          </a:xfrm>
          <a:prstGeom prst="bentConnector3">
            <a:avLst>
              <a:gd name="adj1" fmla="val 7973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Łącznik prostoliniowy 102"/>
          <p:cNvCxnSpPr/>
          <p:nvPr/>
        </p:nvCxnSpPr>
        <p:spPr>
          <a:xfrm>
            <a:off x="4716016" y="1720553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Łącznik prostoliniowy 103"/>
          <p:cNvCxnSpPr/>
          <p:nvPr/>
        </p:nvCxnSpPr>
        <p:spPr>
          <a:xfrm>
            <a:off x="5292080" y="1720553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Łącznik prostoliniowy 104"/>
          <p:cNvCxnSpPr/>
          <p:nvPr/>
        </p:nvCxnSpPr>
        <p:spPr>
          <a:xfrm>
            <a:off x="5868144" y="1720553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Łącznik prostoliniowy 105"/>
          <p:cNvCxnSpPr/>
          <p:nvPr/>
        </p:nvCxnSpPr>
        <p:spPr>
          <a:xfrm>
            <a:off x="6444208" y="1720553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pole tekstowe 106"/>
          <p:cNvSpPr txBox="1"/>
          <p:nvPr/>
        </p:nvSpPr>
        <p:spPr>
          <a:xfrm>
            <a:off x="4788024" y="416882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V</a:t>
            </a:r>
            <a:r>
              <a:rPr lang="pl-PL" sz="1400" baseline="-25000" dirty="0"/>
              <a:t>0</a:t>
            </a:r>
          </a:p>
        </p:txBody>
      </p:sp>
      <p:sp>
        <p:nvSpPr>
          <p:cNvPr id="108" name="pole tekstowe 107"/>
          <p:cNvSpPr txBox="1"/>
          <p:nvPr/>
        </p:nvSpPr>
        <p:spPr>
          <a:xfrm>
            <a:off x="5364088" y="416882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V</a:t>
            </a:r>
            <a:r>
              <a:rPr lang="pl-PL" sz="1400" baseline="-25000" dirty="0"/>
              <a:t>B</a:t>
            </a:r>
          </a:p>
        </p:txBody>
      </p:sp>
      <p:sp>
        <p:nvSpPr>
          <p:cNvPr id="109" name="pole tekstowe 108"/>
          <p:cNvSpPr txBox="1"/>
          <p:nvPr/>
        </p:nvSpPr>
        <p:spPr>
          <a:xfrm>
            <a:off x="5940152" y="415953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V</a:t>
            </a:r>
            <a:r>
              <a:rPr lang="pl-PL" sz="1400" baseline="-25000" dirty="0"/>
              <a:t>A</a:t>
            </a:r>
          </a:p>
        </p:txBody>
      </p:sp>
      <p:sp>
        <p:nvSpPr>
          <p:cNvPr id="110" name="pole tekstowe 109"/>
          <p:cNvSpPr txBox="1"/>
          <p:nvPr/>
        </p:nvSpPr>
        <p:spPr>
          <a:xfrm>
            <a:off x="4788024" y="150452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T</a:t>
            </a:r>
            <a:r>
              <a:rPr lang="pl-PL" sz="1400" baseline="-25000" dirty="0"/>
              <a:t>0</a:t>
            </a:r>
            <a:r>
              <a:rPr lang="pl-PL" sz="1400" dirty="0"/>
              <a:t>/4</a:t>
            </a:r>
            <a:endParaRPr lang="pl-PL" sz="1400" baseline="-25000" dirty="0"/>
          </a:p>
        </p:txBody>
      </p:sp>
      <p:cxnSp>
        <p:nvCxnSpPr>
          <p:cNvPr id="111" name="Łącznik łamany 110"/>
          <p:cNvCxnSpPr/>
          <p:nvPr/>
        </p:nvCxnSpPr>
        <p:spPr>
          <a:xfrm rot="10800000">
            <a:off x="6876256" y="1936578"/>
            <a:ext cx="1944216" cy="576065"/>
          </a:xfrm>
          <a:prstGeom prst="bentConnector3">
            <a:avLst>
              <a:gd name="adj1" fmla="val 2928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Łącznik łamany 111"/>
          <p:cNvCxnSpPr/>
          <p:nvPr/>
        </p:nvCxnSpPr>
        <p:spPr>
          <a:xfrm rot="10800000">
            <a:off x="6881328" y="2728665"/>
            <a:ext cx="1939145" cy="576064"/>
          </a:xfrm>
          <a:prstGeom prst="bentConnector3">
            <a:avLst>
              <a:gd name="adj1" fmla="val 5842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Łącznik łamany 112"/>
          <p:cNvCxnSpPr/>
          <p:nvPr/>
        </p:nvCxnSpPr>
        <p:spPr>
          <a:xfrm>
            <a:off x="6881328" y="3546649"/>
            <a:ext cx="1939145" cy="550168"/>
          </a:xfrm>
          <a:prstGeom prst="bentConnector3">
            <a:avLst>
              <a:gd name="adj1" fmla="val 1182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Łącznik prostoliniowy 113"/>
          <p:cNvCxnSpPr/>
          <p:nvPr/>
        </p:nvCxnSpPr>
        <p:spPr>
          <a:xfrm>
            <a:off x="4718653" y="1720553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Łącznik prostoliniowy 114"/>
          <p:cNvCxnSpPr/>
          <p:nvPr/>
        </p:nvCxnSpPr>
        <p:spPr>
          <a:xfrm>
            <a:off x="7668344" y="1720553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Łącznik prostoliniowy 115"/>
          <p:cNvCxnSpPr/>
          <p:nvPr/>
        </p:nvCxnSpPr>
        <p:spPr>
          <a:xfrm>
            <a:off x="8244408" y="1720553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Łącznik prostoliniowy 116"/>
          <p:cNvCxnSpPr/>
          <p:nvPr/>
        </p:nvCxnSpPr>
        <p:spPr>
          <a:xfrm>
            <a:off x="8820472" y="1720553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pole tekstowe 117"/>
          <p:cNvSpPr txBox="1"/>
          <p:nvPr/>
        </p:nvSpPr>
        <p:spPr>
          <a:xfrm>
            <a:off x="7164288" y="416882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V</a:t>
            </a:r>
            <a:r>
              <a:rPr lang="pl-PL" sz="1400" baseline="-25000" dirty="0"/>
              <a:t>A</a:t>
            </a:r>
          </a:p>
        </p:txBody>
      </p:sp>
      <p:sp>
        <p:nvSpPr>
          <p:cNvPr id="119" name="pole tekstowe 118"/>
          <p:cNvSpPr txBox="1"/>
          <p:nvPr/>
        </p:nvSpPr>
        <p:spPr>
          <a:xfrm>
            <a:off x="7740352" y="416882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V</a:t>
            </a:r>
            <a:r>
              <a:rPr lang="pl-PL" sz="1400" baseline="-25000" dirty="0"/>
              <a:t>B</a:t>
            </a:r>
          </a:p>
        </p:txBody>
      </p:sp>
      <p:sp>
        <p:nvSpPr>
          <p:cNvPr id="120" name="pole tekstowe 119"/>
          <p:cNvSpPr txBox="1"/>
          <p:nvPr/>
        </p:nvSpPr>
        <p:spPr>
          <a:xfrm>
            <a:off x="8316416" y="415953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V</a:t>
            </a:r>
            <a:r>
              <a:rPr lang="pl-PL" sz="1400" baseline="-25000" dirty="0"/>
              <a:t>0</a:t>
            </a:r>
          </a:p>
        </p:txBody>
      </p:sp>
      <p:cxnSp>
        <p:nvCxnSpPr>
          <p:cNvPr id="121" name="Łącznik prostoliniowy 120"/>
          <p:cNvCxnSpPr/>
          <p:nvPr/>
        </p:nvCxnSpPr>
        <p:spPr>
          <a:xfrm>
            <a:off x="7094917" y="1720553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pole tekstowe 121"/>
          <p:cNvSpPr txBox="1"/>
          <p:nvPr/>
        </p:nvSpPr>
        <p:spPr>
          <a:xfrm>
            <a:off x="6588224" y="416882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V</a:t>
            </a:r>
            <a:r>
              <a:rPr lang="pl-PL" sz="1400" baseline="-25000" dirty="0"/>
              <a:t>Z</a:t>
            </a:r>
          </a:p>
        </p:txBody>
      </p:sp>
      <p:sp>
        <p:nvSpPr>
          <p:cNvPr id="123" name="pole tekstowe 122"/>
          <p:cNvSpPr txBox="1"/>
          <p:nvPr/>
        </p:nvSpPr>
        <p:spPr>
          <a:xfrm>
            <a:off x="5364088" y="148478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T</a:t>
            </a:r>
            <a:r>
              <a:rPr lang="pl-PL" sz="1400" baseline="-25000" dirty="0"/>
              <a:t>B</a:t>
            </a:r>
            <a:r>
              <a:rPr lang="pl-PL" sz="1400" dirty="0"/>
              <a:t>/2</a:t>
            </a:r>
            <a:endParaRPr lang="pl-PL" sz="1400" baseline="-25000" dirty="0"/>
          </a:p>
        </p:txBody>
      </p:sp>
      <p:sp>
        <p:nvSpPr>
          <p:cNvPr id="124" name="pole tekstowe 123"/>
          <p:cNvSpPr txBox="1"/>
          <p:nvPr/>
        </p:nvSpPr>
        <p:spPr>
          <a:xfrm>
            <a:off x="5940152" y="148478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T</a:t>
            </a:r>
            <a:r>
              <a:rPr lang="pl-PL" sz="1400" baseline="-25000" dirty="0"/>
              <a:t>A</a:t>
            </a:r>
            <a:r>
              <a:rPr lang="pl-PL" sz="1400" dirty="0"/>
              <a:t>/2</a:t>
            </a:r>
            <a:endParaRPr lang="pl-PL" sz="1400" baseline="-25000" dirty="0"/>
          </a:p>
        </p:txBody>
      </p:sp>
      <p:sp>
        <p:nvSpPr>
          <p:cNvPr id="125" name="pole tekstowe 124"/>
          <p:cNvSpPr txBox="1"/>
          <p:nvPr/>
        </p:nvSpPr>
        <p:spPr>
          <a:xfrm>
            <a:off x="6516216" y="150452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T</a:t>
            </a:r>
            <a:r>
              <a:rPr lang="pl-PL" sz="1400" baseline="-25000" dirty="0"/>
              <a:t>Z</a:t>
            </a:r>
            <a:r>
              <a:rPr lang="pl-PL" sz="1400" dirty="0"/>
              <a:t>/2</a:t>
            </a:r>
            <a:endParaRPr lang="pl-PL" sz="1400" baseline="-25000" dirty="0"/>
          </a:p>
        </p:txBody>
      </p:sp>
      <p:sp>
        <p:nvSpPr>
          <p:cNvPr id="126" name="pole tekstowe 125"/>
          <p:cNvSpPr txBox="1"/>
          <p:nvPr/>
        </p:nvSpPr>
        <p:spPr>
          <a:xfrm>
            <a:off x="7164288" y="150452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T</a:t>
            </a:r>
            <a:r>
              <a:rPr lang="pl-PL" sz="1400" baseline="-25000" dirty="0"/>
              <a:t>A</a:t>
            </a:r>
            <a:r>
              <a:rPr lang="pl-PL" sz="1400" dirty="0"/>
              <a:t>/2</a:t>
            </a:r>
            <a:endParaRPr lang="pl-PL" sz="1400" baseline="-25000" dirty="0"/>
          </a:p>
        </p:txBody>
      </p:sp>
      <p:sp>
        <p:nvSpPr>
          <p:cNvPr id="127" name="pole tekstowe 126"/>
          <p:cNvSpPr txBox="1"/>
          <p:nvPr/>
        </p:nvSpPr>
        <p:spPr>
          <a:xfrm>
            <a:off x="7740352" y="148478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T</a:t>
            </a:r>
            <a:r>
              <a:rPr lang="pl-PL" sz="1400" baseline="-25000" dirty="0"/>
              <a:t>B</a:t>
            </a:r>
            <a:r>
              <a:rPr lang="pl-PL" sz="1400" dirty="0"/>
              <a:t>/2</a:t>
            </a:r>
            <a:endParaRPr lang="pl-PL" sz="1400" baseline="-25000" dirty="0"/>
          </a:p>
        </p:txBody>
      </p:sp>
      <p:sp>
        <p:nvSpPr>
          <p:cNvPr id="128" name="pole tekstowe 127"/>
          <p:cNvSpPr txBox="1"/>
          <p:nvPr/>
        </p:nvSpPr>
        <p:spPr>
          <a:xfrm>
            <a:off x="8316416" y="148478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T</a:t>
            </a:r>
            <a:r>
              <a:rPr lang="pl-PL" sz="1400" baseline="-25000" dirty="0"/>
              <a:t>0</a:t>
            </a:r>
            <a:r>
              <a:rPr lang="pl-PL" sz="1400" dirty="0"/>
              <a:t>/4</a:t>
            </a:r>
            <a:endParaRPr lang="pl-PL" sz="1400" baseline="-25000" dirty="0"/>
          </a:p>
        </p:txBody>
      </p:sp>
      <p:cxnSp>
        <p:nvCxnSpPr>
          <p:cNvPr id="129" name="Łącznik prostoliniowy 128"/>
          <p:cNvCxnSpPr/>
          <p:nvPr/>
        </p:nvCxnSpPr>
        <p:spPr>
          <a:xfrm flipH="1">
            <a:off x="4644075" y="2512641"/>
            <a:ext cx="4176397" cy="7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Łącznik prostoliniowy 129"/>
          <p:cNvCxnSpPr/>
          <p:nvPr/>
        </p:nvCxnSpPr>
        <p:spPr>
          <a:xfrm flipH="1">
            <a:off x="4718653" y="3303982"/>
            <a:ext cx="4101753" cy="7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Łącznik prostoliniowy 130"/>
          <p:cNvCxnSpPr/>
          <p:nvPr/>
        </p:nvCxnSpPr>
        <p:spPr>
          <a:xfrm flipH="1">
            <a:off x="4716016" y="4096817"/>
            <a:ext cx="4101753" cy="7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Łącznik łamany 3"/>
          <p:cNvCxnSpPr/>
          <p:nvPr/>
        </p:nvCxnSpPr>
        <p:spPr>
          <a:xfrm flipV="1">
            <a:off x="51184" y="1916832"/>
            <a:ext cx="2160240" cy="576064"/>
          </a:xfrm>
          <a:prstGeom prst="bentConnector3">
            <a:avLst>
              <a:gd name="adj1" fmla="val 2682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Łącznik łamany 4"/>
          <p:cNvCxnSpPr/>
          <p:nvPr/>
        </p:nvCxnSpPr>
        <p:spPr>
          <a:xfrm flipV="1">
            <a:off x="51184" y="2708920"/>
            <a:ext cx="2160240" cy="576064"/>
          </a:xfrm>
          <a:prstGeom prst="bentConnector3">
            <a:avLst>
              <a:gd name="adj1" fmla="val 5302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łamany 5"/>
          <p:cNvCxnSpPr/>
          <p:nvPr/>
        </p:nvCxnSpPr>
        <p:spPr>
          <a:xfrm flipV="1">
            <a:off x="51184" y="3526904"/>
            <a:ext cx="2160240" cy="550168"/>
          </a:xfrm>
          <a:prstGeom prst="bentConnector3">
            <a:avLst>
              <a:gd name="adj1" fmla="val 7973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oliniowy 6"/>
          <p:cNvCxnSpPr/>
          <p:nvPr/>
        </p:nvCxnSpPr>
        <p:spPr>
          <a:xfrm>
            <a:off x="51184" y="1700808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oliniowy 7"/>
          <p:cNvCxnSpPr/>
          <p:nvPr/>
        </p:nvCxnSpPr>
        <p:spPr>
          <a:xfrm>
            <a:off x="627248" y="1700808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oliniowy 8"/>
          <p:cNvCxnSpPr/>
          <p:nvPr/>
        </p:nvCxnSpPr>
        <p:spPr>
          <a:xfrm>
            <a:off x="1203312" y="1700808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oliniowy 9"/>
          <p:cNvCxnSpPr/>
          <p:nvPr/>
        </p:nvCxnSpPr>
        <p:spPr>
          <a:xfrm>
            <a:off x="1779376" y="1700808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123192" y="414908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V</a:t>
            </a:r>
            <a:r>
              <a:rPr lang="pl-PL" sz="1400" baseline="-25000" dirty="0"/>
              <a:t>0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699256" y="414908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V</a:t>
            </a:r>
            <a:r>
              <a:rPr lang="pl-PL" sz="1400" baseline="-25000" dirty="0"/>
              <a:t>B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1275320" y="413978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V</a:t>
            </a:r>
            <a:r>
              <a:rPr lang="pl-PL" sz="1400" baseline="-25000" dirty="0"/>
              <a:t>A</a:t>
            </a:r>
          </a:p>
        </p:txBody>
      </p:sp>
      <p:sp>
        <p:nvSpPr>
          <p:cNvPr id="14" name="pole tekstowe 13"/>
          <p:cNvSpPr txBox="1"/>
          <p:nvPr/>
        </p:nvSpPr>
        <p:spPr>
          <a:xfrm>
            <a:off x="123192" y="148478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T</a:t>
            </a:r>
            <a:r>
              <a:rPr lang="pl-PL" sz="1400" baseline="-25000" dirty="0"/>
              <a:t>0</a:t>
            </a:r>
            <a:r>
              <a:rPr lang="pl-PL" sz="1400" dirty="0"/>
              <a:t>/4</a:t>
            </a:r>
            <a:endParaRPr lang="pl-PL" sz="1400" baseline="-25000" dirty="0"/>
          </a:p>
        </p:txBody>
      </p:sp>
      <p:cxnSp>
        <p:nvCxnSpPr>
          <p:cNvPr id="15" name="Łącznik łamany 14"/>
          <p:cNvCxnSpPr/>
          <p:nvPr/>
        </p:nvCxnSpPr>
        <p:spPr>
          <a:xfrm rot="10800000">
            <a:off x="2211424" y="1916833"/>
            <a:ext cx="1944216" cy="576065"/>
          </a:xfrm>
          <a:prstGeom prst="bentConnector3">
            <a:avLst>
              <a:gd name="adj1" fmla="val 2928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łamany 15"/>
          <p:cNvCxnSpPr/>
          <p:nvPr/>
        </p:nvCxnSpPr>
        <p:spPr>
          <a:xfrm rot="10800000">
            <a:off x="2216496" y="2708920"/>
            <a:ext cx="1939145" cy="576064"/>
          </a:xfrm>
          <a:prstGeom prst="bentConnector3">
            <a:avLst>
              <a:gd name="adj1" fmla="val 5842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łamany 16"/>
          <p:cNvCxnSpPr/>
          <p:nvPr/>
        </p:nvCxnSpPr>
        <p:spPr>
          <a:xfrm>
            <a:off x="2216496" y="3526904"/>
            <a:ext cx="1939145" cy="550168"/>
          </a:xfrm>
          <a:prstGeom prst="bentConnector3">
            <a:avLst>
              <a:gd name="adj1" fmla="val 1182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oliniowy 17"/>
          <p:cNvCxnSpPr/>
          <p:nvPr/>
        </p:nvCxnSpPr>
        <p:spPr>
          <a:xfrm>
            <a:off x="53821" y="1700808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oliniowy 18"/>
          <p:cNvCxnSpPr/>
          <p:nvPr/>
        </p:nvCxnSpPr>
        <p:spPr>
          <a:xfrm>
            <a:off x="3003512" y="1700808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oliniowy 19"/>
          <p:cNvCxnSpPr/>
          <p:nvPr/>
        </p:nvCxnSpPr>
        <p:spPr>
          <a:xfrm>
            <a:off x="3579576" y="1700808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oliniowy 20"/>
          <p:cNvCxnSpPr/>
          <p:nvPr/>
        </p:nvCxnSpPr>
        <p:spPr>
          <a:xfrm>
            <a:off x="4155640" y="1700808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2499456" y="414908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V</a:t>
            </a:r>
            <a:r>
              <a:rPr lang="pl-PL" sz="1400" baseline="-25000" dirty="0"/>
              <a:t>A</a:t>
            </a:r>
          </a:p>
        </p:txBody>
      </p:sp>
      <p:sp>
        <p:nvSpPr>
          <p:cNvPr id="23" name="pole tekstowe 22"/>
          <p:cNvSpPr txBox="1"/>
          <p:nvPr/>
        </p:nvSpPr>
        <p:spPr>
          <a:xfrm>
            <a:off x="3075520" y="414908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V</a:t>
            </a:r>
            <a:r>
              <a:rPr lang="pl-PL" sz="1400" baseline="-25000" dirty="0"/>
              <a:t>B</a:t>
            </a:r>
          </a:p>
        </p:txBody>
      </p:sp>
      <p:sp>
        <p:nvSpPr>
          <p:cNvPr id="24" name="pole tekstowe 23"/>
          <p:cNvSpPr txBox="1"/>
          <p:nvPr/>
        </p:nvSpPr>
        <p:spPr>
          <a:xfrm>
            <a:off x="3651584" y="413978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V</a:t>
            </a:r>
            <a:r>
              <a:rPr lang="pl-PL" sz="1400" baseline="-25000" dirty="0"/>
              <a:t>0</a:t>
            </a:r>
          </a:p>
        </p:txBody>
      </p:sp>
      <p:cxnSp>
        <p:nvCxnSpPr>
          <p:cNvPr id="25" name="Łącznik prostoliniowy 24"/>
          <p:cNvCxnSpPr/>
          <p:nvPr/>
        </p:nvCxnSpPr>
        <p:spPr>
          <a:xfrm>
            <a:off x="2430085" y="1700808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/>
          <p:cNvSpPr txBox="1"/>
          <p:nvPr/>
        </p:nvSpPr>
        <p:spPr>
          <a:xfrm>
            <a:off x="1923392" y="414908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V</a:t>
            </a:r>
            <a:r>
              <a:rPr lang="pl-PL" sz="1400" baseline="-25000" dirty="0"/>
              <a:t>Z</a:t>
            </a:r>
          </a:p>
        </p:txBody>
      </p:sp>
      <p:sp>
        <p:nvSpPr>
          <p:cNvPr id="27" name="pole tekstowe 26"/>
          <p:cNvSpPr txBox="1"/>
          <p:nvPr/>
        </p:nvSpPr>
        <p:spPr>
          <a:xfrm>
            <a:off x="699256" y="146503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T</a:t>
            </a:r>
            <a:r>
              <a:rPr lang="pl-PL" sz="1400" baseline="-25000" dirty="0"/>
              <a:t>B</a:t>
            </a:r>
            <a:r>
              <a:rPr lang="pl-PL" sz="1400" dirty="0"/>
              <a:t>/2</a:t>
            </a:r>
            <a:endParaRPr lang="pl-PL" sz="1400" baseline="-25000" dirty="0"/>
          </a:p>
        </p:txBody>
      </p:sp>
      <p:sp>
        <p:nvSpPr>
          <p:cNvPr id="28" name="pole tekstowe 27"/>
          <p:cNvSpPr txBox="1"/>
          <p:nvPr/>
        </p:nvSpPr>
        <p:spPr>
          <a:xfrm>
            <a:off x="1275320" y="146503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T</a:t>
            </a:r>
            <a:r>
              <a:rPr lang="pl-PL" sz="1400" baseline="-25000" dirty="0"/>
              <a:t>A</a:t>
            </a:r>
            <a:r>
              <a:rPr lang="pl-PL" sz="1400" dirty="0"/>
              <a:t>/2</a:t>
            </a:r>
            <a:endParaRPr lang="pl-PL" sz="1400" baseline="-25000" dirty="0"/>
          </a:p>
        </p:txBody>
      </p:sp>
      <p:sp>
        <p:nvSpPr>
          <p:cNvPr id="29" name="pole tekstowe 28"/>
          <p:cNvSpPr txBox="1"/>
          <p:nvPr/>
        </p:nvSpPr>
        <p:spPr>
          <a:xfrm>
            <a:off x="1851384" y="148478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T</a:t>
            </a:r>
            <a:r>
              <a:rPr lang="pl-PL" sz="1400" baseline="-25000" dirty="0"/>
              <a:t>Z</a:t>
            </a:r>
            <a:r>
              <a:rPr lang="pl-PL" sz="1400" dirty="0"/>
              <a:t>/2</a:t>
            </a:r>
            <a:endParaRPr lang="pl-PL" sz="1400" baseline="-25000" dirty="0"/>
          </a:p>
        </p:txBody>
      </p:sp>
      <p:sp>
        <p:nvSpPr>
          <p:cNvPr id="30" name="pole tekstowe 29"/>
          <p:cNvSpPr txBox="1"/>
          <p:nvPr/>
        </p:nvSpPr>
        <p:spPr>
          <a:xfrm>
            <a:off x="2499456" y="148478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T</a:t>
            </a:r>
            <a:r>
              <a:rPr lang="pl-PL" sz="1400" baseline="-25000" dirty="0"/>
              <a:t>A</a:t>
            </a:r>
            <a:r>
              <a:rPr lang="pl-PL" sz="1400" dirty="0"/>
              <a:t>/2</a:t>
            </a:r>
            <a:endParaRPr lang="pl-PL" sz="1400" baseline="-25000" dirty="0"/>
          </a:p>
        </p:txBody>
      </p:sp>
      <p:sp>
        <p:nvSpPr>
          <p:cNvPr id="31" name="pole tekstowe 30"/>
          <p:cNvSpPr txBox="1"/>
          <p:nvPr/>
        </p:nvSpPr>
        <p:spPr>
          <a:xfrm>
            <a:off x="3075520" y="146503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T</a:t>
            </a:r>
            <a:r>
              <a:rPr lang="pl-PL" sz="1400" baseline="-25000" dirty="0"/>
              <a:t>B</a:t>
            </a:r>
            <a:r>
              <a:rPr lang="pl-PL" sz="1400" dirty="0"/>
              <a:t>/2</a:t>
            </a:r>
            <a:endParaRPr lang="pl-PL" sz="1400" baseline="-25000" dirty="0"/>
          </a:p>
        </p:txBody>
      </p:sp>
      <p:sp>
        <p:nvSpPr>
          <p:cNvPr id="32" name="pole tekstowe 31"/>
          <p:cNvSpPr txBox="1"/>
          <p:nvPr/>
        </p:nvSpPr>
        <p:spPr>
          <a:xfrm>
            <a:off x="3651584" y="146503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T</a:t>
            </a:r>
            <a:r>
              <a:rPr lang="pl-PL" sz="1400" baseline="-25000" dirty="0"/>
              <a:t>0</a:t>
            </a:r>
            <a:r>
              <a:rPr lang="pl-PL" sz="1400" dirty="0"/>
              <a:t>/4</a:t>
            </a:r>
            <a:endParaRPr lang="pl-PL" sz="1400" baseline="-25000" dirty="0"/>
          </a:p>
        </p:txBody>
      </p:sp>
      <p:cxnSp>
        <p:nvCxnSpPr>
          <p:cNvPr id="33" name="Łącznik prostoliniowy 32"/>
          <p:cNvCxnSpPr/>
          <p:nvPr/>
        </p:nvCxnSpPr>
        <p:spPr>
          <a:xfrm flipH="1">
            <a:off x="-20757" y="2492896"/>
            <a:ext cx="4176397" cy="7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oliniowy 33"/>
          <p:cNvCxnSpPr/>
          <p:nvPr/>
        </p:nvCxnSpPr>
        <p:spPr>
          <a:xfrm flipH="1">
            <a:off x="53821" y="3284237"/>
            <a:ext cx="4101753" cy="7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oliniowy 34"/>
          <p:cNvCxnSpPr/>
          <p:nvPr/>
        </p:nvCxnSpPr>
        <p:spPr>
          <a:xfrm flipH="1">
            <a:off x="51184" y="4077072"/>
            <a:ext cx="4101753" cy="7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7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rostokąt 68"/>
          <p:cNvSpPr/>
          <p:nvPr/>
        </p:nvSpPr>
        <p:spPr>
          <a:xfrm>
            <a:off x="5351175" y="1772816"/>
            <a:ext cx="72008" cy="79209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Prostokąt 67"/>
          <p:cNvSpPr/>
          <p:nvPr/>
        </p:nvSpPr>
        <p:spPr>
          <a:xfrm>
            <a:off x="4499992" y="1772816"/>
            <a:ext cx="72008" cy="79209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5" name="Prostokąt 94"/>
          <p:cNvSpPr/>
          <p:nvPr/>
        </p:nvSpPr>
        <p:spPr>
          <a:xfrm>
            <a:off x="3563888" y="1772067"/>
            <a:ext cx="72008" cy="79209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4" name="Prostokąt 93"/>
          <p:cNvSpPr/>
          <p:nvPr/>
        </p:nvSpPr>
        <p:spPr>
          <a:xfrm>
            <a:off x="2699792" y="1772813"/>
            <a:ext cx="72008" cy="79209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/>
          <p:cNvCxnSpPr/>
          <p:nvPr/>
        </p:nvCxnSpPr>
        <p:spPr>
          <a:xfrm flipV="1">
            <a:off x="2229171" y="38672"/>
            <a:ext cx="0" cy="497450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oliniowy 20"/>
          <p:cNvCxnSpPr/>
          <p:nvPr/>
        </p:nvCxnSpPr>
        <p:spPr>
          <a:xfrm>
            <a:off x="2229171" y="398711"/>
            <a:ext cx="914400" cy="91440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oliniowy 21"/>
          <p:cNvCxnSpPr/>
          <p:nvPr/>
        </p:nvCxnSpPr>
        <p:spPr>
          <a:xfrm rot="5400000">
            <a:off x="3143571" y="398711"/>
            <a:ext cx="914400" cy="91440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oliniowy 22"/>
          <p:cNvCxnSpPr/>
          <p:nvPr/>
        </p:nvCxnSpPr>
        <p:spPr>
          <a:xfrm>
            <a:off x="4057971" y="398711"/>
            <a:ext cx="914400" cy="91440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oliniowy 23"/>
          <p:cNvCxnSpPr/>
          <p:nvPr/>
        </p:nvCxnSpPr>
        <p:spPr>
          <a:xfrm rot="5400000">
            <a:off x="4972371" y="398711"/>
            <a:ext cx="914400" cy="91440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oliniowy 24"/>
          <p:cNvCxnSpPr>
            <a:cxnSpLocks/>
          </p:cNvCxnSpPr>
          <p:nvPr/>
        </p:nvCxnSpPr>
        <p:spPr>
          <a:xfrm>
            <a:off x="3143569" y="398711"/>
            <a:ext cx="0" cy="42544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oliniowy 26"/>
          <p:cNvCxnSpPr/>
          <p:nvPr/>
        </p:nvCxnSpPr>
        <p:spPr>
          <a:xfrm>
            <a:off x="4043907" y="398711"/>
            <a:ext cx="0" cy="42544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oliniowy 27"/>
          <p:cNvCxnSpPr/>
          <p:nvPr/>
        </p:nvCxnSpPr>
        <p:spPr>
          <a:xfrm>
            <a:off x="5886771" y="398711"/>
            <a:ext cx="0" cy="42544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oliniowy 28"/>
          <p:cNvCxnSpPr>
            <a:cxnSpLocks/>
          </p:cNvCxnSpPr>
          <p:nvPr/>
        </p:nvCxnSpPr>
        <p:spPr>
          <a:xfrm>
            <a:off x="4980283" y="398711"/>
            <a:ext cx="0" cy="42544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oliniowy 29"/>
          <p:cNvCxnSpPr/>
          <p:nvPr/>
        </p:nvCxnSpPr>
        <p:spPr>
          <a:xfrm flipH="1">
            <a:off x="2229172" y="1334950"/>
            <a:ext cx="3669213" cy="7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łamany 30"/>
          <p:cNvCxnSpPr/>
          <p:nvPr/>
        </p:nvCxnSpPr>
        <p:spPr>
          <a:xfrm flipV="1">
            <a:off x="2229171" y="1772816"/>
            <a:ext cx="914399" cy="318084"/>
          </a:xfrm>
          <a:prstGeom prst="bentConnector3">
            <a:avLst>
              <a:gd name="adj1" fmla="val 607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łamany 31"/>
          <p:cNvCxnSpPr/>
          <p:nvPr/>
        </p:nvCxnSpPr>
        <p:spPr>
          <a:xfrm rot="10800000">
            <a:off x="3158379" y="1772816"/>
            <a:ext cx="899592" cy="318084"/>
          </a:xfrm>
          <a:prstGeom prst="bentConnector3">
            <a:avLst>
              <a:gd name="adj1" fmla="val 5726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łamany 43"/>
          <p:cNvCxnSpPr/>
          <p:nvPr/>
        </p:nvCxnSpPr>
        <p:spPr>
          <a:xfrm>
            <a:off x="2231875" y="2276872"/>
            <a:ext cx="911695" cy="288033"/>
          </a:xfrm>
          <a:prstGeom prst="bentConnector3">
            <a:avLst>
              <a:gd name="adj1" fmla="val 511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łamany 51"/>
          <p:cNvCxnSpPr/>
          <p:nvPr/>
        </p:nvCxnSpPr>
        <p:spPr>
          <a:xfrm rot="10800000" flipV="1">
            <a:off x="3158381" y="2276871"/>
            <a:ext cx="899591" cy="288033"/>
          </a:xfrm>
          <a:prstGeom prst="bentConnector3">
            <a:avLst>
              <a:gd name="adj1" fmla="val 466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łamany 57"/>
          <p:cNvCxnSpPr/>
          <p:nvPr/>
        </p:nvCxnSpPr>
        <p:spPr>
          <a:xfrm flipV="1">
            <a:off x="4044179" y="1772816"/>
            <a:ext cx="914399" cy="318084"/>
          </a:xfrm>
          <a:prstGeom prst="bentConnector3">
            <a:avLst>
              <a:gd name="adj1" fmla="val 5952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łamany 58"/>
          <p:cNvCxnSpPr/>
          <p:nvPr/>
        </p:nvCxnSpPr>
        <p:spPr>
          <a:xfrm rot="10800000">
            <a:off x="4973387" y="1772816"/>
            <a:ext cx="899592" cy="318084"/>
          </a:xfrm>
          <a:prstGeom prst="bentConnector3">
            <a:avLst>
              <a:gd name="adj1" fmla="val 5968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łamany 59"/>
          <p:cNvCxnSpPr/>
          <p:nvPr/>
        </p:nvCxnSpPr>
        <p:spPr>
          <a:xfrm>
            <a:off x="4044179" y="2276873"/>
            <a:ext cx="911695" cy="288033"/>
          </a:xfrm>
          <a:prstGeom prst="bentConnector3">
            <a:avLst>
              <a:gd name="adj1" fmla="val 511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łamany 60"/>
          <p:cNvCxnSpPr/>
          <p:nvPr/>
        </p:nvCxnSpPr>
        <p:spPr>
          <a:xfrm rot="10800000" flipV="1">
            <a:off x="4980283" y="2276872"/>
            <a:ext cx="899591" cy="28803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oliniowy 69"/>
          <p:cNvCxnSpPr/>
          <p:nvPr/>
        </p:nvCxnSpPr>
        <p:spPr>
          <a:xfrm flipH="1">
            <a:off x="2411828" y="2090900"/>
            <a:ext cx="3486557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 prostoliniowy 70"/>
          <p:cNvCxnSpPr/>
          <p:nvPr/>
        </p:nvCxnSpPr>
        <p:spPr>
          <a:xfrm flipH="1" flipV="1">
            <a:off x="2243980" y="2564905"/>
            <a:ext cx="3654405" cy="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Łącznik prostoliniowy 71"/>
          <p:cNvCxnSpPr>
            <a:stCxn id="75" idx="3"/>
          </p:cNvCxnSpPr>
          <p:nvPr/>
        </p:nvCxnSpPr>
        <p:spPr>
          <a:xfrm flipH="1">
            <a:off x="2243980" y="3212976"/>
            <a:ext cx="3744415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chemat blokowy: terminator 73"/>
          <p:cNvSpPr/>
          <p:nvPr/>
        </p:nvSpPr>
        <p:spPr>
          <a:xfrm>
            <a:off x="3972171" y="3140968"/>
            <a:ext cx="180020" cy="144016"/>
          </a:xfrm>
          <a:prstGeom prst="flowChartTerminato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Schemat blokowy: terminator 74"/>
          <p:cNvSpPr/>
          <p:nvPr/>
        </p:nvSpPr>
        <p:spPr>
          <a:xfrm>
            <a:off x="5808375" y="3140968"/>
            <a:ext cx="180020" cy="144016"/>
          </a:xfrm>
          <a:prstGeom prst="flowChartTerminato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pole tekstowe 75"/>
          <p:cNvSpPr txBox="1"/>
          <p:nvPr/>
        </p:nvSpPr>
        <p:spPr>
          <a:xfrm>
            <a:off x="710780" y="1820014"/>
            <a:ext cx="1844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PWM -tranzystor  górny</a:t>
            </a:r>
            <a:endParaRPr lang="pl-PL" sz="1100" baseline="-25000" dirty="0"/>
          </a:p>
        </p:txBody>
      </p:sp>
      <p:sp>
        <p:nvSpPr>
          <p:cNvPr id="77" name="pole tekstowe 76"/>
          <p:cNvSpPr txBox="1"/>
          <p:nvPr/>
        </p:nvSpPr>
        <p:spPr>
          <a:xfrm>
            <a:off x="755576" y="2303294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PWM -tranzystor dolny</a:t>
            </a:r>
            <a:endParaRPr lang="pl-PL" sz="1100" baseline="-25000" dirty="0"/>
          </a:p>
        </p:txBody>
      </p:sp>
      <p:sp>
        <p:nvSpPr>
          <p:cNvPr id="78" name="Schemat blokowy: terminator 77"/>
          <p:cNvSpPr/>
          <p:nvPr/>
        </p:nvSpPr>
        <p:spPr>
          <a:xfrm>
            <a:off x="2159732" y="3140968"/>
            <a:ext cx="180020" cy="144016"/>
          </a:xfrm>
          <a:prstGeom prst="flowChartTerminato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Schemat blokowy: terminator 78"/>
          <p:cNvSpPr/>
          <p:nvPr/>
        </p:nvSpPr>
        <p:spPr>
          <a:xfrm>
            <a:off x="2387485" y="3501008"/>
            <a:ext cx="1512169" cy="144016"/>
          </a:xfrm>
          <a:prstGeom prst="flowChartTermina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Schemat blokowy: terminator 79"/>
          <p:cNvSpPr/>
          <p:nvPr/>
        </p:nvSpPr>
        <p:spPr>
          <a:xfrm>
            <a:off x="4224198" y="3501008"/>
            <a:ext cx="1512169" cy="144016"/>
          </a:xfrm>
          <a:prstGeom prst="flowChartTermina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1" name="Łącznik prostoliniowy 80"/>
          <p:cNvCxnSpPr/>
          <p:nvPr/>
        </p:nvCxnSpPr>
        <p:spPr>
          <a:xfrm flipH="1">
            <a:off x="2267812" y="3573016"/>
            <a:ext cx="36305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pole tekstowe 81"/>
          <p:cNvSpPr txBox="1"/>
          <p:nvPr/>
        </p:nvSpPr>
        <p:spPr>
          <a:xfrm>
            <a:off x="1289413" y="3081424"/>
            <a:ext cx="9063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Pomiar ADC </a:t>
            </a:r>
            <a:endParaRPr lang="pl-PL" sz="1100" baseline="-25000" dirty="0"/>
          </a:p>
        </p:txBody>
      </p:sp>
      <p:sp>
        <p:nvSpPr>
          <p:cNvPr id="83" name="pole tekstowe 82"/>
          <p:cNvSpPr txBox="1"/>
          <p:nvPr/>
        </p:nvSpPr>
        <p:spPr>
          <a:xfrm>
            <a:off x="395536" y="3455422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Czas procesora na obliczenia </a:t>
            </a:r>
            <a:endParaRPr lang="pl-PL" sz="1100" baseline="-25000" dirty="0"/>
          </a:p>
        </p:txBody>
      </p:sp>
      <p:cxnSp>
        <p:nvCxnSpPr>
          <p:cNvPr id="85" name="Łącznik prosty ze strzałką 84"/>
          <p:cNvCxnSpPr/>
          <p:nvPr/>
        </p:nvCxnSpPr>
        <p:spPr>
          <a:xfrm flipH="1">
            <a:off x="2267744" y="398711"/>
            <a:ext cx="17763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pole tekstowe 85"/>
          <p:cNvSpPr txBox="1"/>
          <p:nvPr/>
        </p:nvSpPr>
        <p:spPr>
          <a:xfrm>
            <a:off x="2699792" y="137101"/>
            <a:ext cx="9063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Okres PWM </a:t>
            </a:r>
            <a:endParaRPr lang="pl-PL" sz="1100" baseline="-25000" dirty="0"/>
          </a:p>
        </p:txBody>
      </p:sp>
      <p:cxnSp>
        <p:nvCxnSpPr>
          <p:cNvPr id="87" name="Łącznik prostoliniowy 86"/>
          <p:cNvCxnSpPr/>
          <p:nvPr/>
        </p:nvCxnSpPr>
        <p:spPr>
          <a:xfrm>
            <a:off x="2699792" y="404664"/>
            <a:ext cx="0" cy="42484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Łącznik prostoliniowy 87"/>
          <p:cNvCxnSpPr/>
          <p:nvPr/>
        </p:nvCxnSpPr>
        <p:spPr>
          <a:xfrm>
            <a:off x="3635896" y="404664"/>
            <a:ext cx="0" cy="42484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Łącznik prostoliniowy 88"/>
          <p:cNvCxnSpPr/>
          <p:nvPr/>
        </p:nvCxnSpPr>
        <p:spPr>
          <a:xfrm>
            <a:off x="3563888" y="404664"/>
            <a:ext cx="0" cy="42484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Łącznik prostoliniowy 89"/>
          <p:cNvCxnSpPr/>
          <p:nvPr/>
        </p:nvCxnSpPr>
        <p:spPr>
          <a:xfrm>
            <a:off x="2771800" y="404664"/>
            <a:ext cx="0" cy="42484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Łącznik prostoliniowy 90"/>
          <p:cNvCxnSpPr/>
          <p:nvPr/>
        </p:nvCxnSpPr>
        <p:spPr>
          <a:xfrm flipH="1">
            <a:off x="2267812" y="909467"/>
            <a:ext cx="3630573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pole tekstowe 92"/>
          <p:cNvSpPr txBox="1"/>
          <p:nvPr/>
        </p:nvSpPr>
        <p:spPr>
          <a:xfrm>
            <a:off x="395536" y="764704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CCRx - rejestr kanału licznika </a:t>
            </a:r>
            <a:endParaRPr lang="pl-PL" sz="1100" baseline="-25000" dirty="0"/>
          </a:p>
        </p:txBody>
      </p:sp>
      <p:sp>
        <p:nvSpPr>
          <p:cNvPr id="98" name="pole tekstowe 97"/>
          <p:cNvSpPr txBox="1"/>
          <p:nvPr/>
        </p:nvSpPr>
        <p:spPr>
          <a:xfrm>
            <a:off x="791580" y="260648"/>
            <a:ext cx="1692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Licznik w trybie PWM   </a:t>
            </a:r>
            <a:endParaRPr lang="pl-PL" sz="1100" baseline="-25000" dirty="0"/>
          </a:p>
        </p:txBody>
      </p:sp>
      <p:sp>
        <p:nvSpPr>
          <p:cNvPr id="105" name="Prostokąt 104"/>
          <p:cNvSpPr/>
          <p:nvPr/>
        </p:nvSpPr>
        <p:spPr>
          <a:xfrm>
            <a:off x="1835696" y="5229200"/>
            <a:ext cx="72008" cy="144016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6" name="pole tekstowe 105"/>
          <p:cNvSpPr txBox="1"/>
          <p:nvPr/>
        </p:nvSpPr>
        <p:spPr>
          <a:xfrm>
            <a:off x="1973949" y="5157192"/>
            <a:ext cx="4284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Czas zwłoki między załączeniem tranzystorów grupy dolnej i górnej </a:t>
            </a:r>
            <a:endParaRPr lang="pl-PL" sz="1100" baseline="-25000" dirty="0"/>
          </a:p>
        </p:txBody>
      </p:sp>
      <p:cxnSp>
        <p:nvCxnSpPr>
          <p:cNvPr id="125" name="Łącznik prostoliniowy 124"/>
          <p:cNvCxnSpPr/>
          <p:nvPr/>
        </p:nvCxnSpPr>
        <p:spPr>
          <a:xfrm flipH="1">
            <a:off x="2267745" y="4653136"/>
            <a:ext cx="3744415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oliniowy 61"/>
          <p:cNvCxnSpPr/>
          <p:nvPr/>
        </p:nvCxnSpPr>
        <p:spPr>
          <a:xfrm>
            <a:off x="4499992" y="404664"/>
            <a:ext cx="0" cy="42484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Łącznik prostoliniowy 62"/>
          <p:cNvCxnSpPr/>
          <p:nvPr/>
        </p:nvCxnSpPr>
        <p:spPr>
          <a:xfrm>
            <a:off x="4572000" y="404664"/>
            <a:ext cx="0" cy="42484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oliniowy 63"/>
          <p:cNvCxnSpPr/>
          <p:nvPr/>
        </p:nvCxnSpPr>
        <p:spPr>
          <a:xfrm>
            <a:off x="5364088" y="404664"/>
            <a:ext cx="0" cy="42484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Łącznik prostoliniowy 64"/>
          <p:cNvCxnSpPr/>
          <p:nvPr/>
        </p:nvCxnSpPr>
        <p:spPr>
          <a:xfrm>
            <a:off x="5436096" y="404664"/>
            <a:ext cx="0" cy="42484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oliniowy 19"/>
          <p:cNvCxnSpPr/>
          <p:nvPr/>
        </p:nvCxnSpPr>
        <p:spPr>
          <a:xfrm>
            <a:off x="2219568" y="3861048"/>
            <a:ext cx="470600" cy="216024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oliniowy 32"/>
          <p:cNvCxnSpPr/>
          <p:nvPr/>
        </p:nvCxnSpPr>
        <p:spPr>
          <a:xfrm flipV="1">
            <a:off x="2687722" y="3969060"/>
            <a:ext cx="948174" cy="108012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Łącznik prostoliniowy 83"/>
          <p:cNvCxnSpPr/>
          <p:nvPr/>
        </p:nvCxnSpPr>
        <p:spPr>
          <a:xfrm>
            <a:off x="3635896" y="3969060"/>
            <a:ext cx="864096" cy="324036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Łącznik prostoliniowy 91"/>
          <p:cNvCxnSpPr/>
          <p:nvPr/>
        </p:nvCxnSpPr>
        <p:spPr>
          <a:xfrm flipV="1">
            <a:off x="4499992" y="4221088"/>
            <a:ext cx="936104" cy="72008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Łącznik prostoliniowy 95"/>
          <p:cNvCxnSpPr/>
          <p:nvPr/>
        </p:nvCxnSpPr>
        <p:spPr>
          <a:xfrm>
            <a:off x="5436096" y="4221088"/>
            <a:ext cx="443778" cy="216024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pole tekstowe 96"/>
          <p:cNvSpPr txBox="1"/>
          <p:nvPr/>
        </p:nvSpPr>
        <p:spPr>
          <a:xfrm>
            <a:off x="395536" y="3717032"/>
            <a:ext cx="1980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Przebieg prądu chwilowego, średniego </a:t>
            </a:r>
            <a:endParaRPr lang="pl-PL" sz="1100" baseline="-25000" dirty="0"/>
          </a:p>
        </p:txBody>
      </p:sp>
      <p:sp>
        <p:nvSpPr>
          <p:cNvPr id="46" name="Elipsa 45"/>
          <p:cNvSpPr/>
          <p:nvPr/>
        </p:nvSpPr>
        <p:spPr>
          <a:xfrm>
            <a:off x="2176608" y="3831567"/>
            <a:ext cx="100908" cy="1009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9" name="Elipsa 98"/>
          <p:cNvSpPr/>
          <p:nvPr/>
        </p:nvSpPr>
        <p:spPr>
          <a:xfrm>
            <a:off x="3995936" y="4089508"/>
            <a:ext cx="100908" cy="1009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0" name="Elipsa 99"/>
          <p:cNvSpPr/>
          <p:nvPr/>
        </p:nvSpPr>
        <p:spPr>
          <a:xfrm>
            <a:off x="5836317" y="4386658"/>
            <a:ext cx="100908" cy="1009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8" name="Łącznik prostoliniowy 47"/>
          <p:cNvCxnSpPr/>
          <p:nvPr/>
        </p:nvCxnSpPr>
        <p:spPr>
          <a:xfrm>
            <a:off x="2267812" y="3862417"/>
            <a:ext cx="3558801" cy="55509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22617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111</Words>
  <Application>Microsoft Office PowerPoint</Application>
  <PresentationFormat>Pokaz na ekranie (4:3)</PresentationFormat>
  <Paragraphs>51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6" baseType="lpstr">
      <vt:lpstr>Arial</vt:lpstr>
      <vt:lpstr>Calibri</vt:lpstr>
      <vt:lpstr>Motyw pakietu Office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durl Lowyn</dc:creator>
  <cp:lastModifiedBy>Użytkownik systemu Windows</cp:lastModifiedBy>
  <cp:revision>28</cp:revision>
  <dcterms:created xsi:type="dcterms:W3CDTF">2020-10-02T04:15:12Z</dcterms:created>
  <dcterms:modified xsi:type="dcterms:W3CDTF">2020-10-08T16:10:55Z</dcterms:modified>
</cp:coreProperties>
</file>