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1" r:id="rId2"/>
  </p:sldMasterIdLst>
  <p:sldIdLst>
    <p:sldId id="263" r:id="rId3"/>
    <p:sldId id="258" r:id="rId4"/>
    <p:sldId id="264" r:id="rId5"/>
    <p:sldId id="261" r:id="rId6"/>
    <p:sldId id="265" r:id="rId7"/>
    <p:sldId id="266" r:id="rId8"/>
    <p:sldId id="267" r:id="rId9"/>
    <p:sldId id="256" r:id="rId10"/>
    <p:sldId id="268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up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Przed scramblingiem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0.12942104111986003"/>
          <c:y val="0.18173629337999417"/>
          <c:w val="0.84557895888014001"/>
          <c:h val="0.63218394575678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Arkusz1!$B$1:$B$6</c:f>
              <c:strCache>
                <c:ptCount val="6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7</c:v>
                </c:pt>
                <c:pt idx="4">
                  <c:v>9</c:v>
                </c:pt>
                <c:pt idx="5">
                  <c:v>4</c:v>
                </c:pt>
              </c:strCache>
            </c:strRef>
          </c:tx>
          <c:spPr>
            <a:solidFill>
              <a:srgbClr val="B11D09"/>
            </a:solidFill>
            <a:ln>
              <a:noFill/>
            </a:ln>
            <a:effectLst/>
          </c:spPr>
          <c:invertIfNegative val="0"/>
          <c:val>
            <c:numRef>
              <c:f>Arkusz1!$B$1:$B$6</c:f>
              <c:numCache>
                <c:formatCode>General</c:formatCode>
                <c:ptCount val="6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7</c:v>
                </c:pt>
                <c:pt idx="4">
                  <c:v>9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1E-4932-81AD-B09903C9D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515936"/>
        <c:axId val="238143680"/>
      </c:barChart>
      <c:catAx>
        <c:axId val="338515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Długość</a:t>
                </a:r>
                <a:r>
                  <a:rPr lang="pl-PL" baseline="0"/>
                  <a:t> ciągu bitów o tej samej wartości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38143680"/>
        <c:crosses val="autoZero"/>
        <c:auto val="1"/>
        <c:lblAlgn val="ctr"/>
        <c:lblOffset val="100"/>
        <c:noMultiLvlLbl val="0"/>
      </c:catAx>
      <c:valAx>
        <c:axId val="23814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</a:t>
                </a:r>
                <a:r>
                  <a:rPr lang="pl-PL" baseline="0"/>
                  <a:t> wystąpień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3851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0" i="0" baseline="0">
                <a:effectLst/>
              </a:rPr>
              <a:t>Po scramblingu</a:t>
            </a:r>
            <a:endParaRPr lang="pl-PL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Arkusz2!$B$1:$B$6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5-4078-9CEB-50430F04F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77072"/>
        <c:axId val="397838512"/>
      </c:barChart>
      <c:catAx>
        <c:axId val="3807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000" b="0" i="0" baseline="0">
                    <a:effectLst/>
                  </a:rPr>
                  <a:t>Długość ciągu bitów o tej samej wartości</a:t>
                </a:r>
                <a:endParaRPr lang="pl-PL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7838512"/>
        <c:crosses val="autoZero"/>
        <c:auto val="1"/>
        <c:lblAlgn val="ctr"/>
        <c:lblOffset val="100"/>
        <c:noMultiLvlLbl val="0"/>
      </c:catAx>
      <c:valAx>
        <c:axId val="39783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000" b="0" i="0" baseline="0">
                    <a:effectLst/>
                  </a:rPr>
                  <a:t>Ilość wystąpień</a:t>
                </a:r>
                <a:endParaRPr lang="pl-PL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807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65494-7ECA-4C78-8DDC-75B1DF32F9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D4EDC196-F52E-4D54-A9B9-C37E91C20597}">
      <dgm:prSet phldrT="[Tekst]"/>
      <dgm:spPr/>
      <dgm:t>
        <a:bodyPr/>
        <a:lstStyle/>
        <a:p>
          <a:r>
            <a:rPr lang="pl-PL" dirty="0" err="1">
              <a:solidFill>
                <a:schemeClr val="tx1"/>
              </a:solidFill>
            </a:rPr>
            <a:t>Scrambling</a:t>
          </a:r>
          <a:endParaRPr lang="pl-PL" dirty="0">
            <a:solidFill>
              <a:schemeClr val="tx1"/>
            </a:solidFill>
          </a:endParaRPr>
        </a:p>
      </dgm:t>
    </dgm:pt>
    <dgm:pt modelId="{20A54D0B-E7E4-4B2D-9750-BBDF06D7B1B0}" type="parTrans" cxnId="{6F44AB37-E4DD-4830-B9CD-F24FC87A9086}">
      <dgm:prSet/>
      <dgm:spPr/>
      <dgm:t>
        <a:bodyPr/>
        <a:lstStyle/>
        <a:p>
          <a:endParaRPr lang="pl-PL"/>
        </a:p>
      </dgm:t>
    </dgm:pt>
    <dgm:pt modelId="{3C520C70-31CC-4C8C-97C8-14D78CB83007}" type="sibTrans" cxnId="{6F44AB37-E4DD-4830-B9CD-F24FC87A9086}">
      <dgm:prSet/>
      <dgm:spPr/>
      <dgm:t>
        <a:bodyPr/>
        <a:lstStyle/>
        <a:p>
          <a:endParaRPr lang="pl-PL"/>
        </a:p>
      </dgm:t>
    </dgm:pt>
    <dgm:pt modelId="{7C85F84B-C779-4EF1-86DF-2A62C1584BB6}">
      <dgm:prSet phldrT="[Tekst]"/>
      <dgm:spPr/>
      <dgm:t>
        <a:bodyPr/>
        <a:lstStyle/>
        <a:p>
          <a:r>
            <a:rPr lang="pl-PL" dirty="0">
              <a:solidFill>
                <a:schemeClr val="tx1"/>
              </a:solidFill>
            </a:rPr>
            <a:t>Okno nadawcze</a:t>
          </a:r>
        </a:p>
      </dgm:t>
    </dgm:pt>
    <dgm:pt modelId="{010A8192-ADE2-47B4-97AF-75F6A4543AE5}" type="parTrans" cxnId="{00850F9E-31FC-4534-A99E-5314E499F873}">
      <dgm:prSet/>
      <dgm:spPr/>
      <dgm:t>
        <a:bodyPr/>
        <a:lstStyle/>
        <a:p>
          <a:endParaRPr lang="pl-PL"/>
        </a:p>
      </dgm:t>
    </dgm:pt>
    <dgm:pt modelId="{C8F48184-333E-4FCC-AFE2-3658370369B0}" type="sibTrans" cxnId="{00850F9E-31FC-4534-A99E-5314E499F873}">
      <dgm:prSet/>
      <dgm:spPr/>
      <dgm:t>
        <a:bodyPr/>
        <a:lstStyle/>
        <a:p>
          <a:endParaRPr lang="pl-PL"/>
        </a:p>
      </dgm:t>
    </dgm:pt>
    <dgm:pt modelId="{5EF41FEC-1547-45F1-AB37-1BCA239B23EF}">
      <dgm:prSet phldrT="[Tekst]"/>
      <dgm:spPr/>
      <dgm:t>
        <a:bodyPr/>
        <a:lstStyle/>
        <a:p>
          <a:r>
            <a:rPr lang="pl-PL" dirty="0">
              <a:solidFill>
                <a:schemeClr val="tx1"/>
              </a:solidFill>
            </a:rPr>
            <a:t>Nadanie sygnału</a:t>
          </a:r>
        </a:p>
      </dgm:t>
    </dgm:pt>
    <dgm:pt modelId="{5B647741-DA34-438C-AA47-4721A4C536A4}" type="parTrans" cxnId="{C3D664AE-33D2-4C19-AF80-F294AA2A5782}">
      <dgm:prSet/>
      <dgm:spPr/>
      <dgm:t>
        <a:bodyPr/>
        <a:lstStyle/>
        <a:p>
          <a:endParaRPr lang="pl-PL"/>
        </a:p>
      </dgm:t>
    </dgm:pt>
    <dgm:pt modelId="{E1C70A19-F77D-4323-AB45-A54EC7977546}" type="sibTrans" cxnId="{C3D664AE-33D2-4C19-AF80-F294AA2A5782}">
      <dgm:prSet/>
      <dgm:spPr/>
      <dgm:t>
        <a:bodyPr/>
        <a:lstStyle/>
        <a:p>
          <a:endParaRPr lang="pl-PL"/>
        </a:p>
      </dgm:t>
    </dgm:pt>
    <dgm:pt modelId="{B8B23BB1-3486-4E65-AF29-4200A90C5214}">
      <dgm:prSet phldrT="[Tekst]"/>
      <dgm:spPr/>
      <dgm:t>
        <a:bodyPr/>
        <a:lstStyle/>
        <a:p>
          <a:r>
            <a:rPr lang="pl-PL" b="0" dirty="0">
              <a:solidFill>
                <a:schemeClr val="tx1"/>
              </a:solidFill>
            </a:rPr>
            <a:t>Okno odbiorcze</a:t>
          </a:r>
        </a:p>
      </dgm:t>
    </dgm:pt>
    <dgm:pt modelId="{3D783BD5-F8C6-49B2-82CD-293D53E6A2E9}" type="parTrans" cxnId="{B5226F76-43BB-4EAE-8567-59388990C3A5}">
      <dgm:prSet/>
      <dgm:spPr/>
      <dgm:t>
        <a:bodyPr/>
        <a:lstStyle/>
        <a:p>
          <a:endParaRPr lang="pl-PL"/>
        </a:p>
      </dgm:t>
    </dgm:pt>
    <dgm:pt modelId="{05BAA263-F93C-4FF5-B761-CE2F08DD546F}" type="sibTrans" cxnId="{B5226F76-43BB-4EAE-8567-59388990C3A5}">
      <dgm:prSet/>
      <dgm:spPr/>
      <dgm:t>
        <a:bodyPr/>
        <a:lstStyle/>
        <a:p>
          <a:endParaRPr lang="pl-PL"/>
        </a:p>
      </dgm:t>
    </dgm:pt>
    <dgm:pt modelId="{90584064-4845-4671-A22A-35505206710A}" type="pres">
      <dgm:prSet presAssocID="{9AD65494-7ECA-4C78-8DDC-75B1DF32F9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2F1156-4DCF-405E-8D17-346AF4DD020E}" type="pres">
      <dgm:prSet presAssocID="{D4EDC196-F52E-4D54-A9B9-C37E91C20597}" presName="hierRoot1" presStyleCnt="0">
        <dgm:presLayoutVars>
          <dgm:hierBranch val="init"/>
        </dgm:presLayoutVars>
      </dgm:prSet>
      <dgm:spPr/>
    </dgm:pt>
    <dgm:pt modelId="{C11EA657-CA34-410E-87A6-D77E9FA5F6ED}" type="pres">
      <dgm:prSet presAssocID="{D4EDC196-F52E-4D54-A9B9-C37E91C20597}" presName="rootComposite1" presStyleCnt="0"/>
      <dgm:spPr/>
    </dgm:pt>
    <dgm:pt modelId="{E543E517-DABB-4292-A5FD-A0B392C11470}" type="pres">
      <dgm:prSet presAssocID="{D4EDC196-F52E-4D54-A9B9-C37E91C20597}" presName="rootText1" presStyleLbl="node0" presStyleIdx="0" presStyleCnt="1" custScaleX="119434">
        <dgm:presLayoutVars>
          <dgm:chPref val="3"/>
        </dgm:presLayoutVars>
      </dgm:prSet>
      <dgm:spPr/>
    </dgm:pt>
    <dgm:pt modelId="{E56AFCDF-9B23-4ABC-99CE-60A37B7A4D92}" type="pres">
      <dgm:prSet presAssocID="{D4EDC196-F52E-4D54-A9B9-C37E91C20597}" presName="rootConnector1" presStyleLbl="node1" presStyleIdx="0" presStyleCnt="0"/>
      <dgm:spPr/>
    </dgm:pt>
    <dgm:pt modelId="{2DA012C3-3DCD-4FA1-9532-E9B40DB08301}" type="pres">
      <dgm:prSet presAssocID="{D4EDC196-F52E-4D54-A9B9-C37E91C20597}" presName="hierChild2" presStyleCnt="0"/>
      <dgm:spPr/>
    </dgm:pt>
    <dgm:pt modelId="{259B4434-BDA1-49A2-BC4C-0980E613901A}" type="pres">
      <dgm:prSet presAssocID="{010A8192-ADE2-47B4-97AF-75F6A4543AE5}" presName="Name37" presStyleLbl="parChTrans1D2" presStyleIdx="0" presStyleCnt="3"/>
      <dgm:spPr/>
    </dgm:pt>
    <dgm:pt modelId="{B9C6D53B-1838-4857-96AD-403FDB5797F5}" type="pres">
      <dgm:prSet presAssocID="{7C85F84B-C779-4EF1-86DF-2A62C1584BB6}" presName="hierRoot2" presStyleCnt="0">
        <dgm:presLayoutVars>
          <dgm:hierBranch val="init"/>
        </dgm:presLayoutVars>
      </dgm:prSet>
      <dgm:spPr/>
    </dgm:pt>
    <dgm:pt modelId="{A773FA51-5134-4C13-84EF-60F7C4D9DDF6}" type="pres">
      <dgm:prSet presAssocID="{7C85F84B-C779-4EF1-86DF-2A62C1584BB6}" presName="rootComposite" presStyleCnt="0"/>
      <dgm:spPr/>
    </dgm:pt>
    <dgm:pt modelId="{B451AAD3-9376-4CDD-834F-DFC2D54DD86C}" type="pres">
      <dgm:prSet presAssocID="{7C85F84B-C779-4EF1-86DF-2A62C1584BB6}" presName="rootText" presStyleLbl="node2" presStyleIdx="0" presStyleCnt="3">
        <dgm:presLayoutVars>
          <dgm:chPref val="3"/>
        </dgm:presLayoutVars>
      </dgm:prSet>
      <dgm:spPr/>
    </dgm:pt>
    <dgm:pt modelId="{816959FF-483E-438C-844D-53A2AEACDB13}" type="pres">
      <dgm:prSet presAssocID="{7C85F84B-C779-4EF1-86DF-2A62C1584BB6}" presName="rootConnector" presStyleLbl="node2" presStyleIdx="0" presStyleCnt="3"/>
      <dgm:spPr/>
    </dgm:pt>
    <dgm:pt modelId="{03F6305F-2597-4EF6-B48D-05E76ED2D90D}" type="pres">
      <dgm:prSet presAssocID="{7C85F84B-C779-4EF1-86DF-2A62C1584BB6}" presName="hierChild4" presStyleCnt="0"/>
      <dgm:spPr/>
    </dgm:pt>
    <dgm:pt modelId="{A38B5579-0693-4518-81B3-D8E6D7B5362B}" type="pres">
      <dgm:prSet presAssocID="{7C85F84B-C779-4EF1-86DF-2A62C1584BB6}" presName="hierChild5" presStyleCnt="0"/>
      <dgm:spPr/>
    </dgm:pt>
    <dgm:pt modelId="{FAA44141-D390-4138-9206-B595E6580C3E}" type="pres">
      <dgm:prSet presAssocID="{5B647741-DA34-438C-AA47-4721A4C536A4}" presName="Name37" presStyleLbl="parChTrans1D2" presStyleIdx="1" presStyleCnt="3"/>
      <dgm:spPr/>
    </dgm:pt>
    <dgm:pt modelId="{6405DBE2-D3A0-4E12-A49B-B0914A07B167}" type="pres">
      <dgm:prSet presAssocID="{5EF41FEC-1547-45F1-AB37-1BCA239B23EF}" presName="hierRoot2" presStyleCnt="0">
        <dgm:presLayoutVars>
          <dgm:hierBranch val="init"/>
        </dgm:presLayoutVars>
      </dgm:prSet>
      <dgm:spPr/>
    </dgm:pt>
    <dgm:pt modelId="{68BF52B5-8297-4F10-BA1E-A3D8F39DE2B5}" type="pres">
      <dgm:prSet presAssocID="{5EF41FEC-1547-45F1-AB37-1BCA239B23EF}" presName="rootComposite" presStyleCnt="0"/>
      <dgm:spPr/>
    </dgm:pt>
    <dgm:pt modelId="{E884635A-7C0D-4CE4-A97B-BA79461F0AEF}" type="pres">
      <dgm:prSet presAssocID="{5EF41FEC-1547-45F1-AB37-1BCA239B23EF}" presName="rootText" presStyleLbl="node2" presStyleIdx="1" presStyleCnt="3">
        <dgm:presLayoutVars>
          <dgm:chPref val="3"/>
        </dgm:presLayoutVars>
      </dgm:prSet>
      <dgm:spPr/>
    </dgm:pt>
    <dgm:pt modelId="{83A61645-BE75-42AB-9780-B476739FD9B9}" type="pres">
      <dgm:prSet presAssocID="{5EF41FEC-1547-45F1-AB37-1BCA239B23EF}" presName="rootConnector" presStyleLbl="node2" presStyleIdx="1" presStyleCnt="3"/>
      <dgm:spPr/>
    </dgm:pt>
    <dgm:pt modelId="{B1B7F2C2-B4EB-4072-9539-E343950ED3CF}" type="pres">
      <dgm:prSet presAssocID="{5EF41FEC-1547-45F1-AB37-1BCA239B23EF}" presName="hierChild4" presStyleCnt="0"/>
      <dgm:spPr/>
    </dgm:pt>
    <dgm:pt modelId="{98DD0FC2-3765-46FF-9321-9A0A8F478D29}" type="pres">
      <dgm:prSet presAssocID="{5EF41FEC-1547-45F1-AB37-1BCA239B23EF}" presName="hierChild5" presStyleCnt="0"/>
      <dgm:spPr/>
    </dgm:pt>
    <dgm:pt modelId="{D76156F1-E5F1-4694-B1E9-2D68284A7A5F}" type="pres">
      <dgm:prSet presAssocID="{3D783BD5-F8C6-49B2-82CD-293D53E6A2E9}" presName="Name37" presStyleLbl="parChTrans1D2" presStyleIdx="2" presStyleCnt="3"/>
      <dgm:spPr/>
    </dgm:pt>
    <dgm:pt modelId="{258A8244-F3E7-4E65-8A33-9212437E0B67}" type="pres">
      <dgm:prSet presAssocID="{B8B23BB1-3486-4E65-AF29-4200A90C5214}" presName="hierRoot2" presStyleCnt="0">
        <dgm:presLayoutVars>
          <dgm:hierBranch val="init"/>
        </dgm:presLayoutVars>
      </dgm:prSet>
      <dgm:spPr/>
    </dgm:pt>
    <dgm:pt modelId="{2964663B-9A20-4B09-9157-9250BCAEB998}" type="pres">
      <dgm:prSet presAssocID="{B8B23BB1-3486-4E65-AF29-4200A90C5214}" presName="rootComposite" presStyleCnt="0"/>
      <dgm:spPr/>
    </dgm:pt>
    <dgm:pt modelId="{C75B3F91-376E-499B-91FA-BAA9DC1844DC}" type="pres">
      <dgm:prSet presAssocID="{B8B23BB1-3486-4E65-AF29-4200A90C5214}" presName="rootText" presStyleLbl="node2" presStyleIdx="2" presStyleCnt="3">
        <dgm:presLayoutVars>
          <dgm:chPref val="3"/>
        </dgm:presLayoutVars>
      </dgm:prSet>
      <dgm:spPr/>
    </dgm:pt>
    <dgm:pt modelId="{AE7C54A9-8A77-4671-A11D-CFE5A8B3EBCA}" type="pres">
      <dgm:prSet presAssocID="{B8B23BB1-3486-4E65-AF29-4200A90C5214}" presName="rootConnector" presStyleLbl="node2" presStyleIdx="2" presStyleCnt="3"/>
      <dgm:spPr/>
    </dgm:pt>
    <dgm:pt modelId="{D373550F-6176-426C-82C1-87BC6C2C424B}" type="pres">
      <dgm:prSet presAssocID="{B8B23BB1-3486-4E65-AF29-4200A90C5214}" presName="hierChild4" presStyleCnt="0"/>
      <dgm:spPr/>
    </dgm:pt>
    <dgm:pt modelId="{DCF9D9A6-D8F2-49D3-B8B5-DF291E4C6351}" type="pres">
      <dgm:prSet presAssocID="{B8B23BB1-3486-4E65-AF29-4200A90C5214}" presName="hierChild5" presStyleCnt="0"/>
      <dgm:spPr/>
    </dgm:pt>
    <dgm:pt modelId="{137AB32E-982D-4519-AD93-75FA62CA7FAF}" type="pres">
      <dgm:prSet presAssocID="{D4EDC196-F52E-4D54-A9B9-C37E91C20597}" presName="hierChild3" presStyleCnt="0"/>
      <dgm:spPr/>
    </dgm:pt>
  </dgm:ptLst>
  <dgm:cxnLst>
    <dgm:cxn modelId="{93286733-5752-46A4-AB8F-524EB81258E6}" type="presOf" srcId="{7C85F84B-C779-4EF1-86DF-2A62C1584BB6}" destId="{B451AAD3-9376-4CDD-834F-DFC2D54DD86C}" srcOrd="0" destOrd="0" presId="urn:microsoft.com/office/officeart/2005/8/layout/orgChart1"/>
    <dgm:cxn modelId="{6F44AB37-E4DD-4830-B9CD-F24FC87A9086}" srcId="{9AD65494-7ECA-4C78-8DDC-75B1DF32F9D4}" destId="{D4EDC196-F52E-4D54-A9B9-C37E91C20597}" srcOrd="0" destOrd="0" parTransId="{20A54D0B-E7E4-4B2D-9750-BBDF06D7B1B0}" sibTransId="{3C520C70-31CC-4C8C-97C8-14D78CB83007}"/>
    <dgm:cxn modelId="{D5C70161-CADF-439E-9666-D1AD099C1246}" type="presOf" srcId="{B8B23BB1-3486-4E65-AF29-4200A90C5214}" destId="{C75B3F91-376E-499B-91FA-BAA9DC1844DC}" srcOrd="0" destOrd="0" presId="urn:microsoft.com/office/officeart/2005/8/layout/orgChart1"/>
    <dgm:cxn modelId="{341E4945-75E2-4B4D-AFC7-B5F92ABE866E}" type="presOf" srcId="{9AD65494-7ECA-4C78-8DDC-75B1DF32F9D4}" destId="{90584064-4845-4671-A22A-35505206710A}" srcOrd="0" destOrd="0" presId="urn:microsoft.com/office/officeart/2005/8/layout/orgChart1"/>
    <dgm:cxn modelId="{63B2DE66-464C-412E-865F-3708B4D668C6}" type="presOf" srcId="{5EF41FEC-1547-45F1-AB37-1BCA239B23EF}" destId="{83A61645-BE75-42AB-9780-B476739FD9B9}" srcOrd="1" destOrd="0" presId="urn:microsoft.com/office/officeart/2005/8/layout/orgChart1"/>
    <dgm:cxn modelId="{1B1E366C-E5C4-4BFB-9A1C-E05DFA3C0882}" type="presOf" srcId="{D4EDC196-F52E-4D54-A9B9-C37E91C20597}" destId="{E543E517-DABB-4292-A5FD-A0B392C11470}" srcOrd="0" destOrd="0" presId="urn:microsoft.com/office/officeart/2005/8/layout/orgChart1"/>
    <dgm:cxn modelId="{06EC0871-DF11-4DCE-B7AD-BB9FF6715755}" type="presOf" srcId="{3D783BD5-F8C6-49B2-82CD-293D53E6A2E9}" destId="{D76156F1-E5F1-4694-B1E9-2D68284A7A5F}" srcOrd="0" destOrd="0" presId="urn:microsoft.com/office/officeart/2005/8/layout/orgChart1"/>
    <dgm:cxn modelId="{B5226F76-43BB-4EAE-8567-59388990C3A5}" srcId="{D4EDC196-F52E-4D54-A9B9-C37E91C20597}" destId="{B8B23BB1-3486-4E65-AF29-4200A90C5214}" srcOrd="2" destOrd="0" parTransId="{3D783BD5-F8C6-49B2-82CD-293D53E6A2E9}" sibTransId="{05BAA263-F93C-4FF5-B761-CE2F08DD546F}"/>
    <dgm:cxn modelId="{D7EAE557-55A1-4FCD-97BE-3A0B842455AD}" type="presOf" srcId="{B8B23BB1-3486-4E65-AF29-4200A90C5214}" destId="{AE7C54A9-8A77-4671-A11D-CFE5A8B3EBCA}" srcOrd="1" destOrd="0" presId="urn:microsoft.com/office/officeart/2005/8/layout/orgChart1"/>
    <dgm:cxn modelId="{3C9AFA92-2621-495C-ABB5-1BBADFD5D652}" type="presOf" srcId="{5EF41FEC-1547-45F1-AB37-1BCA239B23EF}" destId="{E884635A-7C0D-4CE4-A97B-BA79461F0AEF}" srcOrd="0" destOrd="0" presId="urn:microsoft.com/office/officeart/2005/8/layout/orgChart1"/>
    <dgm:cxn modelId="{00850F9E-31FC-4534-A99E-5314E499F873}" srcId="{D4EDC196-F52E-4D54-A9B9-C37E91C20597}" destId="{7C85F84B-C779-4EF1-86DF-2A62C1584BB6}" srcOrd="0" destOrd="0" parTransId="{010A8192-ADE2-47B4-97AF-75F6A4543AE5}" sibTransId="{C8F48184-333E-4FCC-AFE2-3658370369B0}"/>
    <dgm:cxn modelId="{AFA3E6A5-B479-4A45-AC5C-24F003BF79DC}" type="presOf" srcId="{5B647741-DA34-438C-AA47-4721A4C536A4}" destId="{FAA44141-D390-4138-9206-B595E6580C3E}" srcOrd="0" destOrd="0" presId="urn:microsoft.com/office/officeart/2005/8/layout/orgChart1"/>
    <dgm:cxn modelId="{C3D664AE-33D2-4C19-AF80-F294AA2A5782}" srcId="{D4EDC196-F52E-4D54-A9B9-C37E91C20597}" destId="{5EF41FEC-1547-45F1-AB37-1BCA239B23EF}" srcOrd="1" destOrd="0" parTransId="{5B647741-DA34-438C-AA47-4721A4C536A4}" sibTransId="{E1C70A19-F77D-4323-AB45-A54EC7977546}"/>
    <dgm:cxn modelId="{3B0BF1B1-40AC-4878-B25B-763817BAE35A}" type="presOf" srcId="{7C85F84B-C779-4EF1-86DF-2A62C1584BB6}" destId="{816959FF-483E-438C-844D-53A2AEACDB13}" srcOrd="1" destOrd="0" presId="urn:microsoft.com/office/officeart/2005/8/layout/orgChart1"/>
    <dgm:cxn modelId="{2C9087C4-9945-4CFC-B858-1CF1E9EEABD0}" type="presOf" srcId="{010A8192-ADE2-47B4-97AF-75F6A4543AE5}" destId="{259B4434-BDA1-49A2-BC4C-0980E613901A}" srcOrd="0" destOrd="0" presId="urn:microsoft.com/office/officeart/2005/8/layout/orgChart1"/>
    <dgm:cxn modelId="{EE9152CF-8279-4A33-B538-04BD6B0E3A34}" type="presOf" srcId="{D4EDC196-F52E-4D54-A9B9-C37E91C20597}" destId="{E56AFCDF-9B23-4ABC-99CE-60A37B7A4D92}" srcOrd="1" destOrd="0" presId="urn:microsoft.com/office/officeart/2005/8/layout/orgChart1"/>
    <dgm:cxn modelId="{2A6568D3-CA2E-433B-B415-95AF4850A62A}" type="presParOf" srcId="{90584064-4845-4671-A22A-35505206710A}" destId="{A72F1156-4DCF-405E-8D17-346AF4DD020E}" srcOrd="0" destOrd="0" presId="urn:microsoft.com/office/officeart/2005/8/layout/orgChart1"/>
    <dgm:cxn modelId="{D6E04E3F-F4CB-4238-B75A-99A9D63BEA38}" type="presParOf" srcId="{A72F1156-4DCF-405E-8D17-346AF4DD020E}" destId="{C11EA657-CA34-410E-87A6-D77E9FA5F6ED}" srcOrd="0" destOrd="0" presId="urn:microsoft.com/office/officeart/2005/8/layout/orgChart1"/>
    <dgm:cxn modelId="{FDEF87A2-1D3D-41E2-B801-C65CF056BF35}" type="presParOf" srcId="{C11EA657-CA34-410E-87A6-D77E9FA5F6ED}" destId="{E543E517-DABB-4292-A5FD-A0B392C11470}" srcOrd="0" destOrd="0" presId="urn:microsoft.com/office/officeart/2005/8/layout/orgChart1"/>
    <dgm:cxn modelId="{858EE3EB-1C5B-46F9-A066-D3AD1D01E14E}" type="presParOf" srcId="{C11EA657-CA34-410E-87A6-D77E9FA5F6ED}" destId="{E56AFCDF-9B23-4ABC-99CE-60A37B7A4D92}" srcOrd="1" destOrd="0" presId="urn:microsoft.com/office/officeart/2005/8/layout/orgChart1"/>
    <dgm:cxn modelId="{076A32B9-4F47-4969-87E9-F3DCCAE98DDA}" type="presParOf" srcId="{A72F1156-4DCF-405E-8D17-346AF4DD020E}" destId="{2DA012C3-3DCD-4FA1-9532-E9B40DB08301}" srcOrd="1" destOrd="0" presId="urn:microsoft.com/office/officeart/2005/8/layout/orgChart1"/>
    <dgm:cxn modelId="{49E57C1D-4728-40F6-B6B7-47C23B3367A4}" type="presParOf" srcId="{2DA012C3-3DCD-4FA1-9532-E9B40DB08301}" destId="{259B4434-BDA1-49A2-BC4C-0980E613901A}" srcOrd="0" destOrd="0" presId="urn:microsoft.com/office/officeart/2005/8/layout/orgChart1"/>
    <dgm:cxn modelId="{930425FB-9FDD-4EEB-A7D7-934D12AD9FF8}" type="presParOf" srcId="{2DA012C3-3DCD-4FA1-9532-E9B40DB08301}" destId="{B9C6D53B-1838-4857-96AD-403FDB5797F5}" srcOrd="1" destOrd="0" presId="urn:microsoft.com/office/officeart/2005/8/layout/orgChart1"/>
    <dgm:cxn modelId="{10E95745-99F2-40DC-BCF2-5BC07E89A37A}" type="presParOf" srcId="{B9C6D53B-1838-4857-96AD-403FDB5797F5}" destId="{A773FA51-5134-4C13-84EF-60F7C4D9DDF6}" srcOrd="0" destOrd="0" presId="urn:microsoft.com/office/officeart/2005/8/layout/orgChart1"/>
    <dgm:cxn modelId="{8EB991E4-3A30-474F-82F1-254A225B0074}" type="presParOf" srcId="{A773FA51-5134-4C13-84EF-60F7C4D9DDF6}" destId="{B451AAD3-9376-4CDD-834F-DFC2D54DD86C}" srcOrd="0" destOrd="0" presId="urn:microsoft.com/office/officeart/2005/8/layout/orgChart1"/>
    <dgm:cxn modelId="{56F9993B-BB3E-4D9F-A3AC-D19CA0EA1445}" type="presParOf" srcId="{A773FA51-5134-4C13-84EF-60F7C4D9DDF6}" destId="{816959FF-483E-438C-844D-53A2AEACDB13}" srcOrd="1" destOrd="0" presId="urn:microsoft.com/office/officeart/2005/8/layout/orgChart1"/>
    <dgm:cxn modelId="{7C49C80A-AC83-4917-B45F-D911CC78435A}" type="presParOf" srcId="{B9C6D53B-1838-4857-96AD-403FDB5797F5}" destId="{03F6305F-2597-4EF6-B48D-05E76ED2D90D}" srcOrd="1" destOrd="0" presId="urn:microsoft.com/office/officeart/2005/8/layout/orgChart1"/>
    <dgm:cxn modelId="{68B41811-D4C2-43E3-809B-E0DF07840CF8}" type="presParOf" srcId="{B9C6D53B-1838-4857-96AD-403FDB5797F5}" destId="{A38B5579-0693-4518-81B3-D8E6D7B5362B}" srcOrd="2" destOrd="0" presId="urn:microsoft.com/office/officeart/2005/8/layout/orgChart1"/>
    <dgm:cxn modelId="{232A53BB-DA77-4DB2-AF1F-EF2A764AFFCE}" type="presParOf" srcId="{2DA012C3-3DCD-4FA1-9532-E9B40DB08301}" destId="{FAA44141-D390-4138-9206-B595E6580C3E}" srcOrd="2" destOrd="0" presId="urn:microsoft.com/office/officeart/2005/8/layout/orgChart1"/>
    <dgm:cxn modelId="{CDFD7DA2-A99D-4982-85E9-87C01525582B}" type="presParOf" srcId="{2DA012C3-3DCD-4FA1-9532-E9B40DB08301}" destId="{6405DBE2-D3A0-4E12-A49B-B0914A07B167}" srcOrd="3" destOrd="0" presId="urn:microsoft.com/office/officeart/2005/8/layout/orgChart1"/>
    <dgm:cxn modelId="{07CAF607-953C-478D-8716-E6F64DA898EC}" type="presParOf" srcId="{6405DBE2-D3A0-4E12-A49B-B0914A07B167}" destId="{68BF52B5-8297-4F10-BA1E-A3D8F39DE2B5}" srcOrd="0" destOrd="0" presId="urn:microsoft.com/office/officeart/2005/8/layout/orgChart1"/>
    <dgm:cxn modelId="{99B91039-1923-4A66-8DD2-9510D968343A}" type="presParOf" srcId="{68BF52B5-8297-4F10-BA1E-A3D8F39DE2B5}" destId="{E884635A-7C0D-4CE4-A97B-BA79461F0AEF}" srcOrd="0" destOrd="0" presId="urn:microsoft.com/office/officeart/2005/8/layout/orgChart1"/>
    <dgm:cxn modelId="{8C2F1A4A-C3F4-4723-B86C-58BF34639428}" type="presParOf" srcId="{68BF52B5-8297-4F10-BA1E-A3D8F39DE2B5}" destId="{83A61645-BE75-42AB-9780-B476739FD9B9}" srcOrd="1" destOrd="0" presId="urn:microsoft.com/office/officeart/2005/8/layout/orgChart1"/>
    <dgm:cxn modelId="{E2EA0628-84BA-40EA-9DE4-6CE8241631BF}" type="presParOf" srcId="{6405DBE2-D3A0-4E12-A49B-B0914A07B167}" destId="{B1B7F2C2-B4EB-4072-9539-E343950ED3CF}" srcOrd="1" destOrd="0" presId="urn:microsoft.com/office/officeart/2005/8/layout/orgChart1"/>
    <dgm:cxn modelId="{6ED2CAC5-F1BD-44E6-98C4-DBF20FB25C25}" type="presParOf" srcId="{6405DBE2-D3A0-4E12-A49B-B0914A07B167}" destId="{98DD0FC2-3765-46FF-9321-9A0A8F478D29}" srcOrd="2" destOrd="0" presId="urn:microsoft.com/office/officeart/2005/8/layout/orgChart1"/>
    <dgm:cxn modelId="{83E3EECF-D5EC-4038-9E24-EF3DE95C4175}" type="presParOf" srcId="{2DA012C3-3DCD-4FA1-9532-E9B40DB08301}" destId="{D76156F1-E5F1-4694-B1E9-2D68284A7A5F}" srcOrd="4" destOrd="0" presId="urn:microsoft.com/office/officeart/2005/8/layout/orgChart1"/>
    <dgm:cxn modelId="{2FD9403B-4554-4BC5-A444-40349C21EA36}" type="presParOf" srcId="{2DA012C3-3DCD-4FA1-9532-E9B40DB08301}" destId="{258A8244-F3E7-4E65-8A33-9212437E0B67}" srcOrd="5" destOrd="0" presId="urn:microsoft.com/office/officeart/2005/8/layout/orgChart1"/>
    <dgm:cxn modelId="{E6AFDE68-E34C-44FC-A812-43395059ABE9}" type="presParOf" srcId="{258A8244-F3E7-4E65-8A33-9212437E0B67}" destId="{2964663B-9A20-4B09-9157-9250BCAEB998}" srcOrd="0" destOrd="0" presId="urn:microsoft.com/office/officeart/2005/8/layout/orgChart1"/>
    <dgm:cxn modelId="{18BFF80C-A5AF-41A4-87AE-830402214571}" type="presParOf" srcId="{2964663B-9A20-4B09-9157-9250BCAEB998}" destId="{C75B3F91-376E-499B-91FA-BAA9DC1844DC}" srcOrd="0" destOrd="0" presId="urn:microsoft.com/office/officeart/2005/8/layout/orgChart1"/>
    <dgm:cxn modelId="{4A1366DC-F8CC-426C-BC26-DAF71B5989C6}" type="presParOf" srcId="{2964663B-9A20-4B09-9157-9250BCAEB998}" destId="{AE7C54A9-8A77-4671-A11D-CFE5A8B3EBCA}" srcOrd="1" destOrd="0" presId="urn:microsoft.com/office/officeart/2005/8/layout/orgChart1"/>
    <dgm:cxn modelId="{BD576D51-CE11-4567-B6C4-93D570D55130}" type="presParOf" srcId="{258A8244-F3E7-4E65-8A33-9212437E0B67}" destId="{D373550F-6176-426C-82C1-87BC6C2C424B}" srcOrd="1" destOrd="0" presId="urn:microsoft.com/office/officeart/2005/8/layout/orgChart1"/>
    <dgm:cxn modelId="{F058FE2E-0814-405E-A118-B3816867DD98}" type="presParOf" srcId="{258A8244-F3E7-4E65-8A33-9212437E0B67}" destId="{DCF9D9A6-D8F2-49D3-B8B5-DF291E4C6351}" srcOrd="2" destOrd="0" presId="urn:microsoft.com/office/officeart/2005/8/layout/orgChart1"/>
    <dgm:cxn modelId="{C671B492-51DF-45D0-B7A8-C09DCC881B42}" type="presParOf" srcId="{A72F1156-4DCF-405E-8D17-346AF4DD020E}" destId="{137AB32E-982D-4519-AD93-75FA62CA7F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156F1-E5F1-4694-B1E9-2D68284A7A5F}">
      <dsp:nvSpPr>
        <dsp:cNvPr id="0" name=""/>
        <dsp:cNvSpPr/>
      </dsp:nvSpPr>
      <dsp:spPr>
        <a:xfrm>
          <a:off x="5940364" y="1903542"/>
          <a:ext cx="4202851" cy="72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710"/>
              </a:lnTo>
              <a:lnTo>
                <a:pt x="4202851" y="364710"/>
              </a:lnTo>
              <a:lnTo>
                <a:pt x="4202851" y="72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44141-D390-4138-9206-B595E6580C3E}">
      <dsp:nvSpPr>
        <dsp:cNvPr id="0" name=""/>
        <dsp:cNvSpPr/>
      </dsp:nvSpPr>
      <dsp:spPr>
        <a:xfrm>
          <a:off x="5894643" y="1903542"/>
          <a:ext cx="91440" cy="729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B4434-BDA1-49A2-BC4C-0980E613901A}">
      <dsp:nvSpPr>
        <dsp:cNvPr id="0" name=""/>
        <dsp:cNvSpPr/>
      </dsp:nvSpPr>
      <dsp:spPr>
        <a:xfrm>
          <a:off x="1737512" y="1903542"/>
          <a:ext cx="4202851" cy="729420"/>
        </a:xfrm>
        <a:custGeom>
          <a:avLst/>
          <a:gdLst/>
          <a:ahLst/>
          <a:cxnLst/>
          <a:rect l="0" t="0" r="0" b="0"/>
          <a:pathLst>
            <a:path>
              <a:moveTo>
                <a:pt x="4202851" y="0"/>
              </a:moveTo>
              <a:lnTo>
                <a:pt x="4202851" y="364710"/>
              </a:lnTo>
              <a:lnTo>
                <a:pt x="0" y="364710"/>
              </a:lnTo>
              <a:lnTo>
                <a:pt x="0" y="7294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3E517-DABB-4292-A5FD-A0B392C11470}">
      <dsp:nvSpPr>
        <dsp:cNvPr id="0" name=""/>
        <dsp:cNvSpPr/>
      </dsp:nvSpPr>
      <dsp:spPr>
        <a:xfrm>
          <a:off x="3866135" y="166826"/>
          <a:ext cx="4148457" cy="173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kern="1200" dirty="0" err="1">
              <a:solidFill>
                <a:schemeClr val="tx1"/>
              </a:solidFill>
            </a:rPr>
            <a:t>Scrambling</a:t>
          </a:r>
          <a:endParaRPr lang="pl-PL" sz="6000" kern="1200" dirty="0">
            <a:solidFill>
              <a:schemeClr val="tx1"/>
            </a:solidFill>
          </a:endParaRPr>
        </a:p>
      </dsp:txBody>
      <dsp:txXfrm>
        <a:off x="3866135" y="166826"/>
        <a:ext cx="4148457" cy="1736715"/>
      </dsp:txXfrm>
    </dsp:sp>
    <dsp:sp modelId="{B451AAD3-9376-4CDD-834F-DFC2D54DD86C}">
      <dsp:nvSpPr>
        <dsp:cNvPr id="0" name=""/>
        <dsp:cNvSpPr/>
      </dsp:nvSpPr>
      <dsp:spPr>
        <a:xfrm>
          <a:off x="797" y="2632962"/>
          <a:ext cx="3473430" cy="173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kern="1200" dirty="0">
              <a:solidFill>
                <a:schemeClr val="tx1"/>
              </a:solidFill>
            </a:rPr>
            <a:t>Okno nadawcze</a:t>
          </a:r>
        </a:p>
      </dsp:txBody>
      <dsp:txXfrm>
        <a:off x="797" y="2632962"/>
        <a:ext cx="3473430" cy="1736715"/>
      </dsp:txXfrm>
    </dsp:sp>
    <dsp:sp modelId="{E884635A-7C0D-4CE4-A97B-BA79461F0AEF}">
      <dsp:nvSpPr>
        <dsp:cNvPr id="0" name=""/>
        <dsp:cNvSpPr/>
      </dsp:nvSpPr>
      <dsp:spPr>
        <a:xfrm>
          <a:off x="4203648" y="2632962"/>
          <a:ext cx="3473430" cy="173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kern="1200" dirty="0">
              <a:solidFill>
                <a:schemeClr val="tx1"/>
              </a:solidFill>
            </a:rPr>
            <a:t>Nadanie sygnału</a:t>
          </a:r>
        </a:p>
      </dsp:txBody>
      <dsp:txXfrm>
        <a:off x="4203648" y="2632962"/>
        <a:ext cx="3473430" cy="1736715"/>
      </dsp:txXfrm>
    </dsp:sp>
    <dsp:sp modelId="{C75B3F91-376E-499B-91FA-BAA9DC1844DC}">
      <dsp:nvSpPr>
        <dsp:cNvPr id="0" name=""/>
        <dsp:cNvSpPr/>
      </dsp:nvSpPr>
      <dsp:spPr>
        <a:xfrm>
          <a:off x="8406499" y="2632962"/>
          <a:ext cx="3473430" cy="1736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b="0" kern="1200" dirty="0">
              <a:solidFill>
                <a:schemeClr val="tx1"/>
              </a:solidFill>
            </a:rPr>
            <a:t>Okno odbiorcze</a:t>
          </a:r>
        </a:p>
      </dsp:txBody>
      <dsp:txXfrm>
        <a:off x="8406499" y="2632962"/>
        <a:ext cx="3473430" cy="173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4" name="Tytuł 1"/>
          <p:cNvSpPr txBox="1">
            <a:spLocks/>
          </p:cNvSpPr>
          <p:nvPr userDrawn="1"/>
        </p:nvSpPr>
        <p:spPr bwMode="auto">
          <a:xfrm>
            <a:off x="386521" y="2420888"/>
            <a:ext cx="1152127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endParaRPr lang="pl-PL" sz="4000" kern="0" dirty="0">
              <a:latin typeface="Calibri" panose="020F0502020204030204" pitchFamily="34" charset="0"/>
            </a:endParaRP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67930" y="1988840"/>
            <a:ext cx="11856137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67930" y="116632"/>
            <a:ext cx="11856137" cy="1728192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9100228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798D924-210F-4C80-842B-DA09AB5E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610C7A8C-5FAB-4D57-A64C-FC90AD5B9DA9}"/>
              </a:ext>
            </a:extLst>
          </p:cNvPr>
          <p:cNvSpPr txBox="1">
            <a:spLocks/>
          </p:cNvSpPr>
          <p:nvPr/>
        </p:nvSpPr>
        <p:spPr bwMode="auto">
          <a:xfrm>
            <a:off x="387351" y="2420939"/>
            <a:ext cx="11521016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sz="4000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DF592DF0-752B-456B-854C-4173040F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871134" y="5649913"/>
            <a:ext cx="20447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7976C508-9211-4982-BE31-AA7ACF469733}"/>
              </a:ext>
            </a:extLst>
          </p:cNvPr>
          <p:cNvSpPr/>
          <p:nvPr/>
        </p:nvSpPr>
        <p:spPr>
          <a:xfrm>
            <a:off x="5808133" y="5707063"/>
            <a:ext cx="6216651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sz="180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BDC1E4B-38F3-49D4-AB80-8F3C23FB4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67" y="5784850"/>
            <a:ext cx="55245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67930" y="1988840"/>
            <a:ext cx="11856137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67930" y="116632"/>
            <a:ext cx="11856137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31305074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F042F4E-CCAC-4F7E-8ACA-26CBE3EE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E9C88E58-805E-4CBD-B3B4-D606136A1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871134" y="5649913"/>
            <a:ext cx="20447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D90111C2-2081-46DA-88A2-29E2661E0B61}"/>
              </a:ext>
            </a:extLst>
          </p:cNvPr>
          <p:cNvSpPr/>
          <p:nvPr/>
        </p:nvSpPr>
        <p:spPr>
          <a:xfrm>
            <a:off x="5808133" y="5707063"/>
            <a:ext cx="6216651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 sz="1800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6EB2216-3885-4491-8B79-A98583945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67" y="5784850"/>
            <a:ext cx="55245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3339" y="116632"/>
            <a:ext cx="5952661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19364587"/>
      </p:ext>
    </p:extLst>
  </p:cSld>
  <p:clrMapOvr>
    <a:masterClrMapping/>
  </p:clrMapOvr>
  <p:transition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9B7ADD3-FE54-46F0-A66F-0ABAAC3C5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2D623-6D62-4695-95B1-0CA74656F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E577795-9AE3-42C1-9FF3-ECE1778CDCE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9ABCE8-7B82-4B84-8506-E66B0DC72691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4313BEBB-2090-4102-80B3-820AFE55E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340" y="1556793"/>
            <a:ext cx="11880728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73004" y="44624"/>
            <a:ext cx="11880728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73004" y="548680"/>
            <a:ext cx="1188072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96712351"/>
      </p:ext>
    </p:extLst>
  </p:cSld>
  <p:clrMapOvr>
    <a:masterClrMapping/>
  </p:clrMapOvr>
  <p:transition>
    <p:randomBa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1EA2D16-54E9-4EFC-ACC4-F636377EA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AE0DFA7-07B6-4DB7-B901-762D7ADB9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24D273B-39FA-431B-944F-9A26E22EC62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4277475-A4AC-4BEA-9FF3-662335566785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A48C22DD-6924-4A74-B051-8E89F375E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503" y="1844824"/>
            <a:ext cx="5711455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43340" y="116632"/>
            <a:ext cx="1188072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43340" y="1120626"/>
            <a:ext cx="119053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0713862"/>
      </p:ext>
    </p:extLst>
  </p:cSld>
  <p:clrMapOvr>
    <a:masterClrMapping/>
  </p:clrMapOvr>
  <p:transition>
    <p:randomBa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CA1A4847-082A-413C-BF95-DE14DA5E4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294D325-1941-4599-B6E0-98F960502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68B46F5-7F0B-4C58-A080-62C0D67DFC2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ECAD770-D8B2-456A-8456-4E83A874EB58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F6AA215E-D2D5-4E5C-8F5D-0A55C789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73005" y="1628801"/>
            <a:ext cx="5538953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096001" y="1628801"/>
            <a:ext cx="5957732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73004" y="44624"/>
            <a:ext cx="11880728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73004" y="548680"/>
            <a:ext cx="1188072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90767068"/>
      </p:ext>
    </p:extLst>
  </p:cSld>
  <p:clrMapOvr>
    <a:masterClrMapping/>
  </p:clrMapOvr>
  <p:transition>
    <p:randomBa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A2236A7D-5429-47EA-BF79-B500F544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2C219C5-D3AC-4F5E-B7F8-C307211E7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3C31D4A-FC97-4DB1-8822-B826B84185B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D855F4B3-3A6C-4057-B074-A6B8DAE049DB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37FC26C9-83E3-4C3D-A6B2-A4D651250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340" y="1628801"/>
            <a:ext cx="576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264068" y="1628801"/>
            <a:ext cx="576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43340" y="116632"/>
            <a:ext cx="11880728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43340" y="1120626"/>
            <a:ext cx="576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6264068" y="1120626"/>
            <a:ext cx="576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16836227"/>
      </p:ext>
    </p:extLst>
  </p:cSld>
  <p:clrMapOvr>
    <a:masterClrMapping/>
  </p:clrMapOvr>
  <p:transition>
    <p:randomBa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FE0F25B-3FFD-45C3-9B55-BD0ACB954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DEE3621-C599-4911-A7F5-983986CDE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B329A16-7AA5-4E49-A187-4B3EDD465CB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94F70C8-1A62-4312-9B34-28E113F40263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CD9E964-3351-4EE2-A254-CACE99C23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340" y="116632"/>
            <a:ext cx="4477345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116633"/>
            <a:ext cx="7281928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3340" y="1435101"/>
            <a:ext cx="44773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947769043"/>
      </p:ext>
    </p:extLst>
  </p:cSld>
  <p:clrMapOvr>
    <a:masterClrMapping/>
  </p:clrMapOvr>
  <p:transition>
    <p:randomBa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C4CFF934-900E-4C7F-BBDD-42E72093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2AB0E8-9399-4127-84AB-2AADBC15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735FEA61-E1D1-4959-B858-ABFCC80692B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ACB2FB32-28F3-4E59-9E9B-18BDE6B9C00A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18371F91-C261-4210-A82C-691449E5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1219149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756179636"/>
      </p:ext>
    </p:extLst>
  </p:cSld>
  <p:clrMapOvr>
    <a:masterClrMapping/>
  </p:clrMapOvr>
  <p:transition>
    <p:randomBa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1169CD5-E193-4619-AE63-0569D622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C327FD8-57BC-473B-AE6B-35949ECD1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1"/>
            <a:ext cx="81491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143CB1-6683-42EE-ABD3-B8EECFBFE7A5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EA608DB-D514-4076-A171-8968C7673566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8E3DE67-5F82-47FB-96C8-1FE13C83A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905323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3339" y="1772817"/>
            <a:ext cx="11905323" cy="439248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306394"/>
      </p:ext>
    </p:extLst>
  </p:cSld>
  <p:clrMapOvr>
    <a:masterClrMapping/>
  </p:clrMapOvr>
  <p:transition>
    <p:randomBa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F285CF8-AF12-484D-BFA5-7DD0F51B5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6899CB9-85CC-4F41-965C-ABAF18033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81491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6661E74-62F4-426E-8577-F2F4B2637CA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8873DAB-A87A-4D25-906F-C8D0F9209C4C}"/>
              </a:ext>
            </a:extLst>
          </p:cNvPr>
          <p:cNvSpPr/>
          <p:nvPr/>
        </p:nvSpPr>
        <p:spPr>
          <a:xfrm>
            <a:off x="9457267" y="6237288"/>
            <a:ext cx="2597151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0D31C7-A021-433A-8320-ED59EFEE6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184" y="6308726"/>
            <a:ext cx="2514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116633"/>
            <a:ext cx="3209461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3339" y="116633"/>
            <a:ext cx="8492661" cy="600953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8275614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6272226" y="2492896"/>
            <a:ext cx="575184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3339" y="116632"/>
            <a:ext cx="5952661" cy="65527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6272226" y="116632"/>
            <a:ext cx="575184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63582104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340" y="1556793"/>
            <a:ext cx="11880728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173004" y="44624"/>
            <a:ext cx="11880728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73004" y="548680"/>
            <a:ext cx="11880728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259755694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503" y="1844824"/>
            <a:ext cx="5711455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6095238" y="1844824"/>
            <a:ext cx="5953423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43340" y="116632"/>
            <a:ext cx="11880728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143340" y="1120626"/>
            <a:ext cx="1190532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233112364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73005" y="1628801"/>
            <a:ext cx="5538953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096001" y="1628801"/>
            <a:ext cx="5957732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173004" y="44624"/>
            <a:ext cx="11880728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73004" y="548680"/>
            <a:ext cx="11880728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val="72430995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340" y="1628801"/>
            <a:ext cx="576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6264068" y="1628801"/>
            <a:ext cx="576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43340" y="116632"/>
            <a:ext cx="11880728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143340" y="1120626"/>
            <a:ext cx="576000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 hasCustomPrompt="1"/>
          </p:nvPr>
        </p:nvSpPr>
        <p:spPr>
          <a:xfrm>
            <a:off x="6264068" y="1120626"/>
            <a:ext cx="576000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Kliknij, aby edytować style wzorca </a:t>
            </a:r>
            <a:r>
              <a:rPr lang="pl-PL" dirty="0" err="1"/>
              <a:t>tekstuKliknij</a:t>
            </a:r>
            <a:r>
              <a:rPr lang="pl-PL" dirty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val="2779482393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340" y="116632"/>
            <a:ext cx="4477345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116633"/>
            <a:ext cx="7281928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43340" y="1435101"/>
            <a:ext cx="44773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88074395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1219149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95267518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905323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3339" y="1772817"/>
            <a:ext cx="11905323" cy="4392488"/>
          </a:xfrm>
        </p:spPr>
        <p:txBody>
          <a:bodyPr vert="eaVert"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48059977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16632"/>
            <a:ext cx="11041227" cy="15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339" y="1772817"/>
            <a:ext cx="11041227" cy="49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/>
              <a:t>Kliknij, aby edytować style wzorca tekstu</a:t>
            </a:r>
          </a:p>
          <a:p>
            <a:pPr lvl="1"/>
            <a:r>
              <a:rPr lang="pl-PL" altLang="pl-PL" dirty="0"/>
              <a:t>Drugi poziom</a:t>
            </a:r>
          </a:p>
          <a:p>
            <a:pPr lvl="2"/>
            <a:r>
              <a:rPr lang="pl-PL" altLang="pl-PL" dirty="0"/>
              <a:t>Trzeci poziom</a:t>
            </a:r>
          </a:p>
          <a:p>
            <a:pPr lvl="3"/>
            <a:r>
              <a:rPr lang="pl-PL" altLang="pl-PL" dirty="0"/>
              <a:t>Czwarty poziom</a:t>
            </a:r>
          </a:p>
          <a:p>
            <a:pPr lvl="4"/>
            <a:r>
              <a:rPr lang="pl-PL" alt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9944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D53FB78B-8D84-4B5F-9845-05B3CE68F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34" y="115888"/>
            <a:ext cx="1104053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5146BBC4-8A86-4894-A681-BB213F446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934" y="1773239"/>
            <a:ext cx="1104053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4053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4FD91B8C-A1F6-4B5B-BE95-F3187AFC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800600"/>
            <a:ext cx="9144000" cy="566738"/>
          </a:xfrm>
        </p:spPr>
        <p:txBody>
          <a:bodyPr/>
          <a:lstStyle/>
          <a:p>
            <a:r>
              <a:rPr lang="pl-PL" dirty="0"/>
              <a:t>Unikanie utraty synchronizacji przy pomocy randomizacji (</a:t>
            </a:r>
            <a:r>
              <a:rPr lang="pl-PL" dirty="0" err="1"/>
              <a:t>Scrambling</a:t>
            </a:r>
            <a:r>
              <a:rPr lang="pl-PL" dirty="0"/>
              <a:t>)</a:t>
            </a:r>
            <a:endParaRPr lang="pl-PL" altLang="pl-PL" dirty="0"/>
          </a:p>
        </p:txBody>
      </p:sp>
      <p:pic>
        <p:nvPicPr>
          <p:cNvPr id="3" name="Symbol zastępczy obrazu 2">
            <a:extLst>
              <a:ext uri="{FF2B5EF4-FFF2-40B4-BE49-F238E27FC236}">
                <a16:creationId xmlns:a16="http://schemas.microsoft.com/office/drawing/2014/main" id="{036C7CC1-9DF0-4C6B-868A-62F64B254D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9" b="21319"/>
          <a:stretch>
            <a:fillRect/>
          </a:stretch>
        </p:blipFill>
        <p:spPr>
          <a:xfrm>
            <a:off x="1524000" y="0"/>
            <a:ext cx="9144000" cy="4727575"/>
          </a:xfrm>
        </p:spPr>
      </p:pic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F3A19094-1861-40DD-974F-0DFB0A2FE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1056" y="5367338"/>
            <a:ext cx="9076944" cy="804862"/>
          </a:xfrm>
        </p:spPr>
        <p:txBody>
          <a:bodyPr/>
          <a:lstStyle/>
          <a:p>
            <a:r>
              <a:rPr lang="pl-PL" altLang="pl-PL" dirty="0"/>
              <a:t>Tristan Kamieniecki, Mateusz Śliwka, Małgorzata Karasek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E50D4FED-8ECB-4DA3-8A98-B83ADE2DA64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08758" y="27570"/>
            <a:ext cx="5640780" cy="1036017"/>
          </a:xfrm>
        </p:spPr>
        <p:txBody>
          <a:bodyPr/>
          <a:lstStyle/>
          <a:p>
            <a:r>
              <a:rPr lang="pl-PL" altLang="pl-PL" dirty="0"/>
              <a:t>Okno odbiorcze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3F371C-7528-409F-B53F-E1EB9FD09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8" y="1063587"/>
            <a:ext cx="8208634" cy="42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07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F3518887-87A7-4A41-AA5E-DC3FE2EB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1950" y="1557339"/>
            <a:ext cx="8910638" cy="4535487"/>
          </a:xfrm>
        </p:spPr>
        <p:txBody>
          <a:bodyPr/>
          <a:lstStyle/>
          <a:p>
            <a:r>
              <a:rPr lang="pl-PL" altLang="pl-PL" dirty="0"/>
              <a:t>Co to jest </a:t>
            </a:r>
            <a:r>
              <a:rPr lang="pl-PL" altLang="pl-PL" dirty="0" err="1"/>
              <a:t>scrambling</a:t>
            </a:r>
            <a:r>
              <a:rPr lang="pl-PL" altLang="pl-PL" dirty="0"/>
              <a:t>?</a:t>
            </a:r>
          </a:p>
          <a:p>
            <a:r>
              <a:rPr lang="pl-PL" altLang="pl-PL" dirty="0"/>
              <a:t>Algorytm B8ZS i HDB3</a:t>
            </a:r>
          </a:p>
          <a:p>
            <a:r>
              <a:rPr lang="pl-PL" altLang="pl-PL" dirty="0"/>
              <a:t>Realizacja projektu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34EEBF77-C466-4116-ACF5-E5345FFD8F5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54175" y="44451"/>
            <a:ext cx="8910638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F8338045-D5F1-41FA-97D3-98732F315F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54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Plan prezentacji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E6DA94B3-B15E-47C0-BA15-5E5E2D7B7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To randomizacja sekwencji bitowych opierająca się na prostych szyfrach </a:t>
            </a:r>
            <a:r>
              <a:rPr lang="pl-PL" dirty="0" err="1"/>
              <a:t>podstawieniowych</a:t>
            </a:r>
            <a:r>
              <a:rPr lang="pl-PL" dirty="0"/>
              <a:t> i </a:t>
            </a:r>
            <a:r>
              <a:rPr lang="pl-PL" dirty="0" err="1"/>
              <a:t>przestawieniowych</a:t>
            </a:r>
            <a:r>
              <a:rPr lang="pl-PL" dirty="0"/>
              <a:t>, oferujących bardzo niskie bezpieczeństwo.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5B7569-F69C-4E4F-857D-F690FD2DC50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3900BEB-20F5-4408-B499-DEF4EC9BDAF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dirty="0" err="1"/>
              <a:t>scrambling</a:t>
            </a:r>
            <a:r>
              <a:rPr lang="pl-PL" dirty="0"/>
              <a:t>?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276BD1F8-BB15-437A-B2A1-FDD88356CB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283251"/>
              </p:ext>
            </p:extLst>
          </p:nvPr>
        </p:nvGraphicFramePr>
        <p:xfrm>
          <a:off x="536448" y="31546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9A832A3-B336-463B-B25A-EF2F01431320}"/>
              </a:ext>
            </a:extLst>
          </p:cNvPr>
          <p:cNvCxnSpPr/>
          <p:nvPr/>
        </p:nvCxnSpPr>
        <p:spPr>
          <a:xfrm>
            <a:off x="5308270" y="4526280"/>
            <a:ext cx="98565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Wykres 8">
            <a:extLst>
              <a:ext uri="{FF2B5EF4-FFF2-40B4-BE49-F238E27FC236}">
                <a16:creationId xmlns:a16="http://schemas.microsoft.com/office/drawing/2014/main" id="{1521052B-0B15-47B6-90D2-DE81E56D2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29243"/>
              </p:ext>
            </p:extLst>
          </p:nvPr>
        </p:nvGraphicFramePr>
        <p:xfrm>
          <a:off x="6493744" y="31546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50203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1A0F6CAA-47F1-4635-919F-EB58E7873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1950" y="1628775"/>
            <a:ext cx="4319588" cy="4464050"/>
          </a:xfrm>
        </p:spPr>
        <p:txBody>
          <a:bodyPr/>
          <a:lstStyle/>
          <a:p>
            <a:r>
              <a:rPr lang="pl-PL" altLang="pl-PL" sz="1800" dirty="0"/>
              <a:t>Aby móc zastosować algorytm potrzebne jest ciąg ośmiu zer</a:t>
            </a:r>
          </a:p>
          <a:p>
            <a:r>
              <a:rPr lang="pl-PL" altLang="pl-PL" sz="1800" dirty="0"/>
              <a:t>Ten sam sygnał można zakodować na dwa sposoby</a:t>
            </a:r>
          </a:p>
          <a:p>
            <a:r>
              <a:rPr lang="pl-PL" altLang="pl-PL" sz="1800" dirty="0"/>
              <a:t>Sposób kodowania:</a:t>
            </a:r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55ADA907-999F-46B3-AC60-10296C82E10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21414" y="1628775"/>
            <a:ext cx="4321175" cy="4464050"/>
          </a:xfrm>
        </p:spPr>
        <p:txBody>
          <a:bodyPr/>
          <a:lstStyle/>
          <a:p>
            <a:r>
              <a:rPr lang="pl-PL" altLang="pl-PL" sz="1800" dirty="0"/>
              <a:t>Aby móc zastosować algorytm potrzebny jest ciąg czterech zer</a:t>
            </a:r>
          </a:p>
          <a:p>
            <a:r>
              <a:rPr lang="pl-PL" altLang="pl-PL" sz="1800" dirty="0"/>
              <a:t>Sposób kodowania:</a:t>
            </a:r>
          </a:p>
          <a:p>
            <a:endParaRPr lang="pl-PL" altLang="pl-PL" sz="1200" dirty="0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1397272C-C429-408E-905A-B19F132A7E7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631950" y="115889"/>
            <a:ext cx="8910638" cy="865187"/>
          </a:xfrm>
        </p:spPr>
        <p:txBody>
          <a:bodyPr/>
          <a:lstStyle/>
          <a:p>
            <a:r>
              <a:rPr lang="pl-PL" altLang="pl-PL" dirty="0"/>
              <a:t>Algorytm B8ZS i HDB3</a:t>
            </a:r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9B14E90C-E4F0-4A87-BCB2-0B1700B4D89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31950" y="1120775"/>
            <a:ext cx="4319588" cy="508000"/>
          </a:xfrm>
        </p:spPr>
        <p:txBody>
          <a:bodyPr/>
          <a:lstStyle/>
          <a:p>
            <a:r>
              <a:rPr lang="pl-PL" b="1" dirty="0" err="1"/>
              <a:t>Bipolar</a:t>
            </a:r>
            <a:r>
              <a:rPr lang="pl-PL" b="1" dirty="0"/>
              <a:t> with 8-zero </a:t>
            </a:r>
            <a:r>
              <a:rPr lang="pl-PL" b="1" dirty="0" err="1"/>
              <a:t>substitution</a:t>
            </a:r>
            <a:r>
              <a:rPr lang="pl-PL" b="1" dirty="0"/>
              <a:t> (B8ZS)</a:t>
            </a:r>
            <a:endParaRPr lang="pl-PL" altLang="pl-PL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B03DEEC0-02EB-4CEF-BF0B-15879A6CFA8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21414" y="1120775"/>
            <a:ext cx="4321175" cy="508000"/>
          </a:xfrm>
        </p:spPr>
        <p:txBody>
          <a:bodyPr/>
          <a:lstStyle/>
          <a:p>
            <a:r>
              <a:rPr lang="pl-PL" b="1" dirty="0"/>
              <a:t>High-</a:t>
            </a:r>
            <a:r>
              <a:rPr lang="pl-PL" b="1" dirty="0" err="1"/>
              <a:t>density</a:t>
            </a:r>
            <a:r>
              <a:rPr lang="pl-PL" b="1" dirty="0"/>
              <a:t> bipolar3-zero (HDB3)</a:t>
            </a:r>
            <a:endParaRPr lang="pl-PL" alt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22271C3-5DE8-42D6-8A3F-9BF5AA8F3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8279"/>
              </p:ext>
            </p:extLst>
          </p:nvPr>
        </p:nvGraphicFramePr>
        <p:xfrm>
          <a:off x="1649411" y="3429000"/>
          <a:ext cx="382511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557">
                  <a:extLst>
                    <a:ext uri="{9D8B030D-6E8A-4147-A177-3AD203B41FA5}">
                      <a16:colId xmlns:a16="http://schemas.microsoft.com/office/drawing/2014/main" val="2893846963"/>
                    </a:ext>
                  </a:extLst>
                </a:gridCol>
                <a:gridCol w="1912557">
                  <a:extLst>
                    <a:ext uri="{9D8B030D-6E8A-4147-A177-3AD203B41FA5}">
                      <a16:colId xmlns:a16="http://schemas.microsoft.com/office/drawing/2014/main" val="2324535259"/>
                    </a:ext>
                  </a:extLst>
                </a:gridCol>
              </a:tblGrid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Logika pozytywna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000+-0-+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743288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Logika negatywna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000-+0+-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0193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17294B-57E8-4873-9DFC-05F5790E0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5022"/>
              </p:ext>
            </p:extLst>
          </p:nvPr>
        </p:nvGraphicFramePr>
        <p:xfrm>
          <a:off x="6492876" y="3429000"/>
          <a:ext cx="431958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2268614728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197142956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1835396475"/>
                    </a:ext>
                  </a:extLst>
                </a:gridCol>
              </a:tblGrid>
              <a:tr h="629490">
                <a:tc row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Ostatni puls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Liczba jedynek od ostatniego podstawienia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52459"/>
                  </a:ext>
                </a:extLst>
              </a:tr>
              <a:tr h="364705"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Nieparzysta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Parzysta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81799"/>
                  </a:ext>
                </a:extLst>
              </a:tr>
              <a:tr h="364705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-00-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2210"/>
                  </a:ext>
                </a:extLst>
              </a:tr>
              <a:tr h="364705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000-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+00+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0768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B3149D8-1E7D-4593-B001-9BF214E4AA63}"/>
              </a:ext>
            </a:extLst>
          </p:cNvPr>
          <p:cNvSpPr txBox="1"/>
          <p:nvPr/>
        </p:nvSpPr>
        <p:spPr>
          <a:xfrm>
            <a:off x="1169720" y="758824"/>
            <a:ext cx="37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B8ZS: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B8C4C93-121A-40E4-9C19-882E4501E2F7}"/>
              </a:ext>
            </a:extLst>
          </p:cNvPr>
          <p:cNvSpPr txBox="1"/>
          <p:nvPr/>
        </p:nvSpPr>
        <p:spPr>
          <a:xfrm>
            <a:off x="1169720" y="1128156"/>
            <a:ext cx="276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Przykładowy sygnał= 100000000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A009B9-3D48-4AF7-AA88-9F57058DB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20" y="2077439"/>
            <a:ext cx="7943850" cy="19431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915AC90-4D2D-4E2B-9C92-BDFB787F1F98}"/>
              </a:ext>
            </a:extLst>
          </p:cNvPr>
          <p:cNvSpPr txBox="1"/>
          <p:nvPr/>
        </p:nvSpPr>
        <p:spPr>
          <a:xfrm>
            <a:off x="1181595" y="1602797"/>
            <a:ext cx="276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Logika pozytywna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E9CD7C8-DE36-44B2-9043-74984F0560CD}"/>
              </a:ext>
            </a:extLst>
          </p:cNvPr>
          <p:cNvSpPr txBox="1"/>
          <p:nvPr/>
        </p:nvSpPr>
        <p:spPr>
          <a:xfrm>
            <a:off x="5240977" y="1602796"/>
            <a:ext cx="276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alibri" panose="020F0502020204030204" pitchFamily="34" charset="0"/>
                <a:cs typeface="Calibri" panose="020F0502020204030204" pitchFamily="34" charset="0"/>
              </a:rPr>
              <a:t>Logika negatywna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B3149D8-1E7D-4593-B001-9BF214E4AA63}"/>
              </a:ext>
            </a:extLst>
          </p:cNvPr>
          <p:cNvSpPr txBox="1"/>
          <p:nvPr/>
        </p:nvSpPr>
        <p:spPr>
          <a:xfrm>
            <a:off x="1169720" y="758824"/>
            <a:ext cx="371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HDB3: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B8C4C93-121A-40E4-9C19-882E4501E2F7}"/>
              </a:ext>
            </a:extLst>
          </p:cNvPr>
          <p:cNvSpPr txBox="1"/>
          <p:nvPr/>
        </p:nvSpPr>
        <p:spPr>
          <a:xfrm>
            <a:off x="1169719" y="1128156"/>
            <a:ext cx="327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Przykładowy sygnał</a:t>
            </a:r>
            <a:r>
              <a:rPr lang="pl-PL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1100001000000000</a:t>
            </a:r>
            <a:endParaRPr kumimoji="0" lang="pl-P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E70F25B-6A8E-4A6E-B017-2A2C1E78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9" y="1645969"/>
            <a:ext cx="60293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2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F8338045-D5F1-41FA-97D3-98732F315F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54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Realizacja projektu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A45813-1E0A-49A1-9FCC-A4D23B2A2F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4225427"/>
              </p:ext>
            </p:extLst>
          </p:nvPr>
        </p:nvGraphicFramePr>
        <p:xfrm>
          <a:off x="155636" y="1604295"/>
          <a:ext cx="11880728" cy="453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E50D4FED-8ECB-4DA3-8A98-B83ADE2DA64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07712" y="638403"/>
            <a:ext cx="3706356" cy="1036017"/>
          </a:xfrm>
        </p:spPr>
        <p:txBody>
          <a:bodyPr/>
          <a:lstStyle/>
          <a:p>
            <a:r>
              <a:rPr lang="pl-PL" altLang="pl-PL" dirty="0"/>
              <a:t>Okno nadawcze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40EFF3F-5B03-49D4-9E9F-DA067B0D8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0" y="482683"/>
            <a:ext cx="6907975" cy="466979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E50D4FED-8ECB-4DA3-8A98-B83ADE2DA64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07712" y="638403"/>
            <a:ext cx="3706356" cy="1036017"/>
          </a:xfrm>
        </p:spPr>
        <p:txBody>
          <a:bodyPr/>
          <a:lstStyle/>
          <a:p>
            <a:r>
              <a:rPr lang="pl-PL" altLang="pl-PL" dirty="0"/>
              <a:t>Nadanie sygnału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1D16299-3FD7-481F-9529-A4F04111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6" y="404009"/>
            <a:ext cx="4469823" cy="44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6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185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szablon1-PL</vt:lpstr>
      <vt:lpstr>prezentacja_v1_2017-03_pl</vt:lpstr>
      <vt:lpstr>Unikanie utraty synchronizacji przy pomocy randomizacji (Scrambling)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Unikanie utraty synchronizacji przy pomocy randomizacji (Scrambling)</dc:title>
  <dc:creator>Student 241331</dc:creator>
  <cp:lastModifiedBy>Student 241331</cp:lastModifiedBy>
  <cp:revision>10</cp:revision>
  <dcterms:created xsi:type="dcterms:W3CDTF">2019-04-08T13:06:48Z</dcterms:created>
  <dcterms:modified xsi:type="dcterms:W3CDTF">2019-04-08T14:46:29Z</dcterms:modified>
</cp:coreProperties>
</file>