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8BF6E-960C-4E74-BCAE-59A9357D5F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91D16-A43C-4528-AC09-0D7D804D8535}">
      <dgm:prSet/>
      <dgm:spPr/>
      <dgm:t>
        <a:bodyPr/>
        <a:lstStyle/>
        <a:p>
          <a:r>
            <a:rPr lang="pl-PL"/>
            <a:t>retrofit2</a:t>
          </a:r>
          <a:endParaRPr lang="en-US"/>
        </a:p>
      </dgm:t>
    </dgm:pt>
    <dgm:pt modelId="{370CDF31-4CFE-4F7F-B5F7-4F2739B9245C}" type="parTrans" cxnId="{0B9F1398-EDF0-4C59-AC5D-6D4DC9889853}">
      <dgm:prSet/>
      <dgm:spPr/>
      <dgm:t>
        <a:bodyPr/>
        <a:lstStyle/>
        <a:p>
          <a:endParaRPr lang="en-US"/>
        </a:p>
      </dgm:t>
    </dgm:pt>
    <dgm:pt modelId="{5F34563B-249F-4DC5-9DC5-D6E24AD644FB}" type="sibTrans" cxnId="{0B9F1398-EDF0-4C59-AC5D-6D4DC9889853}">
      <dgm:prSet/>
      <dgm:spPr/>
      <dgm:t>
        <a:bodyPr/>
        <a:lstStyle/>
        <a:p>
          <a:endParaRPr lang="en-US"/>
        </a:p>
      </dgm:t>
    </dgm:pt>
    <dgm:pt modelId="{87FD77D0-C1A0-4DAB-BA05-4565DF064E05}">
      <dgm:prSet/>
      <dgm:spPr/>
      <dgm:t>
        <a:bodyPr/>
        <a:lstStyle/>
        <a:p>
          <a:r>
            <a:rPr lang="pl-PL"/>
            <a:t>okhttp3</a:t>
          </a:r>
          <a:endParaRPr lang="en-US"/>
        </a:p>
      </dgm:t>
    </dgm:pt>
    <dgm:pt modelId="{263463D0-4D58-422F-A069-DE14582AB1E8}" type="parTrans" cxnId="{88713F32-2EE4-4136-BB08-2BFAE9492637}">
      <dgm:prSet/>
      <dgm:spPr/>
      <dgm:t>
        <a:bodyPr/>
        <a:lstStyle/>
        <a:p>
          <a:endParaRPr lang="en-US"/>
        </a:p>
      </dgm:t>
    </dgm:pt>
    <dgm:pt modelId="{BE58743A-1032-460D-84CC-BAC60CF31EBE}" type="sibTrans" cxnId="{88713F32-2EE4-4136-BB08-2BFAE9492637}">
      <dgm:prSet/>
      <dgm:spPr/>
      <dgm:t>
        <a:bodyPr/>
        <a:lstStyle/>
        <a:p>
          <a:endParaRPr lang="en-US"/>
        </a:p>
      </dgm:t>
    </dgm:pt>
    <dgm:pt modelId="{52847864-0318-4EA3-9BBE-81F2BFA2FBA5}">
      <dgm:prSet/>
      <dgm:spPr/>
      <dgm:t>
        <a:bodyPr/>
        <a:lstStyle/>
        <a:p>
          <a:r>
            <a:rPr lang="pl-PL"/>
            <a:t>json</a:t>
          </a:r>
          <a:endParaRPr lang="en-US"/>
        </a:p>
      </dgm:t>
    </dgm:pt>
    <dgm:pt modelId="{DA23EEF6-BA4E-40EE-A7E4-CBE5B35827A4}" type="parTrans" cxnId="{B2B93611-1A47-4C96-9354-9D880DA2AF32}">
      <dgm:prSet/>
      <dgm:spPr/>
      <dgm:t>
        <a:bodyPr/>
        <a:lstStyle/>
        <a:p>
          <a:endParaRPr lang="en-US"/>
        </a:p>
      </dgm:t>
    </dgm:pt>
    <dgm:pt modelId="{053ED21D-FF41-4A25-A6F3-9C268E1CD3E3}" type="sibTrans" cxnId="{B2B93611-1A47-4C96-9354-9D880DA2AF32}">
      <dgm:prSet/>
      <dgm:spPr/>
      <dgm:t>
        <a:bodyPr/>
        <a:lstStyle/>
        <a:p>
          <a:endParaRPr lang="en-US"/>
        </a:p>
      </dgm:t>
    </dgm:pt>
    <dgm:pt modelId="{34B7BA16-FADA-4F83-A6CA-CBA72FB63F75}">
      <dgm:prSet/>
      <dgm:spPr/>
      <dgm:t>
        <a:bodyPr/>
        <a:lstStyle/>
        <a:p>
          <a:r>
            <a:rPr lang="pl-PL"/>
            <a:t>android</a:t>
          </a:r>
          <a:endParaRPr lang="en-US"/>
        </a:p>
      </dgm:t>
    </dgm:pt>
    <dgm:pt modelId="{CF9C2789-96A6-4F7F-94C0-BB13AA7FC0CF}" type="parTrans" cxnId="{5313E185-65D4-4C1E-B0F4-6F5B2325838C}">
      <dgm:prSet/>
      <dgm:spPr/>
      <dgm:t>
        <a:bodyPr/>
        <a:lstStyle/>
        <a:p>
          <a:endParaRPr lang="en-US"/>
        </a:p>
      </dgm:t>
    </dgm:pt>
    <dgm:pt modelId="{D08EB763-1F8E-4DC8-A42E-A6B32EE19BA9}" type="sibTrans" cxnId="{5313E185-65D4-4C1E-B0F4-6F5B2325838C}">
      <dgm:prSet/>
      <dgm:spPr/>
      <dgm:t>
        <a:bodyPr/>
        <a:lstStyle/>
        <a:p>
          <a:endParaRPr lang="en-US"/>
        </a:p>
      </dgm:t>
    </dgm:pt>
    <dgm:pt modelId="{3CBF07C9-4C9B-4890-B976-3E12FA0B47DF}">
      <dgm:prSet/>
      <dgm:spPr/>
      <dgm:t>
        <a:bodyPr/>
        <a:lstStyle/>
        <a:p>
          <a:r>
            <a:rPr lang="pl-PL"/>
            <a:t>androidx</a:t>
          </a:r>
          <a:endParaRPr lang="en-US"/>
        </a:p>
      </dgm:t>
    </dgm:pt>
    <dgm:pt modelId="{D69CCBA2-8BCF-4CEE-B1DE-A553F524D869}" type="parTrans" cxnId="{BF56B427-8071-4E98-8C91-606614E4BAF0}">
      <dgm:prSet/>
      <dgm:spPr/>
      <dgm:t>
        <a:bodyPr/>
        <a:lstStyle/>
        <a:p>
          <a:endParaRPr lang="en-US"/>
        </a:p>
      </dgm:t>
    </dgm:pt>
    <dgm:pt modelId="{F38151E0-1D85-410B-9E54-42D4A1ADC37F}" type="sibTrans" cxnId="{BF56B427-8071-4E98-8C91-606614E4BAF0}">
      <dgm:prSet/>
      <dgm:spPr/>
      <dgm:t>
        <a:bodyPr/>
        <a:lstStyle/>
        <a:p>
          <a:endParaRPr lang="en-US"/>
        </a:p>
      </dgm:t>
    </dgm:pt>
    <dgm:pt modelId="{B480FAAF-3CDA-45A4-8256-F17FE942120D}" type="pres">
      <dgm:prSet presAssocID="{BD98BF6E-960C-4E74-BCAE-59A9357D5F65}" presName="linear" presStyleCnt="0">
        <dgm:presLayoutVars>
          <dgm:dir/>
          <dgm:animLvl val="lvl"/>
          <dgm:resizeHandles val="exact"/>
        </dgm:presLayoutVars>
      </dgm:prSet>
      <dgm:spPr/>
    </dgm:pt>
    <dgm:pt modelId="{DA5AD7E3-D20A-48EA-BF77-2DBF6979D131}" type="pres">
      <dgm:prSet presAssocID="{AC991D16-A43C-4528-AC09-0D7D804D8535}" presName="parentLin" presStyleCnt="0"/>
      <dgm:spPr/>
    </dgm:pt>
    <dgm:pt modelId="{95C62A12-77E5-48A6-A2AD-EF78534D1E73}" type="pres">
      <dgm:prSet presAssocID="{AC991D16-A43C-4528-AC09-0D7D804D8535}" presName="parentLeftMargin" presStyleLbl="node1" presStyleIdx="0" presStyleCnt="5"/>
      <dgm:spPr/>
    </dgm:pt>
    <dgm:pt modelId="{70057BC0-CD31-4321-995E-F8B69D093C2B}" type="pres">
      <dgm:prSet presAssocID="{AC991D16-A43C-4528-AC09-0D7D804D85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E8B841-DBBA-4A8E-8060-9055BF290504}" type="pres">
      <dgm:prSet presAssocID="{AC991D16-A43C-4528-AC09-0D7D804D8535}" presName="negativeSpace" presStyleCnt="0"/>
      <dgm:spPr/>
    </dgm:pt>
    <dgm:pt modelId="{ABEA3994-8C54-46BC-8009-8EA09A840FFE}" type="pres">
      <dgm:prSet presAssocID="{AC991D16-A43C-4528-AC09-0D7D804D8535}" presName="childText" presStyleLbl="conFgAcc1" presStyleIdx="0" presStyleCnt="5">
        <dgm:presLayoutVars>
          <dgm:bulletEnabled val="1"/>
        </dgm:presLayoutVars>
      </dgm:prSet>
      <dgm:spPr/>
    </dgm:pt>
    <dgm:pt modelId="{CB9F021E-031B-4928-BA83-C27F593219CF}" type="pres">
      <dgm:prSet presAssocID="{5F34563B-249F-4DC5-9DC5-D6E24AD644FB}" presName="spaceBetweenRectangles" presStyleCnt="0"/>
      <dgm:spPr/>
    </dgm:pt>
    <dgm:pt modelId="{8747395A-C1BF-40A0-A11C-4C03E9C48618}" type="pres">
      <dgm:prSet presAssocID="{87FD77D0-C1A0-4DAB-BA05-4565DF064E05}" presName="parentLin" presStyleCnt="0"/>
      <dgm:spPr/>
    </dgm:pt>
    <dgm:pt modelId="{8F8D9193-594B-42D7-9916-92677F9521F1}" type="pres">
      <dgm:prSet presAssocID="{87FD77D0-C1A0-4DAB-BA05-4565DF064E05}" presName="parentLeftMargin" presStyleLbl="node1" presStyleIdx="0" presStyleCnt="5"/>
      <dgm:spPr/>
    </dgm:pt>
    <dgm:pt modelId="{869AE476-60AE-4690-85C4-7600D882F3FC}" type="pres">
      <dgm:prSet presAssocID="{87FD77D0-C1A0-4DAB-BA05-4565DF064E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C38C76-F6BE-4495-8894-15243FE4366B}" type="pres">
      <dgm:prSet presAssocID="{87FD77D0-C1A0-4DAB-BA05-4565DF064E05}" presName="negativeSpace" presStyleCnt="0"/>
      <dgm:spPr/>
    </dgm:pt>
    <dgm:pt modelId="{76D3DDF3-55A7-4F2C-9859-9E745D9619FD}" type="pres">
      <dgm:prSet presAssocID="{87FD77D0-C1A0-4DAB-BA05-4565DF064E05}" presName="childText" presStyleLbl="conFgAcc1" presStyleIdx="1" presStyleCnt="5">
        <dgm:presLayoutVars>
          <dgm:bulletEnabled val="1"/>
        </dgm:presLayoutVars>
      </dgm:prSet>
      <dgm:spPr/>
    </dgm:pt>
    <dgm:pt modelId="{80BBA7D5-86FC-42EC-BB97-D388DEC07808}" type="pres">
      <dgm:prSet presAssocID="{BE58743A-1032-460D-84CC-BAC60CF31EBE}" presName="spaceBetweenRectangles" presStyleCnt="0"/>
      <dgm:spPr/>
    </dgm:pt>
    <dgm:pt modelId="{44847089-999E-4F41-BA86-DCEA35CE7493}" type="pres">
      <dgm:prSet presAssocID="{52847864-0318-4EA3-9BBE-81F2BFA2FBA5}" presName="parentLin" presStyleCnt="0"/>
      <dgm:spPr/>
    </dgm:pt>
    <dgm:pt modelId="{3345BC76-6F0A-4EAA-97AB-EB35EB7F766A}" type="pres">
      <dgm:prSet presAssocID="{52847864-0318-4EA3-9BBE-81F2BFA2FBA5}" presName="parentLeftMargin" presStyleLbl="node1" presStyleIdx="1" presStyleCnt="5"/>
      <dgm:spPr/>
    </dgm:pt>
    <dgm:pt modelId="{C6CE93A4-0778-4137-B5B2-4BFF4BB43CB9}" type="pres">
      <dgm:prSet presAssocID="{52847864-0318-4EA3-9BBE-81F2BFA2FB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84CC861-020B-4C7D-9D57-05ED08D694EA}" type="pres">
      <dgm:prSet presAssocID="{52847864-0318-4EA3-9BBE-81F2BFA2FBA5}" presName="negativeSpace" presStyleCnt="0"/>
      <dgm:spPr/>
    </dgm:pt>
    <dgm:pt modelId="{3AE7E95C-E657-41EB-8CFE-EB13D9AE9A7A}" type="pres">
      <dgm:prSet presAssocID="{52847864-0318-4EA3-9BBE-81F2BFA2FBA5}" presName="childText" presStyleLbl="conFgAcc1" presStyleIdx="2" presStyleCnt="5">
        <dgm:presLayoutVars>
          <dgm:bulletEnabled val="1"/>
        </dgm:presLayoutVars>
      </dgm:prSet>
      <dgm:spPr/>
    </dgm:pt>
    <dgm:pt modelId="{CE74F5E8-D579-4534-A0BF-834A67F1CFC1}" type="pres">
      <dgm:prSet presAssocID="{053ED21D-FF41-4A25-A6F3-9C268E1CD3E3}" presName="spaceBetweenRectangles" presStyleCnt="0"/>
      <dgm:spPr/>
    </dgm:pt>
    <dgm:pt modelId="{5636008B-CD92-4ED4-A619-496142527592}" type="pres">
      <dgm:prSet presAssocID="{34B7BA16-FADA-4F83-A6CA-CBA72FB63F75}" presName="parentLin" presStyleCnt="0"/>
      <dgm:spPr/>
    </dgm:pt>
    <dgm:pt modelId="{74000AD2-B3F2-4309-9F22-9BFE98B0F166}" type="pres">
      <dgm:prSet presAssocID="{34B7BA16-FADA-4F83-A6CA-CBA72FB63F75}" presName="parentLeftMargin" presStyleLbl="node1" presStyleIdx="2" presStyleCnt="5"/>
      <dgm:spPr/>
    </dgm:pt>
    <dgm:pt modelId="{604C03E1-580B-4EA4-BDEA-B7E057A3D3D7}" type="pres">
      <dgm:prSet presAssocID="{34B7BA16-FADA-4F83-A6CA-CBA72FB63F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527124-9A1D-49D6-857A-637A8CA50E05}" type="pres">
      <dgm:prSet presAssocID="{34B7BA16-FADA-4F83-A6CA-CBA72FB63F75}" presName="negativeSpace" presStyleCnt="0"/>
      <dgm:spPr/>
    </dgm:pt>
    <dgm:pt modelId="{CDE7D370-908D-4C91-9F4B-70755B3119AC}" type="pres">
      <dgm:prSet presAssocID="{34B7BA16-FADA-4F83-A6CA-CBA72FB63F75}" presName="childText" presStyleLbl="conFgAcc1" presStyleIdx="3" presStyleCnt="5">
        <dgm:presLayoutVars>
          <dgm:bulletEnabled val="1"/>
        </dgm:presLayoutVars>
      </dgm:prSet>
      <dgm:spPr/>
    </dgm:pt>
    <dgm:pt modelId="{9B18726F-91C7-438F-9459-79E243A20C28}" type="pres">
      <dgm:prSet presAssocID="{D08EB763-1F8E-4DC8-A42E-A6B32EE19BA9}" presName="spaceBetweenRectangles" presStyleCnt="0"/>
      <dgm:spPr/>
    </dgm:pt>
    <dgm:pt modelId="{040FFD40-9BAA-4791-8049-262556100DB8}" type="pres">
      <dgm:prSet presAssocID="{3CBF07C9-4C9B-4890-B976-3E12FA0B47DF}" presName="parentLin" presStyleCnt="0"/>
      <dgm:spPr/>
    </dgm:pt>
    <dgm:pt modelId="{B4D0C3E4-8E4A-4D2A-A1E7-FF995A270CB7}" type="pres">
      <dgm:prSet presAssocID="{3CBF07C9-4C9B-4890-B976-3E12FA0B47DF}" presName="parentLeftMargin" presStyleLbl="node1" presStyleIdx="3" presStyleCnt="5"/>
      <dgm:spPr/>
    </dgm:pt>
    <dgm:pt modelId="{0CF82357-A1A7-42FB-BEB4-337159B2F235}" type="pres">
      <dgm:prSet presAssocID="{3CBF07C9-4C9B-4890-B976-3E12FA0B47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B4559CF-F51B-43C4-91AC-956E394A630A}" type="pres">
      <dgm:prSet presAssocID="{3CBF07C9-4C9B-4890-B976-3E12FA0B47DF}" presName="negativeSpace" presStyleCnt="0"/>
      <dgm:spPr/>
    </dgm:pt>
    <dgm:pt modelId="{1545817C-C585-4683-9098-3E3C4D14F08D}" type="pres">
      <dgm:prSet presAssocID="{3CBF07C9-4C9B-4890-B976-3E12FA0B47DF}" presName="childText" presStyleLbl="conFgAcc1" presStyleIdx="4" presStyleCnt="5" custLinFactNeighborY="-3395">
        <dgm:presLayoutVars>
          <dgm:bulletEnabled val="1"/>
        </dgm:presLayoutVars>
      </dgm:prSet>
      <dgm:spPr/>
    </dgm:pt>
  </dgm:ptLst>
  <dgm:cxnLst>
    <dgm:cxn modelId="{C9523208-9EAD-40ED-8748-12495B3BEC23}" type="presOf" srcId="{AC991D16-A43C-4528-AC09-0D7D804D8535}" destId="{95C62A12-77E5-48A6-A2AD-EF78534D1E73}" srcOrd="0" destOrd="0" presId="urn:microsoft.com/office/officeart/2005/8/layout/list1"/>
    <dgm:cxn modelId="{B2B93611-1A47-4C96-9354-9D880DA2AF32}" srcId="{BD98BF6E-960C-4E74-BCAE-59A9357D5F65}" destId="{52847864-0318-4EA3-9BBE-81F2BFA2FBA5}" srcOrd="2" destOrd="0" parTransId="{DA23EEF6-BA4E-40EE-A7E4-CBE5B35827A4}" sibTransId="{053ED21D-FF41-4A25-A6F3-9C268E1CD3E3}"/>
    <dgm:cxn modelId="{06149716-C7F0-4034-8F40-2F81329CB77D}" type="presOf" srcId="{87FD77D0-C1A0-4DAB-BA05-4565DF064E05}" destId="{869AE476-60AE-4690-85C4-7600D882F3FC}" srcOrd="1" destOrd="0" presId="urn:microsoft.com/office/officeart/2005/8/layout/list1"/>
    <dgm:cxn modelId="{83DE781B-487D-4B7D-B1FE-1F9485D1208E}" type="presOf" srcId="{AC991D16-A43C-4528-AC09-0D7D804D8535}" destId="{70057BC0-CD31-4321-995E-F8B69D093C2B}" srcOrd="1" destOrd="0" presId="urn:microsoft.com/office/officeart/2005/8/layout/list1"/>
    <dgm:cxn modelId="{BF56B427-8071-4E98-8C91-606614E4BAF0}" srcId="{BD98BF6E-960C-4E74-BCAE-59A9357D5F65}" destId="{3CBF07C9-4C9B-4890-B976-3E12FA0B47DF}" srcOrd="4" destOrd="0" parTransId="{D69CCBA2-8BCF-4CEE-B1DE-A553F524D869}" sibTransId="{F38151E0-1D85-410B-9E54-42D4A1ADC37F}"/>
    <dgm:cxn modelId="{88713F32-2EE4-4136-BB08-2BFAE9492637}" srcId="{BD98BF6E-960C-4E74-BCAE-59A9357D5F65}" destId="{87FD77D0-C1A0-4DAB-BA05-4565DF064E05}" srcOrd="1" destOrd="0" parTransId="{263463D0-4D58-422F-A069-DE14582AB1E8}" sibTransId="{BE58743A-1032-460D-84CC-BAC60CF31EBE}"/>
    <dgm:cxn modelId="{E78E2036-9A18-4788-9033-B1C9D08D6C06}" type="presOf" srcId="{87FD77D0-C1A0-4DAB-BA05-4565DF064E05}" destId="{8F8D9193-594B-42D7-9916-92677F9521F1}" srcOrd="0" destOrd="0" presId="urn:microsoft.com/office/officeart/2005/8/layout/list1"/>
    <dgm:cxn modelId="{C7EF0C49-D169-4B86-9E15-31C551A61C27}" type="presOf" srcId="{3CBF07C9-4C9B-4890-B976-3E12FA0B47DF}" destId="{0CF82357-A1A7-42FB-BEB4-337159B2F235}" srcOrd="1" destOrd="0" presId="urn:microsoft.com/office/officeart/2005/8/layout/list1"/>
    <dgm:cxn modelId="{67D88678-4F4D-4F92-9800-A3690EC06E66}" type="presOf" srcId="{34B7BA16-FADA-4F83-A6CA-CBA72FB63F75}" destId="{604C03E1-580B-4EA4-BDEA-B7E057A3D3D7}" srcOrd="1" destOrd="0" presId="urn:microsoft.com/office/officeart/2005/8/layout/list1"/>
    <dgm:cxn modelId="{7740C280-2330-454D-8346-B27C0EBD4FCC}" type="presOf" srcId="{52847864-0318-4EA3-9BBE-81F2BFA2FBA5}" destId="{C6CE93A4-0778-4137-B5B2-4BFF4BB43CB9}" srcOrd="1" destOrd="0" presId="urn:microsoft.com/office/officeart/2005/8/layout/list1"/>
    <dgm:cxn modelId="{5313E185-65D4-4C1E-B0F4-6F5B2325838C}" srcId="{BD98BF6E-960C-4E74-BCAE-59A9357D5F65}" destId="{34B7BA16-FADA-4F83-A6CA-CBA72FB63F75}" srcOrd="3" destOrd="0" parTransId="{CF9C2789-96A6-4F7F-94C0-BB13AA7FC0CF}" sibTransId="{D08EB763-1F8E-4DC8-A42E-A6B32EE19BA9}"/>
    <dgm:cxn modelId="{0B9F1398-EDF0-4C59-AC5D-6D4DC9889853}" srcId="{BD98BF6E-960C-4E74-BCAE-59A9357D5F65}" destId="{AC991D16-A43C-4528-AC09-0D7D804D8535}" srcOrd="0" destOrd="0" parTransId="{370CDF31-4CFE-4F7F-B5F7-4F2739B9245C}" sibTransId="{5F34563B-249F-4DC5-9DC5-D6E24AD644FB}"/>
    <dgm:cxn modelId="{21D0C3B1-2925-4CAE-8406-9ADEC9801522}" type="presOf" srcId="{3CBF07C9-4C9B-4890-B976-3E12FA0B47DF}" destId="{B4D0C3E4-8E4A-4D2A-A1E7-FF995A270CB7}" srcOrd="0" destOrd="0" presId="urn:microsoft.com/office/officeart/2005/8/layout/list1"/>
    <dgm:cxn modelId="{BB6385BB-E9EA-4D0F-B737-77F23123CF27}" type="presOf" srcId="{52847864-0318-4EA3-9BBE-81F2BFA2FBA5}" destId="{3345BC76-6F0A-4EAA-97AB-EB35EB7F766A}" srcOrd="0" destOrd="0" presId="urn:microsoft.com/office/officeart/2005/8/layout/list1"/>
    <dgm:cxn modelId="{7469AFF7-BD02-4677-BBFF-C51D1F6060FE}" type="presOf" srcId="{34B7BA16-FADA-4F83-A6CA-CBA72FB63F75}" destId="{74000AD2-B3F2-4309-9F22-9BFE98B0F166}" srcOrd="0" destOrd="0" presId="urn:microsoft.com/office/officeart/2005/8/layout/list1"/>
    <dgm:cxn modelId="{1F16EFFF-8073-44C1-913E-EBB59F1B0809}" type="presOf" srcId="{BD98BF6E-960C-4E74-BCAE-59A9357D5F65}" destId="{B480FAAF-3CDA-45A4-8256-F17FE942120D}" srcOrd="0" destOrd="0" presId="urn:microsoft.com/office/officeart/2005/8/layout/list1"/>
    <dgm:cxn modelId="{05F2868D-19DA-43C7-9837-F1B180AC27F4}" type="presParOf" srcId="{B480FAAF-3CDA-45A4-8256-F17FE942120D}" destId="{DA5AD7E3-D20A-48EA-BF77-2DBF6979D131}" srcOrd="0" destOrd="0" presId="urn:microsoft.com/office/officeart/2005/8/layout/list1"/>
    <dgm:cxn modelId="{D6FA3205-975F-4236-AF0D-B15EBD05BD91}" type="presParOf" srcId="{DA5AD7E3-D20A-48EA-BF77-2DBF6979D131}" destId="{95C62A12-77E5-48A6-A2AD-EF78534D1E73}" srcOrd="0" destOrd="0" presId="urn:microsoft.com/office/officeart/2005/8/layout/list1"/>
    <dgm:cxn modelId="{F094E92B-98BD-418B-9EBF-E123915C49A4}" type="presParOf" srcId="{DA5AD7E3-D20A-48EA-BF77-2DBF6979D131}" destId="{70057BC0-CD31-4321-995E-F8B69D093C2B}" srcOrd="1" destOrd="0" presId="urn:microsoft.com/office/officeart/2005/8/layout/list1"/>
    <dgm:cxn modelId="{FB0E9CBF-74DD-4121-8C1A-D75D12177B1F}" type="presParOf" srcId="{B480FAAF-3CDA-45A4-8256-F17FE942120D}" destId="{88E8B841-DBBA-4A8E-8060-9055BF290504}" srcOrd="1" destOrd="0" presId="urn:microsoft.com/office/officeart/2005/8/layout/list1"/>
    <dgm:cxn modelId="{AB390F61-4924-4510-8547-19473CD9952C}" type="presParOf" srcId="{B480FAAF-3CDA-45A4-8256-F17FE942120D}" destId="{ABEA3994-8C54-46BC-8009-8EA09A840FFE}" srcOrd="2" destOrd="0" presId="urn:microsoft.com/office/officeart/2005/8/layout/list1"/>
    <dgm:cxn modelId="{35452A7A-7BA2-43D7-9FA9-FB109DBD0D81}" type="presParOf" srcId="{B480FAAF-3CDA-45A4-8256-F17FE942120D}" destId="{CB9F021E-031B-4928-BA83-C27F593219CF}" srcOrd="3" destOrd="0" presId="urn:microsoft.com/office/officeart/2005/8/layout/list1"/>
    <dgm:cxn modelId="{B507647D-EE8C-426A-8EF2-A0AE70F98984}" type="presParOf" srcId="{B480FAAF-3CDA-45A4-8256-F17FE942120D}" destId="{8747395A-C1BF-40A0-A11C-4C03E9C48618}" srcOrd="4" destOrd="0" presId="urn:microsoft.com/office/officeart/2005/8/layout/list1"/>
    <dgm:cxn modelId="{D33F5F77-3914-4EF5-B3A8-4710573F16BB}" type="presParOf" srcId="{8747395A-C1BF-40A0-A11C-4C03E9C48618}" destId="{8F8D9193-594B-42D7-9916-92677F9521F1}" srcOrd="0" destOrd="0" presId="urn:microsoft.com/office/officeart/2005/8/layout/list1"/>
    <dgm:cxn modelId="{D6F8CD7A-6608-4E5F-A34A-20354F9619B9}" type="presParOf" srcId="{8747395A-C1BF-40A0-A11C-4C03E9C48618}" destId="{869AE476-60AE-4690-85C4-7600D882F3FC}" srcOrd="1" destOrd="0" presId="urn:microsoft.com/office/officeart/2005/8/layout/list1"/>
    <dgm:cxn modelId="{F493E03F-4651-4B75-8207-04B7381C0D4E}" type="presParOf" srcId="{B480FAAF-3CDA-45A4-8256-F17FE942120D}" destId="{E5C38C76-F6BE-4495-8894-15243FE4366B}" srcOrd="5" destOrd="0" presId="urn:microsoft.com/office/officeart/2005/8/layout/list1"/>
    <dgm:cxn modelId="{8669F81C-1C39-4AE3-8989-CE041385C9FA}" type="presParOf" srcId="{B480FAAF-3CDA-45A4-8256-F17FE942120D}" destId="{76D3DDF3-55A7-4F2C-9859-9E745D9619FD}" srcOrd="6" destOrd="0" presId="urn:microsoft.com/office/officeart/2005/8/layout/list1"/>
    <dgm:cxn modelId="{CC3EDEB1-5853-420E-977B-C8B5E7AB168E}" type="presParOf" srcId="{B480FAAF-3CDA-45A4-8256-F17FE942120D}" destId="{80BBA7D5-86FC-42EC-BB97-D388DEC07808}" srcOrd="7" destOrd="0" presId="urn:microsoft.com/office/officeart/2005/8/layout/list1"/>
    <dgm:cxn modelId="{A795045A-FF26-4F09-9823-BD09ED563E5E}" type="presParOf" srcId="{B480FAAF-3CDA-45A4-8256-F17FE942120D}" destId="{44847089-999E-4F41-BA86-DCEA35CE7493}" srcOrd="8" destOrd="0" presId="urn:microsoft.com/office/officeart/2005/8/layout/list1"/>
    <dgm:cxn modelId="{896E0CC9-0693-4C0F-BBE0-F102B968E62B}" type="presParOf" srcId="{44847089-999E-4F41-BA86-DCEA35CE7493}" destId="{3345BC76-6F0A-4EAA-97AB-EB35EB7F766A}" srcOrd="0" destOrd="0" presId="urn:microsoft.com/office/officeart/2005/8/layout/list1"/>
    <dgm:cxn modelId="{1E44EA7B-547C-4092-89D2-21D3623115CC}" type="presParOf" srcId="{44847089-999E-4F41-BA86-DCEA35CE7493}" destId="{C6CE93A4-0778-4137-B5B2-4BFF4BB43CB9}" srcOrd="1" destOrd="0" presId="urn:microsoft.com/office/officeart/2005/8/layout/list1"/>
    <dgm:cxn modelId="{C79459AB-4D70-4008-BB5F-45338409F272}" type="presParOf" srcId="{B480FAAF-3CDA-45A4-8256-F17FE942120D}" destId="{084CC861-020B-4C7D-9D57-05ED08D694EA}" srcOrd="9" destOrd="0" presId="urn:microsoft.com/office/officeart/2005/8/layout/list1"/>
    <dgm:cxn modelId="{F79DCD1A-68FA-452F-9F8D-8B1E3423AB90}" type="presParOf" srcId="{B480FAAF-3CDA-45A4-8256-F17FE942120D}" destId="{3AE7E95C-E657-41EB-8CFE-EB13D9AE9A7A}" srcOrd="10" destOrd="0" presId="urn:microsoft.com/office/officeart/2005/8/layout/list1"/>
    <dgm:cxn modelId="{219132CF-05E8-4E7B-AD6D-182A63E46C5C}" type="presParOf" srcId="{B480FAAF-3CDA-45A4-8256-F17FE942120D}" destId="{CE74F5E8-D579-4534-A0BF-834A67F1CFC1}" srcOrd="11" destOrd="0" presId="urn:microsoft.com/office/officeart/2005/8/layout/list1"/>
    <dgm:cxn modelId="{E6472C63-317C-439C-938B-29390D05C448}" type="presParOf" srcId="{B480FAAF-3CDA-45A4-8256-F17FE942120D}" destId="{5636008B-CD92-4ED4-A619-496142527592}" srcOrd="12" destOrd="0" presId="urn:microsoft.com/office/officeart/2005/8/layout/list1"/>
    <dgm:cxn modelId="{C5366EFC-C16D-4645-BB6E-8DD12ECC5EB3}" type="presParOf" srcId="{5636008B-CD92-4ED4-A619-496142527592}" destId="{74000AD2-B3F2-4309-9F22-9BFE98B0F166}" srcOrd="0" destOrd="0" presId="urn:microsoft.com/office/officeart/2005/8/layout/list1"/>
    <dgm:cxn modelId="{19C7A737-D250-442E-AF53-4DFD3E2625D0}" type="presParOf" srcId="{5636008B-CD92-4ED4-A619-496142527592}" destId="{604C03E1-580B-4EA4-BDEA-B7E057A3D3D7}" srcOrd="1" destOrd="0" presId="urn:microsoft.com/office/officeart/2005/8/layout/list1"/>
    <dgm:cxn modelId="{43C12279-37B3-4C33-9049-5E4AE41A6319}" type="presParOf" srcId="{B480FAAF-3CDA-45A4-8256-F17FE942120D}" destId="{41527124-9A1D-49D6-857A-637A8CA50E05}" srcOrd="13" destOrd="0" presId="urn:microsoft.com/office/officeart/2005/8/layout/list1"/>
    <dgm:cxn modelId="{751C0FC6-549F-4FDC-8C58-F4C2939839E1}" type="presParOf" srcId="{B480FAAF-3CDA-45A4-8256-F17FE942120D}" destId="{CDE7D370-908D-4C91-9F4B-70755B3119AC}" srcOrd="14" destOrd="0" presId="urn:microsoft.com/office/officeart/2005/8/layout/list1"/>
    <dgm:cxn modelId="{4D5E8281-183A-4BBB-911D-3A138227A370}" type="presParOf" srcId="{B480FAAF-3CDA-45A4-8256-F17FE942120D}" destId="{9B18726F-91C7-438F-9459-79E243A20C28}" srcOrd="15" destOrd="0" presId="urn:microsoft.com/office/officeart/2005/8/layout/list1"/>
    <dgm:cxn modelId="{5E023427-713C-4BA8-94BF-8F61EEF10721}" type="presParOf" srcId="{B480FAAF-3CDA-45A4-8256-F17FE942120D}" destId="{040FFD40-9BAA-4791-8049-262556100DB8}" srcOrd="16" destOrd="0" presId="urn:microsoft.com/office/officeart/2005/8/layout/list1"/>
    <dgm:cxn modelId="{2B654659-98C2-4BC2-8CDC-99D281905AC6}" type="presParOf" srcId="{040FFD40-9BAA-4791-8049-262556100DB8}" destId="{B4D0C3E4-8E4A-4D2A-A1E7-FF995A270CB7}" srcOrd="0" destOrd="0" presId="urn:microsoft.com/office/officeart/2005/8/layout/list1"/>
    <dgm:cxn modelId="{A54114C9-2563-415D-8F3C-F7A918E44508}" type="presParOf" srcId="{040FFD40-9BAA-4791-8049-262556100DB8}" destId="{0CF82357-A1A7-42FB-BEB4-337159B2F235}" srcOrd="1" destOrd="0" presId="urn:microsoft.com/office/officeart/2005/8/layout/list1"/>
    <dgm:cxn modelId="{0C65DB59-3283-4B3C-AD9C-B8EBA56E434B}" type="presParOf" srcId="{B480FAAF-3CDA-45A4-8256-F17FE942120D}" destId="{0B4559CF-F51B-43C4-91AC-956E394A630A}" srcOrd="17" destOrd="0" presId="urn:microsoft.com/office/officeart/2005/8/layout/list1"/>
    <dgm:cxn modelId="{ED3C13FA-40E7-4D96-9ED4-AA2DF48C0D14}" type="presParOf" srcId="{B480FAAF-3CDA-45A4-8256-F17FE942120D}" destId="{1545817C-C585-4683-9098-3E3C4D14F0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8BF6E-960C-4E74-BCAE-59A9357D5F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91D16-A43C-4528-AC09-0D7D804D8535}">
      <dgm:prSet/>
      <dgm:spPr/>
      <dgm:t>
        <a:bodyPr/>
        <a:lstStyle/>
        <a:p>
          <a:r>
            <a:rPr lang="pl-PL"/>
            <a:t>datetime</a:t>
          </a:r>
          <a:endParaRPr lang="en-US" dirty="0"/>
        </a:p>
      </dgm:t>
    </dgm:pt>
    <dgm:pt modelId="{370CDF31-4CFE-4F7F-B5F7-4F2739B9245C}" type="parTrans" cxnId="{0B9F1398-EDF0-4C59-AC5D-6D4DC9889853}">
      <dgm:prSet/>
      <dgm:spPr/>
      <dgm:t>
        <a:bodyPr/>
        <a:lstStyle/>
        <a:p>
          <a:endParaRPr lang="en-US"/>
        </a:p>
      </dgm:t>
    </dgm:pt>
    <dgm:pt modelId="{5F34563B-249F-4DC5-9DC5-D6E24AD644FB}" type="sibTrans" cxnId="{0B9F1398-EDF0-4C59-AC5D-6D4DC9889853}">
      <dgm:prSet/>
      <dgm:spPr/>
      <dgm:t>
        <a:bodyPr/>
        <a:lstStyle/>
        <a:p>
          <a:endParaRPr lang="en-US"/>
        </a:p>
      </dgm:t>
    </dgm:pt>
    <dgm:pt modelId="{87FD77D0-C1A0-4DAB-BA05-4565DF064E05}">
      <dgm:prSet/>
      <dgm:spPr/>
      <dgm:t>
        <a:bodyPr/>
        <a:lstStyle/>
        <a:p>
          <a:r>
            <a:rPr lang="pl-PL"/>
            <a:t>mysql</a:t>
          </a:r>
          <a:endParaRPr lang="en-US" dirty="0"/>
        </a:p>
      </dgm:t>
    </dgm:pt>
    <dgm:pt modelId="{263463D0-4D58-422F-A069-DE14582AB1E8}" type="parTrans" cxnId="{88713F32-2EE4-4136-BB08-2BFAE9492637}">
      <dgm:prSet/>
      <dgm:spPr/>
      <dgm:t>
        <a:bodyPr/>
        <a:lstStyle/>
        <a:p>
          <a:endParaRPr lang="en-US"/>
        </a:p>
      </dgm:t>
    </dgm:pt>
    <dgm:pt modelId="{BE58743A-1032-460D-84CC-BAC60CF31EBE}" type="sibTrans" cxnId="{88713F32-2EE4-4136-BB08-2BFAE9492637}">
      <dgm:prSet/>
      <dgm:spPr/>
      <dgm:t>
        <a:bodyPr/>
        <a:lstStyle/>
        <a:p>
          <a:endParaRPr lang="en-US"/>
        </a:p>
      </dgm:t>
    </dgm:pt>
    <dgm:pt modelId="{52847864-0318-4EA3-9BBE-81F2BFA2FBA5}">
      <dgm:prSet/>
      <dgm:spPr/>
      <dgm:t>
        <a:bodyPr/>
        <a:lstStyle/>
        <a:p>
          <a:r>
            <a:rPr lang="pl-PL"/>
            <a:t>json</a:t>
          </a:r>
          <a:endParaRPr lang="en-US"/>
        </a:p>
      </dgm:t>
    </dgm:pt>
    <dgm:pt modelId="{DA23EEF6-BA4E-40EE-A7E4-CBE5B35827A4}" type="parTrans" cxnId="{B2B93611-1A47-4C96-9354-9D880DA2AF32}">
      <dgm:prSet/>
      <dgm:spPr/>
      <dgm:t>
        <a:bodyPr/>
        <a:lstStyle/>
        <a:p>
          <a:endParaRPr lang="en-US"/>
        </a:p>
      </dgm:t>
    </dgm:pt>
    <dgm:pt modelId="{053ED21D-FF41-4A25-A6F3-9C268E1CD3E3}" type="sibTrans" cxnId="{B2B93611-1A47-4C96-9354-9D880DA2AF32}">
      <dgm:prSet/>
      <dgm:spPr/>
      <dgm:t>
        <a:bodyPr/>
        <a:lstStyle/>
        <a:p>
          <a:endParaRPr lang="en-US"/>
        </a:p>
      </dgm:t>
    </dgm:pt>
    <dgm:pt modelId="{34B7BA16-FADA-4F83-A6CA-CBA72FB63F75}">
      <dgm:prSet/>
      <dgm:spPr/>
      <dgm:t>
        <a:bodyPr/>
        <a:lstStyle/>
        <a:p>
          <a:r>
            <a:rPr lang="pl-PL"/>
            <a:t>Hosting www</a:t>
          </a:r>
          <a:endParaRPr lang="en-US" dirty="0"/>
        </a:p>
      </dgm:t>
    </dgm:pt>
    <dgm:pt modelId="{CF9C2789-96A6-4F7F-94C0-BB13AA7FC0CF}" type="parTrans" cxnId="{5313E185-65D4-4C1E-B0F4-6F5B2325838C}">
      <dgm:prSet/>
      <dgm:spPr/>
      <dgm:t>
        <a:bodyPr/>
        <a:lstStyle/>
        <a:p>
          <a:endParaRPr lang="en-US"/>
        </a:p>
      </dgm:t>
    </dgm:pt>
    <dgm:pt modelId="{D08EB763-1F8E-4DC8-A42E-A6B32EE19BA9}" type="sibTrans" cxnId="{5313E185-65D4-4C1E-B0F4-6F5B2325838C}">
      <dgm:prSet/>
      <dgm:spPr/>
      <dgm:t>
        <a:bodyPr/>
        <a:lstStyle/>
        <a:p>
          <a:endParaRPr lang="en-US"/>
        </a:p>
      </dgm:t>
    </dgm:pt>
    <dgm:pt modelId="{B480FAAF-3CDA-45A4-8256-F17FE942120D}" type="pres">
      <dgm:prSet presAssocID="{BD98BF6E-960C-4E74-BCAE-59A9357D5F65}" presName="linear" presStyleCnt="0">
        <dgm:presLayoutVars>
          <dgm:dir/>
          <dgm:animLvl val="lvl"/>
          <dgm:resizeHandles val="exact"/>
        </dgm:presLayoutVars>
      </dgm:prSet>
      <dgm:spPr/>
    </dgm:pt>
    <dgm:pt modelId="{DA5AD7E3-D20A-48EA-BF77-2DBF6979D131}" type="pres">
      <dgm:prSet presAssocID="{AC991D16-A43C-4528-AC09-0D7D804D8535}" presName="parentLin" presStyleCnt="0"/>
      <dgm:spPr/>
    </dgm:pt>
    <dgm:pt modelId="{95C62A12-77E5-48A6-A2AD-EF78534D1E73}" type="pres">
      <dgm:prSet presAssocID="{AC991D16-A43C-4528-AC09-0D7D804D8535}" presName="parentLeftMargin" presStyleLbl="node1" presStyleIdx="0" presStyleCnt="4"/>
      <dgm:spPr/>
    </dgm:pt>
    <dgm:pt modelId="{70057BC0-CD31-4321-995E-F8B69D093C2B}" type="pres">
      <dgm:prSet presAssocID="{AC991D16-A43C-4528-AC09-0D7D804D85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E8B841-DBBA-4A8E-8060-9055BF290504}" type="pres">
      <dgm:prSet presAssocID="{AC991D16-A43C-4528-AC09-0D7D804D8535}" presName="negativeSpace" presStyleCnt="0"/>
      <dgm:spPr/>
    </dgm:pt>
    <dgm:pt modelId="{ABEA3994-8C54-46BC-8009-8EA09A840FFE}" type="pres">
      <dgm:prSet presAssocID="{AC991D16-A43C-4528-AC09-0D7D804D8535}" presName="childText" presStyleLbl="conFgAcc1" presStyleIdx="0" presStyleCnt="4">
        <dgm:presLayoutVars>
          <dgm:bulletEnabled val="1"/>
        </dgm:presLayoutVars>
      </dgm:prSet>
      <dgm:spPr/>
    </dgm:pt>
    <dgm:pt modelId="{CB9F021E-031B-4928-BA83-C27F593219CF}" type="pres">
      <dgm:prSet presAssocID="{5F34563B-249F-4DC5-9DC5-D6E24AD644FB}" presName="spaceBetweenRectangles" presStyleCnt="0"/>
      <dgm:spPr/>
    </dgm:pt>
    <dgm:pt modelId="{8747395A-C1BF-40A0-A11C-4C03E9C48618}" type="pres">
      <dgm:prSet presAssocID="{87FD77D0-C1A0-4DAB-BA05-4565DF064E05}" presName="parentLin" presStyleCnt="0"/>
      <dgm:spPr/>
    </dgm:pt>
    <dgm:pt modelId="{8F8D9193-594B-42D7-9916-92677F9521F1}" type="pres">
      <dgm:prSet presAssocID="{87FD77D0-C1A0-4DAB-BA05-4565DF064E05}" presName="parentLeftMargin" presStyleLbl="node1" presStyleIdx="0" presStyleCnt="4"/>
      <dgm:spPr/>
    </dgm:pt>
    <dgm:pt modelId="{869AE476-60AE-4690-85C4-7600D882F3FC}" type="pres">
      <dgm:prSet presAssocID="{87FD77D0-C1A0-4DAB-BA05-4565DF064E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C38C76-F6BE-4495-8894-15243FE4366B}" type="pres">
      <dgm:prSet presAssocID="{87FD77D0-C1A0-4DAB-BA05-4565DF064E05}" presName="negativeSpace" presStyleCnt="0"/>
      <dgm:spPr/>
    </dgm:pt>
    <dgm:pt modelId="{76D3DDF3-55A7-4F2C-9859-9E745D9619FD}" type="pres">
      <dgm:prSet presAssocID="{87FD77D0-C1A0-4DAB-BA05-4565DF064E05}" presName="childText" presStyleLbl="conFgAcc1" presStyleIdx="1" presStyleCnt="4">
        <dgm:presLayoutVars>
          <dgm:bulletEnabled val="1"/>
        </dgm:presLayoutVars>
      </dgm:prSet>
      <dgm:spPr/>
    </dgm:pt>
    <dgm:pt modelId="{80BBA7D5-86FC-42EC-BB97-D388DEC07808}" type="pres">
      <dgm:prSet presAssocID="{BE58743A-1032-460D-84CC-BAC60CF31EBE}" presName="spaceBetweenRectangles" presStyleCnt="0"/>
      <dgm:spPr/>
    </dgm:pt>
    <dgm:pt modelId="{44847089-999E-4F41-BA86-DCEA35CE7493}" type="pres">
      <dgm:prSet presAssocID="{52847864-0318-4EA3-9BBE-81F2BFA2FBA5}" presName="parentLin" presStyleCnt="0"/>
      <dgm:spPr/>
    </dgm:pt>
    <dgm:pt modelId="{3345BC76-6F0A-4EAA-97AB-EB35EB7F766A}" type="pres">
      <dgm:prSet presAssocID="{52847864-0318-4EA3-9BBE-81F2BFA2FBA5}" presName="parentLeftMargin" presStyleLbl="node1" presStyleIdx="1" presStyleCnt="4"/>
      <dgm:spPr/>
    </dgm:pt>
    <dgm:pt modelId="{C6CE93A4-0778-4137-B5B2-4BFF4BB43CB9}" type="pres">
      <dgm:prSet presAssocID="{52847864-0318-4EA3-9BBE-81F2BFA2F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4CC861-020B-4C7D-9D57-05ED08D694EA}" type="pres">
      <dgm:prSet presAssocID="{52847864-0318-4EA3-9BBE-81F2BFA2FBA5}" presName="negativeSpace" presStyleCnt="0"/>
      <dgm:spPr/>
    </dgm:pt>
    <dgm:pt modelId="{3AE7E95C-E657-41EB-8CFE-EB13D9AE9A7A}" type="pres">
      <dgm:prSet presAssocID="{52847864-0318-4EA3-9BBE-81F2BFA2FBA5}" presName="childText" presStyleLbl="conFgAcc1" presStyleIdx="2" presStyleCnt="4">
        <dgm:presLayoutVars>
          <dgm:bulletEnabled val="1"/>
        </dgm:presLayoutVars>
      </dgm:prSet>
      <dgm:spPr/>
    </dgm:pt>
    <dgm:pt modelId="{CE74F5E8-D579-4534-A0BF-834A67F1CFC1}" type="pres">
      <dgm:prSet presAssocID="{053ED21D-FF41-4A25-A6F3-9C268E1CD3E3}" presName="spaceBetweenRectangles" presStyleCnt="0"/>
      <dgm:spPr/>
    </dgm:pt>
    <dgm:pt modelId="{5636008B-CD92-4ED4-A619-496142527592}" type="pres">
      <dgm:prSet presAssocID="{34B7BA16-FADA-4F83-A6CA-CBA72FB63F75}" presName="parentLin" presStyleCnt="0"/>
      <dgm:spPr/>
    </dgm:pt>
    <dgm:pt modelId="{74000AD2-B3F2-4309-9F22-9BFE98B0F166}" type="pres">
      <dgm:prSet presAssocID="{34B7BA16-FADA-4F83-A6CA-CBA72FB63F75}" presName="parentLeftMargin" presStyleLbl="node1" presStyleIdx="2" presStyleCnt="4"/>
      <dgm:spPr/>
    </dgm:pt>
    <dgm:pt modelId="{604C03E1-580B-4EA4-BDEA-B7E057A3D3D7}" type="pres">
      <dgm:prSet presAssocID="{34B7BA16-FADA-4F83-A6CA-CBA72FB63F7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527124-9A1D-49D6-857A-637A8CA50E05}" type="pres">
      <dgm:prSet presAssocID="{34B7BA16-FADA-4F83-A6CA-CBA72FB63F75}" presName="negativeSpace" presStyleCnt="0"/>
      <dgm:spPr/>
    </dgm:pt>
    <dgm:pt modelId="{CDE7D370-908D-4C91-9F4B-70755B3119AC}" type="pres">
      <dgm:prSet presAssocID="{34B7BA16-FADA-4F83-A6CA-CBA72FB63F7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2B93611-1A47-4C96-9354-9D880DA2AF32}" srcId="{BD98BF6E-960C-4E74-BCAE-59A9357D5F65}" destId="{52847864-0318-4EA3-9BBE-81F2BFA2FBA5}" srcOrd="2" destOrd="0" parTransId="{DA23EEF6-BA4E-40EE-A7E4-CBE5B35827A4}" sibTransId="{053ED21D-FF41-4A25-A6F3-9C268E1CD3E3}"/>
    <dgm:cxn modelId="{B5FDE81F-F786-4AAB-80B1-F8766B56D92B}" type="presOf" srcId="{52847864-0318-4EA3-9BBE-81F2BFA2FBA5}" destId="{C6CE93A4-0778-4137-B5B2-4BFF4BB43CB9}" srcOrd="1" destOrd="0" presId="urn:microsoft.com/office/officeart/2005/8/layout/list1"/>
    <dgm:cxn modelId="{2B306C2D-4372-4B9C-9D97-24CC0211BEAB}" type="presOf" srcId="{52847864-0318-4EA3-9BBE-81F2BFA2FBA5}" destId="{3345BC76-6F0A-4EAA-97AB-EB35EB7F766A}" srcOrd="0" destOrd="0" presId="urn:microsoft.com/office/officeart/2005/8/layout/list1"/>
    <dgm:cxn modelId="{88713F32-2EE4-4136-BB08-2BFAE9492637}" srcId="{BD98BF6E-960C-4E74-BCAE-59A9357D5F65}" destId="{87FD77D0-C1A0-4DAB-BA05-4565DF064E05}" srcOrd="1" destOrd="0" parTransId="{263463D0-4D58-422F-A069-DE14582AB1E8}" sibTransId="{BE58743A-1032-460D-84CC-BAC60CF31EBE}"/>
    <dgm:cxn modelId="{27FF135C-40BA-4825-928E-B0150FC893A1}" type="presOf" srcId="{BD98BF6E-960C-4E74-BCAE-59A9357D5F65}" destId="{B480FAAF-3CDA-45A4-8256-F17FE942120D}" srcOrd="0" destOrd="0" presId="urn:microsoft.com/office/officeart/2005/8/layout/list1"/>
    <dgm:cxn modelId="{3D120C48-FC97-4F24-B933-4090C270A6EB}" type="presOf" srcId="{87FD77D0-C1A0-4DAB-BA05-4565DF064E05}" destId="{869AE476-60AE-4690-85C4-7600D882F3FC}" srcOrd="1" destOrd="0" presId="urn:microsoft.com/office/officeart/2005/8/layout/list1"/>
    <dgm:cxn modelId="{2BD2FD6E-74A6-41ED-BD95-8EDD4C05DE5A}" type="presOf" srcId="{34B7BA16-FADA-4F83-A6CA-CBA72FB63F75}" destId="{604C03E1-580B-4EA4-BDEA-B7E057A3D3D7}" srcOrd="1" destOrd="0" presId="urn:microsoft.com/office/officeart/2005/8/layout/list1"/>
    <dgm:cxn modelId="{F4D5CD50-5AE5-4F08-993A-9E01233105A3}" type="presOf" srcId="{34B7BA16-FADA-4F83-A6CA-CBA72FB63F75}" destId="{74000AD2-B3F2-4309-9F22-9BFE98B0F166}" srcOrd="0" destOrd="0" presId="urn:microsoft.com/office/officeart/2005/8/layout/list1"/>
    <dgm:cxn modelId="{5313E185-65D4-4C1E-B0F4-6F5B2325838C}" srcId="{BD98BF6E-960C-4E74-BCAE-59A9357D5F65}" destId="{34B7BA16-FADA-4F83-A6CA-CBA72FB63F75}" srcOrd="3" destOrd="0" parTransId="{CF9C2789-96A6-4F7F-94C0-BB13AA7FC0CF}" sibTransId="{D08EB763-1F8E-4DC8-A42E-A6B32EE19BA9}"/>
    <dgm:cxn modelId="{3AA2F191-78FB-4F8A-B98A-10F33D931C50}" type="presOf" srcId="{AC991D16-A43C-4528-AC09-0D7D804D8535}" destId="{70057BC0-CD31-4321-995E-F8B69D093C2B}" srcOrd="1" destOrd="0" presId="urn:microsoft.com/office/officeart/2005/8/layout/list1"/>
    <dgm:cxn modelId="{C62FC997-AC5E-48C2-9F18-87381816833D}" type="presOf" srcId="{AC991D16-A43C-4528-AC09-0D7D804D8535}" destId="{95C62A12-77E5-48A6-A2AD-EF78534D1E73}" srcOrd="0" destOrd="0" presId="urn:microsoft.com/office/officeart/2005/8/layout/list1"/>
    <dgm:cxn modelId="{0B9F1398-EDF0-4C59-AC5D-6D4DC9889853}" srcId="{BD98BF6E-960C-4E74-BCAE-59A9357D5F65}" destId="{AC991D16-A43C-4528-AC09-0D7D804D8535}" srcOrd="0" destOrd="0" parTransId="{370CDF31-4CFE-4F7F-B5F7-4F2739B9245C}" sibTransId="{5F34563B-249F-4DC5-9DC5-D6E24AD644FB}"/>
    <dgm:cxn modelId="{0E1C4A9F-5C39-49F9-B6C1-B33CD2AF5442}" type="presOf" srcId="{87FD77D0-C1A0-4DAB-BA05-4565DF064E05}" destId="{8F8D9193-594B-42D7-9916-92677F9521F1}" srcOrd="0" destOrd="0" presId="urn:microsoft.com/office/officeart/2005/8/layout/list1"/>
    <dgm:cxn modelId="{9D886628-2064-436E-9DF1-D0A187FFE987}" type="presParOf" srcId="{B480FAAF-3CDA-45A4-8256-F17FE942120D}" destId="{DA5AD7E3-D20A-48EA-BF77-2DBF6979D131}" srcOrd="0" destOrd="0" presId="urn:microsoft.com/office/officeart/2005/8/layout/list1"/>
    <dgm:cxn modelId="{7D95E050-D030-4F4B-AA05-D851ED592FC8}" type="presParOf" srcId="{DA5AD7E3-D20A-48EA-BF77-2DBF6979D131}" destId="{95C62A12-77E5-48A6-A2AD-EF78534D1E73}" srcOrd="0" destOrd="0" presId="urn:microsoft.com/office/officeart/2005/8/layout/list1"/>
    <dgm:cxn modelId="{5C5DD89F-4A33-45D0-9B65-52486BD818C3}" type="presParOf" srcId="{DA5AD7E3-D20A-48EA-BF77-2DBF6979D131}" destId="{70057BC0-CD31-4321-995E-F8B69D093C2B}" srcOrd="1" destOrd="0" presId="urn:microsoft.com/office/officeart/2005/8/layout/list1"/>
    <dgm:cxn modelId="{FE41A1E8-F5C4-479D-A0AF-7D46ADEE6144}" type="presParOf" srcId="{B480FAAF-3CDA-45A4-8256-F17FE942120D}" destId="{88E8B841-DBBA-4A8E-8060-9055BF290504}" srcOrd="1" destOrd="0" presId="urn:microsoft.com/office/officeart/2005/8/layout/list1"/>
    <dgm:cxn modelId="{0171427F-B092-4E0B-8EF7-8034BBF5F95F}" type="presParOf" srcId="{B480FAAF-3CDA-45A4-8256-F17FE942120D}" destId="{ABEA3994-8C54-46BC-8009-8EA09A840FFE}" srcOrd="2" destOrd="0" presId="urn:microsoft.com/office/officeart/2005/8/layout/list1"/>
    <dgm:cxn modelId="{B5512435-A86D-4BCA-8061-BA4EFCE45D6E}" type="presParOf" srcId="{B480FAAF-3CDA-45A4-8256-F17FE942120D}" destId="{CB9F021E-031B-4928-BA83-C27F593219CF}" srcOrd="3" destOrd="0" presId="urn:microsoft.com/office/officeart/2005/8/layout/list1"/>
    <dgm:cxn modelId="{8B03C750-D3E4-4F87-B6A0-FF6DD87A4C97}" type="presParOf" srcId="{B480FAAF-3CDA-45A4-8256-F17FE942120D}" destId="{8747395A-C1BF-40A0-A11C-4C03E9C48618}" srcOrd="4" destOrd="0" presId="urn:microsoft.com/office/officeart/2005/8/layout/list1"/>
    <dgm:cxn modelId="{BAA7BE1A-9776-4B86-8862-204F4E67E4BF}" type="presParOf" srcId="{8747395A-C1BF-40A0-A11C-4C03E9C48618}" destId="{8F8D9193-594B-42D7-9916-92677F9521F1}" srcOrd="0" destOrd="0" presId="urn:microsoft.com/office/officeart/2005/8/layout/list1"/>
    <dgm:cxn modelId="{35BE83FE-97F4-412A-84C5-F9213B3FCBD7}" type="presParOf" srcId="{8747395A-C1BF-40A0-A11C-4C03E9C48618}" destId="{869AE476-60AE-4690-85C4-7600D882F3FC}" srcOrd="1" destOrd="0" presId="urn:microsoft.com/office/officeart/2005/8/layout/list1"/>
    <dgm:cxn modelId="{83C9CB9E-E1C0-4A5C-9D5C-58A7C07BB71F}" type="presParOf" srcId="{B480FAAF-3CDA-45A4-8256-F17FE942120D}" destId="{E5C38C76-F6BE-4495-8894-15243FE4366B}" srcOrd="5" destOrd="0" presId="urn:microsoft.com/office/officeart/2005/8/layout/list1"/>
    <dgm:cxn modelId="{B8EB0DA6-3964-4BC1-A4EF-143C682C26A7}" type="presParOf" srcId="{B480FAAF-3CDA-45A4-8256-F17FE942120D}" destId="{76D3DDF3-55A7-4F2C-9859-9E745D9619FD}" srcOrd="6" destOrd="0" presId="urn:microsoft.com/office/officeart/2005/8/layout/list1"/>
    <dgm:cxn modelId="{006F8042-C2B0-48F4-9DCF-DD34D5C852CA}" type="presParOf" srcId="{B480FAAF-3CDA-45A4-8256-F17FE942120D}" destId="{80BBA7D5-86FC-42EC-BB97-D388DEC07808}" srcOrd="7" destOrd="0" presId="urn:microsoft.com/office/officeart/2005/8/layout/list1"/>
    <dgm:cxn modelId="{89ED9EF8-E598-4B69-BC7C-EF8497EE2036}" type="presParOf" srcId="{B480FAAF-3CDA-45A4-8256-F17FE942120D}" destId="{44847089-999E-4F41-BA86-DCEA35CE7493}" srcOrd="8" destOrd="0" presId="urn:microsoft.com/office/officeart/2005/8/layout/list1"/>
    <dgm:cxn modelId="{76984B8C-8482-4838-BCB4-28175F48BCB9}" type="presParOf" srcId="{44847089-999E-4F41-BA86-DCEA35CE7493}" destId="{3345BC76-6F0A-4EAA-97AB-EB35EB7F766A}" srcOrd="0" destOrd="0" presId="urn:microsoft.com/office/officeart/2005/8/layout/list1"/>
    <dgm:cxn modelId="{7E446963-2CE7-4CDA-BC83-9CE58343741D}" type="presParOf" srcId="{44847089-999E-4F41-BA86-DCEA35CE7493}" destId="{C6CE93A4-0778-4137-B5B2-4BFF4BB43CB9}" srcOrd="1" destOrd="0" presId="urn:microsoft.com/office/officeart/2005/8/layout/list1"/>
    <dgm:cxn modelId="{BBEBD465-A09B-46AD-8F6F-C6688C909164}" type="presParOf" srcId="{B480FAAF-3CDA-45A4-8256-F17FE942120D}" destId="{084CC861-020B-4C7D-9D57-05ED08D694EA}" srcOrd="9" destOrd="0" presId="urn:microsoft.com/office/officeart/2005/8/layout/list1"/>
    <dgm:cxn modelId="{20EA8CD0-7952-4AA6-B2C0-36F5399B7C9F}" type="presParOf" srcId="{B480FAAF-3CDA-45A4-8256-F17FE942120D}" destId="{3AE7E95C-E657-41EB-8CFE-EB13D9AE9A7A}" srcOrd="10" destOrd="0" presId="urn:microsoft.com/office/officeart/2005/8/layout/list1"/>
    <dgm:cxn modelId="{9973D825-E82F-48D1-932D-EC3B4BD72D94}" type="presParOf" srcId="{B480FAAF-3CDA-45A4-8256-F17FE942120D}" destId="{CE74F5E8-D579-4534-A0BF-834A67F1CFC1}" srcOrd="11" destOrd="0" presId="urn:microsoft.com/office/officeart/2005/8/layout/list1"/>
    <dgm:cxn modelId="{7785C545-537D-4557-BF16-C5CAD992487F}" type="presParOf" srcId="{B480FAAF-3CDA-45A4-8256-F17FE942120D}" destId="{5636008B-CD92-4ED4-A619-496142527592}" srcOrd="12" destOrd="0" presId="urn:microsoft.com/office/officeart/2005/8/layout/list1"/>
    <dgm:cxn modelId="{F05552E8-46C7-4F46-8DF4-18A6E74FF695}" type="presParOf" srcId="{5636008B-CD92-4ED4-A619-496142527592}" destId="{74000AD2-B3F2-4309-9F22-9BFE98B0F166}" srcOrd="0" destOrd="0" presId="urn:microsoft.com/office/officeart/2005/8/layout/list1"/>
    <dgm:cxn modelId="{3E7EA070-CC65-47AD-9D77-29DD9C4289DE}" type="presParOf" srcId="{5636008B-CD92-4ED4-A619-496142527592}" destId="{604C03E1-580B-4EA4-BDEA-B7E057A3D3D7}" srcOrd="1" destOrd="0" presId="urn:microsoft.com/office/officeart/2005/8/layout/list1"/>
    <dgm:cxn modelId="{7AED0AE9-A846-406E-963A-24598EBC635D}" type="presParOf" srcId="{B480FAAF-3CDA-45A4-8256-F17FE942120D}" destId="{41527124-9A1D-49D6-857A-637A8CA50E05}" srcOrd="13" destOrd="0" presId="urn:microsoft.com/office/officeart/2005/8/layout/list1"/>
    <dgm:cxn modelId="{C21A081A-2398-4F1B-A5ED-7FD079C67A62}" type="presParOf" srcId="{B480FAAF-3CDA-45A4-8256-F17FE942120D}" destId="{CDE7D370-908D-4C91-9F4B-70755B3119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98BF6E-960C-4E74-BCAE-59A9357D5F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91D16-A43C-4528-AC09-0D7D804D8535}">
      <dgm:prSet/>
      <dgm:spPr/>
      <dgm:t>
        <a:bodyPr/>
        <a:lstStyle/>
        <a:p>
          <a:r>
            <a:rPr lang="pl-PL" dirty="0" err="1"/>
            <a:t>flask_wtf</a:t>
          </a:r>
          <a:endParaRPr lang="en-US" dirty="0"/>
        </a:p>
      </dgm:t>
    </dgm:pt>
    <dgm:pt modelId="{370CDF31-4CFE-4F7F-B5F7-4F2739B9245C}" type="parTrans" cxnId="{0B9F1398-EDF0-4C59-AC5D-6D4DC9889853}">
      <dgm:prSet/>
      <dgm:spPr/>
      <dgm:t>
        <a:bodyPr/>
        <a:lstStyle/>
        <a:p>
          <a:endParaRPr lang="en-US"/>
        </a:p>
      </dgm:t>
    </dgm:pt>
    <dgm:pt modelId="{5F34563B-249F-4DC5-9DC5-D6E24AD644FB}" type="sibTrans" cxnId="{0B9F1398-EDF0-4C59-AC5D-6D4DC9889853}">
      <dgm:prSet/>
      <dgm:spPr/>
      <dgm:t>
        <a:bodyPr/>
        <a:lstStyle/>
        <a:p>
          <a:endParaRPr lang="en-US"/>
        </a:p>
      </dgm:t>
    </dgm:pt>
    <dgm:pt modelId="{87FD77D0-C1A0-4DAB-BA05-4565DF064E05}">
      <dgm:prSet/>
      <dgm:spPr/>
      <dgm:t>
        <a:bodyPr/>
        <a:lstStyle/>
        <a:p>
          <a:r>
            <a:rPr lang="pl-PL" dirty="0" err="1"/>
            <a:t>wtfforms</a:t>
          </a:r>
          <a:endParaRPr lang="en-US" dirty="0"/>
        </a:p>
      </dgm:t>
    </dgm:pt>
    <dgm:pt modelId="{263463D0-4D58-422F-A069-DE14582AB1E8}" type="parTrans" cxnId="{88713F32-2EE4-4136-BB08-2BFAE9492637}">
      <dgm:prSet/>
      <dgm:spPr/>
      <dgm:t>
        <a:bodyPr/>
        <a:lstStyle/>
        <a:p>
          <a:endParaRPr lang="en-US"/>
        </a:p>
      </dgm:t>
    </dgm:pt>
    <dgm:pt modelId="{BE58743A-1032-460D-84CC-BAC60CF31EBE}" type="sibTrans" cxnId="{88713F32-2EE4-4136-BB08-2BFAE9492637}">
      <dgm:prSet/>
      <dgm:spPr/>
      <dgm:t>
        <a:bodyPr/>
        <a:lstStyle/>
        <a:p>
          <a:endParaRPr lang="en-US"/>
        </a:p>
      </dgm:t>
    </dgm:pt>
    <dgm:pt modelId="{52847864-0318-4EA3-9BBE-81F2BFA2FBA5}">
      <dgm:prSet/>
      <dgm:spPr/>
      <dgm:t>
        <a:bodyPr/>
        <a:lstStyle/>
        <a:p>
          <a:r>
            <a:rPr lang="pl-PL" dirty="0" err="1"/>
            <a:t>flask_login</a:t>
          </a:r>
          <a:endParaRPr lang="en-US" dirty="0"/>
        </a:p>
      </dgm:t>
    </dgm:pt>
    <dgm:pt modelId="{DA23EEF6-BA4E-40EE-A7E4-CBE5B35827A4}" type="parTrans" cxnId="{B2B93611-1A47-4C96-9354-9D880DA2AF32}">
      <dgm:prSet/>
      <dgm:spPr/>
      <dgm:t>
        <a:bodyPr/>
        <a:lstStyle/>
        <a:p>
          <a:endParaRPr lang="en-US"/>
        </a:p>
      </dgm:t>
    </dgm:pt>
    <dgm:pt modelId="{053ED21D-FF41-4A25-A6F3-9C268E1CD3E3}" type="sibTrans" cxnId="{B2B93611-1A47-4C96-9354-9D880DA2AF32}">
      <dgm:prSet/>
      <dgm:spPr/>
      <dgm:t>
        <a:bodyPr/>
        <a:lstStyle/>
        <a:p>
          <a:endParaRPr lang="en-US"/>
        </a:p>
      </dgm:t>
    </dgm:pt>
    <dgm:pt modelId="{34B7BA16-FADA-4F83-A6CA-CBA72FB63F75}">
      <dgm:prSet/>
      <dgm:spPr/>
      <dgm:t>
        <a:bodyPr/>
        <a:lstStyle/>
        <a:p>
          <a:r>
            <a:rPr lang="pl-PL" dirty="0" err="1"/>
            <a:t>folium</a:t>
          </a:r>
          <a:endParaRPr lang="en-US" dirty="0"/>
        </a:p>
      </dgm:t>
    </dgm:pt>
    <dgm:pt modelId="{CF9C2789-96A6-4F7F-94C0-BB13AA7FC0CF}" type="parTrans" cxnId="{5313E185-65D4-4C1E-B0F4-6F5B2325838C}">
      <dgm:prSet/>
      <dgm:spPr/>
      <dgm:t>
        <a:bodyPr/>
        <a:lstStyle/>
        <a:p>
          <a:endParaRPr lang="en-US"/>
        </a:p>
      </dgm:t>
    </dgm:pt>
    <dgm:pt modelId="{D08EB763-1F8E-4DC8-A42E-A6B32EE19BA9}" type="sibTrans" cxnId="{5313E185-65D4-4C1E-B0F4-6F5B2325838C}">
      <dgm:prSet/>
      <dgm:spPr/>
      <dgm:t>
        <a:bodyPr/>
        <a:lstStyle/>
        <a:p>
          <a:endParaRPr lang="en-US"/>
        </a:p>
      </dgm:t>
    </dgm:pt>
    <dgm:pt modelId="{804CCA12-98CE-45B6-BAE3-B09A9FC22370}">
      <dgm:prSet/>
      <dgm:spPr/>
      <dgm:t>
        <a:bodyPr/>
        <a:lstStyle/>
        <a:p>
          <a:r>
            <a:rPr lang="pl-PL" dirty="0" err="1"/>
            <a:t>flask_sqlalchemy</a:t>
          </a:r>
          <a:endParaRPr lang="pl-PL" dirty="0"/>
        </a:p>
      </dgm:t>
    </dgm:pt>
    <dgm:pt modelId="{5699C581-9A3C-4084-8E8A-F27B3664190F}" type="parTrans" cxnId="{4A1CB4E5-FC27-4885-AD43-595112D449F7}">
      <dgm:prSet/>
      <dgm:spPr/>
      <dgm:t>
        <a:bodyPr/>
        <a:lstStyle/>
        <a:p>
          <a:endParaRPr lang="en-US"/>
        </a:p>
      </dgm:t>
    </dgm:pt>
    <dgm:pt modelId="{AB07EC8C-36ED-4716-9AB4-6FFB8272B32C}" type="sibTrans" cxnId="{4A1CB4E5-FC27-4885-AD43-595112D449F7}">
      <dgm:prSet/>
      <dgm:spPr/>
      <dgm:t>
        <a:bodyPr/>
        <a:lstStyle/>
        <a:p>
          <a:endParaRPr lang="en-US"/>
        </a:p>
      </dgm:t>
    </dgm:pt>
    <dgm:pt modelId="{271ED49C-DED1-4C51-AE8A-7A0AAD35BEC0}">
      <dgm:prSet/>
      <dgm:spPr/>
      <dgm:t>
        <a:bodyPr/>
        <a:lstStyle/>
        <a:p>
          <a:r>
            <a:rPr lang="pl-PL" dirty="0" err="1"/>
            <a:t>flask_bcrypt</a:t>
          </a:r>
          <a:endParaRPr lang="pl-PL" dirty="0"/>
        </a:p>
      </dgm:t>
    </dgm:pt>
    <dgm:pt modelId="{6C915F99-E8D0-4CF9-AC49-86426F074149}" type="parTrans" cxnId="{1125EB59-1114-4FFE-A414-8B0558DEFFAF}">
      <dgm:prSet/>
      <dgm:spPr/>
      <dgm:t>
        <a:bodyPr/>
        <a:lstStyle/>
        <a:p>
          <a:endParaRPr lang="en-US"/>
        </a:p>
      </dgm:t>
    </dgm:pt>
    <dgm:pt modelId="{109A3648-43E3-47F8-B1A4-713C0F0695A8}" type="sibTrans" cxnId="{1125EB59-1114-4FFE-A414-8B0558DEFFAF}">
      <dgm:prSet/>
      <dgm:spPr/>
      <dgm:t>
        <a:bodyPr/>
        <a:lstStyle/>
        <a:p>
          <a:endParaRPr lang="en-US"/>
        </a:p>
      </dgm:t>
    </dgm:pt>
    <dgm:pt modelId="{B480FAAF-3CDA-45A4-8256-F17FE942120D}" type="pres">
      <dgm:prSet presAssocID="{BD98BF6E-960C-4E74-BCAE-59A9357D5F65}" presName="linear" presStyleCnt="0">
        <dgm:presLayoutVars>
          <dgm:dir/>
          <dgm:animLvl val="lvl"/>
          <dgm:resizeHandles val="exact"/>
        </dgm:presLayoutVars>
      </dgm:prSet>
      <dgm:spPr/>
    </dgm:pt>
    <dgm:pt modelId="{DA5AD7E3-D20A-48EA-BF77-2DBF6979D131}" type="pres">
      <dgm:prSet presAssocID="{AC991D16-A43C-4528-AC09-0D7D804D8535}" presName="parentLin" presStyleCnt="0"/>
      <dgm:spPr/>
    </dgm:pt>
    <dgm:pt modelId="{95C62A12-77E5-48A6-A2AD-EF78534D1E73}" type="pres">
      <dgm:prSet presAssocID="{AC991D16-A43C-4528-AC09-0D7D804D8535}" presName="parentLeftMargin" presStyleLbl="node1" presStyleIdx="0" presStyleCnt="6"/>
      <dgm:spPr/>
    </dgm:pt>
    <dgm:pt modelId="{70057BC0-CD31-4321-995E-F8B69D093C2B}" type="pres">
      <dgm:prSet presAssocID="{AC991D16-A43C-4528-AC09-0D7D804D853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E8B841-DBBA-4A8E-8060-9055BF290504}" type="pres">
      <dgm:prSet presAssocID="{AC991D16-A43C-4528-AC09-0D7D804D8535}" presName="negativeSpace" presStyleCnt="0"/>
      <dgm:spPr/>
    </dgm:pt>
    <dgm:pt modelId="{ABEA3994-8C54-46BC-8009-8EA09A840FFE}" type="pres">
      <dgm:prSet presAssocID="{AC991D16-A43C-4528-AC09-0D7D804D8535}" presName="childText" presStyleLbl="conFgAcc1" presStyleIdx="0" presStyleCnt="6">
        <dgm:presLayoutVars>
          <dgm:bulletEnabled val="1"/>
        </dgm:presLayoutVars>
      </dgm:prSet>
      <dgm:spPr/>
    </dgm:pt>
    <dgm:pt modelId="{CB9F021E-031B-4928-BA83-C27F593219CF}" type="pres">
      <dgm:prSet presAssocID="{5F34563B-249F-4DC5-9DC5-D6E24AD644FB}" presName="spaceBetweenRectangles" presStyleCnt="0"/>
      <dgm:spPr/>
    </dgm:pt>
    <dgm:pt modelId="{8747395A-C1BF-40A0-A11C-4C03E9C48618}" type="pres">
      <dgm:prSet presAssocID="{87FD77D0-C1A0-4DAB-BA05-4565DF064E05}" presName="parentLin" presStyleCnt="0"/>
      <dgm:spPr/>
    </dgm:pt>
    <dgm:pt modelId="{8F8D9193-594B-42D7-9916-92677F9521F1}" type="pres">
      <dgm:prSet presAssocID="{87FD77D0-C1A0-4DAB-BA05-4565DF064E05}" presName="parentLeftMargin" presStyleLbl="node1" presStyleIdx="0" presStyleCnt="6"/>
      <dgm:spPr/>
    </dgm:pt>
    <dgm:pt modelId="{869AE476-60AE-4690-85C4-7600D882F3FC}" type="pres">
      <dgm:prSet presAssocID="{87FD77D0-C1A0-4DAB-BA05-4565DF064E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C38C76-F6BE-4495-8894-15243FE4366B}" type="pres">
      <dgm:prSet presAssocID="{87FD77D0-C1A0-4DAB-BA05-4565DF064E05}" presName="negativeSpace" presStyleCnt="0"/>
      <dgm:spPr/>
    </dgm:pt>
    <dgm:pt modelId="{76D3DDF3-55A7-4F2C-9859-9E745D9619FD}" type="pres">
      <dgm:prSet presAssocID="{87FD77D0-C1A0-4DAB-BA05-4565DF064E05}" presName="childText" presStyleLbl="conFgAcc1" presStyleIdx="1" presStyleCnt="6">
        <dgm:presLayoutVars>
          <dgm:bulletEnabled val="1"/>
        </dgm:presLayoutVars>
      </dgm:prSet>
      <dgm:spPr/>
    </dgm:pt>
    <dgm:pt modelId="{80BBA7D5-86FC-42EC-BB97-D388DEC07808}" type="pres">
      <dgm:prSet presAssocID="{BE58743A-1032-460D-84CC-BAC60CF31EBE}" presName="spaceBetweenRectangles" presStyleCnt="0"/>
      <dgm:spPr/>
    </dgm:pt>
    <dgm:pt modelId="{44847089-999E-4F41-BA86-DCEA35CE7493}" type="pres">
      <dgm:prSet presAssocID="{52847864-0318-4EA3-9BBE-81F2BFA2FBA5}" presName="parentLin" presStyleCnt="0"/>
      <dgm:spPr/>
    </dgm:pt>
    <dgm:pt modelId="{3345BC76-6F0A-4EAA-97AB-EB35EB7F766A}" type="pres">
      <dgm:prSet presAssocID="{52847864-0318-4EA3-9BBE-81F2BFA2FBA5}" presName="parentLeftMargin" presStyleLbl="node1" presStyleIdx="1" presStyleCnt="6"/>
      <dgm:spPr/>
    </dgm:pt>
    <dgm:pt modelId="{C6CE93A4-0778-4137-B5B2-4BFF4BB43CB9}" type="pres">
      <dgm:prSet presAssocID="{52847864-0318-4EA3-9BBE-81F2BFA2FBA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4CC861-020B-4C7D-9D57-05ED08D694EA}" type="pres">
      <dgm:prSet presAssocID="{52847864-0318-4EA3-9BBE-81F2BFA2FBA5}" presName="negativeSpace" presStyleCnt="0"/>
      <dgm:spPr/>
    </dgm:pt>
    <dgm:pt modelId="{3AE7E95C-E657-41EB-8CFE-EB13D9AE9A7A}" type="pres">
      <dgm:prSet presAssocID="{52847864-0318-4EA3-9BBE-81F2BFA2FBA5}" presName="childText" presStyleLbl="conFgAcc1" presStyleIdx="2" presStyleCnt="6">
        <dgm:presLayoutVars>
          <dgm:bulletEnabled val="1"/>
        </dgm:presLayoutVars>
      </dgm:prSet>
      <dgm:spPr/>
    </dgm:pt>
    <dgm:pt modelId="{CE74F5E8-D579-4534-A0BF-834A67F1CFC1}" type="pres">
      <dgm:prSet presAssocID="{053ED21D-FF41-4A25-A6F3-9C268E1CD3E3}" presName="spaceBetweenRectangles" presStyleCnt="0"/>
      <dgm:spPr/>
    </dgm:pt>
    <dgm:pt modelId="{5636008B-CD92-4ED4-A619-496142527592}" type="pres">
      <dgm:prSet presAssocID="{34B7BA16-FADA-4F83-A6CA-CBA72FB63F75}" presName="parentLin" presStyleCnt="0"/>
      <dgm:spPr/>
    </dgm:pt>
    <dgm:pt modelId="{74000AD2-B3F2-4309-9F22-9BFE98B0F166}" type="pres">
      <dgm:prSet presAssocID="{34B7BA16-FADA-4F83-A6CA-CBA72FB63F75}" presName="parentLeftMargin" presStyleLbl="node1" presStyleIdx="2" presStyleCnt="6"/>
      <dgm:spPr/>
    </dgm:pt>
    <dgm:pt modelId="{604C03E1-580B-4EA4-BDEA-B7E057A3D3D7}" type="pres">
      <dgm:prSet presAssocID="{34B7BA16-FADA-4F83-A6CA-CBA72FB63F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1527124-9A1D-49D6-857A-637A8CA50E05}" type="pres">
      <dgm:prSet presAssocID="{34B7BA16-FADA-4F83-A6CA-CBA72FB63F75}" presName="negativeSpace" presStyleCnt="0"/>
      <dgm:spPr/>
    </dgm:pt>
    <dgm:pt modelId="{CDE7D370-908D-4C91-9F4B-70755B3119AC}" type="pres">
      <dgm:prSet presAssocID="{34B7BA16-FADA-4F83-A6CA-CBA72FB63F75}" presName="childText" presStyleLbl="conFgAcc1" presStyleIdx="3" presStyleCnt="6">
        <dgm:presLayoutVars>
          <dgm:bulletEnabled val="1"/>
        </dgm:presLayoutVars>
      </dgm:prSet>
      <dgm:spPr/>
    </dgm:pt>
    <dgm:pt modelId="{3A1B2C56-0D24-470D-8909-68DEAE4C04F7}" type="pres">
      <dgm:prSet presAssocID="{D08EB763-1F8E-4DC8-A42E-A6B32EE19BA9}" presName="spaceBetweenRectangles" presStyleCnt="0"/>
      <dgm:spPr/>
    </dgm:pt>
    <dgm:pt modelId="{29FB29A8-5FA3-4D14-BCB3-A9A0D27C2733}" type="pres">
      <dgm:prSet presAssocID="{804CCA12-98CE-45B6-BAE3-B09A9FC22370}" presName="parentLin" presStyleCnt="0"/>
      <dgm:spPr/>
    </dgm:pt>
    <dgm:pt modelId="{6ED43616-62B6-4191-8D4F-D6AAA0B3B1BA}" type="pres">
      <dgm:prSet presAssocID="{804CCA12-98CE-45B6-BAE3-B09A9FC22370}" presName="parentLeftMargin" presStyleLbl="node1" presStyleIdx="3" presStyleCnt="6"/>
      <dgm:spPr/>
    </dgm:pt>
    <dgm:pt modelId="{BF556F20-B4E5-414B-A6FF-03F2AE359C6B}" type="pres">
      <dgm:prSet presAssocID="{804CCA12-98CE-45B6-BAE3-B09A9FC223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F0DECAB-5035-4A53-A9A6-0FE623E687EC}" type="pres">
      <dgm:prSet presAssocID="{804CCA12-98CE-45B6-BAE3-B09A9FC22370}" presName="negativeSpace" presStyleCnt="0"/>
      <dgm:spPr/>
    </dgm:pt>
    <dgm:pt modelId="{8E0581C5-782D-45FE-80BC-65D77BF3C9C9}" type="pres">
      <dgm:prSet presAssocID="{804CCA12-98CE-45B6-BAE3-B09A9FC22370}" presName="childText" presStyleLbl="conFgAcc1" presStyleIdx="4" presStyleCnt="6">
        <dgm:presLayoutVars>
          <dgm:bulletEnabled val="1"/>
        </dgm:presLayoutVars>
      </dgm:prSet>
      <dgm:spPr/>
    </dgm:pt>
    <dgm:pt modelId="{26618317-E3F9-494D-B10C-78E29C4BE6C3}" type="pres">
      <dgm:prSet presAssocID="{AB07EC8C-36ED-4716-9AB4-6FFB8272B32C}" presName="spaceBetweenRectangles" presStyleCnt="0"/>
      <dgm:spPr/>
    </dgm:pt>
    <dgm:pt modelId="{AF53AA59-C4FE-49A7-9591-C1F159B6251B}" type="pres">
      <dgm:prSet presAssocID="{271ED49C-DED1-4C51-AE8A-7A0AAD35BEC0}" presName="parentLin" presStyleCnt="0"/>
      <dgm:spPr/>
    </dgm:pt>
    <dgm:pt modelId="{5CD7C4B4-6E0F-46E3-A525-373CE02DF074}" type="pres">
      <dgm:prSet presAssocID="{271ED49C-DED1-4C51-AE8A-7A0AAD35BEC0}" presName="parentLeftMargin" presStyleLbl="node1" presStyleIdx="4" presStyleCnt="6"/>
      <dgm:spPr/>
    </dgm:pt>
    <dgm:pt modelId="{430C8E57-0B51-451A-8957-2E79FEF08560}" type="pres">
      <dgm:prSet presAssocID="{271ED49C-DED1-4C51-AE8A-7A0AAD35BEC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79E1087-5E94-49FA-A71E-A90C65729E5B}" type="pres">
      <dgm:prSet presAssocID="{271ED49C-DED1-4C51-AE8A-7A0AAD35BEC0}" presName="negativeSpace" presStyleCnt="0"/>
      <dgm:spPr/>
    </dgm:pt>
    <dgm:pt modelId="{7AB03BC2-0C14-4CE5-B730-1DB5F0C28EB0}" type="pres">
      <dgm:prSet presAssocID="{271ED49C-DED1-4C51-AE8A-7A0AAD35BEC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9523208-9EAD-40ED-8748-12495B3BEC23}" type="presOf" srcId="{AC991D16-A43C-4528-AC09-0D7D804D8535}" destId="{95C62A12-77E5-48A6-A2AD-EF78534D1E73}" srcOrd="0" destOrd="0" presId="urn:microsoft.com/office/officeart/2005/8/layout/list1"/>
    <dgm:cxn modelId="{B2B93611-1A47-4C96-9354-9D880DA2AF32}" srcId="{BD98BF6E-960C-4E74-BCAE-59A9357D5F65}" destId="{52847864-0318-4EA3-9BBE-81F2BFA2FBA5}" srcOrd="2" destOrd="0" parTransId="{DA23EEF6-BA4E-40EE-A7E4-CBE5B35827A4}" sibTransId="{053ED21D-FF41-4A25-A6F3-9C268E1CD3E3}"/>
    <dgm:cxn modelId="{06149716-C7F0-4034-8F40-2F81329CB77D}" type="presOf" srcId="{87FD77D0-C1A0-4DAB-BA05-4565DF064E05}" destId="{869AE476-60AE-4690-85C4-7600D882F3FC}" srcOrd="1" destOrd="0" presId="urn:microsoft.com/office/officeart/2005/8/layout/list1"/>
    <dgm:cxn modelId="{83DE781B-487D-4B7D-B1FE-1F9485D1208E}" type="presOf" srcId="{AC991D16-A43C-4528-AC09-0D7D804D8535}" destId="{70057BC0-CD31-4321-995E-F8B69D093C2B}" srcOrd="1" destOrd="0" presId="urn:microsoft.com/office/officeart/2005/8/layout/list1"/>
    <dgm:cxn modelId="{88713F32-2EE4-4136-BB08-2BFAE9492637}" srcId="{BD98BF6E-960C-4E74-BCAE-59A9357D5F65}" destId="{87FD77D0-C1A0-4DAB-BA05-4565DF064E05}" srcOrd="1" destOrd="0" parTransId="{263463D0-4D58-422F-A069-DE14582AB1E8}" sibTransId="{BE58743A-1032-460D-84CC-BAC60CF31EBE}"/>
    <dgm:cxn modelId="{E78E2036-9A18-4788-9033-B1C9D08D6C06}" type="presOf" srcId="{87FD77D0-C1A0-4DAB-BA05-4565DF064E05}" destId="{8F8D9193-594B-42D7-9916-92677F9521F1}" srcOrd="0" destOrd="0" presId="urn:microsoft.com/office/officeart/2005/8/layout/list1"/>
    <dgm:cxn modelId="{C2E8163C-C265-456C-A660-BC23419164C1}" type="presOf" srcId="{271ED49C-DED1-4C51-AE8A-7A0AAD35BEC0}" destId="{430C8E57-0B51-451A-8957-2E79FEF08560}" srcOrd="1" destOrd="0" presId="urn:microsoft.com/office/officeart/2005/8/layout/list1"/>
    <dgm:cxn modelId="{67D88678-4F4D-4F92-9800-A3690EC06E66}" type="presOf" srcId="{34B7BA16-FADA-4F83-A6CA-CBA72FB63F75}" destId="{604C03E1-580B-4EA4-BDEA-B7E057A3D3D7}" srcOrd="1" destOrd="0" presId="urn:microsoft.com/office/officeart/2005/8/layout/list1"/>
    <dgm:cxn modelId="{1125EB59-1114-4FFE-A414-8B0558DEFFAF}" srcId="{BD98BF6E-960C-4E74-BCAE-59A9357D5F65}" destId="{271ED49C-DED1-4C51-AE8A-7A0AAD35BEC0}" srcOrd="5" destOrd="0" parTransId="{6C915F99-E8D0-4CF9-AC49-86426F074149}" sibTransId="{109A3648-43E3-47F8-B1A4-713C0F0695A8}"/>
    <dgm:cxn modelId="{7740C280-2330-454D-8346-B27C0EBD4FCC}" type="presOf" srcId="{52847864-0318-4EA3-9BBE-81F2BFA2FBA5}" destId="{C6CE93A4-0778-4137-B5B2-4BFF4BB43CB9}" srcOrd="1" destOrd="0" presId="urn:microsoft.com/office/officeart/2005/8/layout/list1"/>
    <dgm:cxn modelId="{5313E185-65D4-4C1E-B0F4-6F5B2325838C}" srcId="{BD98BF6E-960C-4E74-BCAE-59A9357D5F65}" destId="{34B7BA16-FADA-4F83-A6CA-CBA72FB63F75}" srcOrd="3" destOrd="0" parTransId="{CF9C2789-96A6-4F7F-94C0-BB13AA7FC0CF}" sibTransId="{D08EB763-1F8E-4DC8-A42E-A6B32EE19BA9}"/>
    <dgm:cxn modelId="{0B9F1398-EDF0-4C59-AC5D-6D4DC9889853}" srcId="{BD98BF6E-960C-4E74-BCAE-59A9357D5F65}" destId="{AC991D16-A43C-4528-AC09-0D7D804D8535}" srcOrd="0" destOrd="0" parTransId="{370CDF31-4CFE-4F7F-B5F7-4F2739B9245C}" sibTransId="{5F34563B-249F-4DC5-9DC5-D6E24AD644FB}"/>
    <dgm:cxn modelId="{8F90F99E-7C24-4E2D-8412-8501212C4776}" type="presOf" srcId="{804CCA12-98CE-45B6-BAE3-B09A9FC22370}" destId="{6ED43616-62B6-4191-8D4F-D6AAA0B3B1BA}" srcOrd="0" destOrd="0" presId="urn:microsoft.com/office/officeart/2005/8/layout/list1"/>
    <dgm:cxn modelId="{BB6385BB-E9EA-4D0F-B737-77F23123CF27}" type="presOf" srcId="{52847864-0318-4EA3-9BBE-81F2BFA2FBA5}" destId="{3345BC76-6F0A-4EAA-97AB-EB35EB7F766A}" srcOrd="0" destOrd="0" presId="urn:microsoft.com/office/officeart/2005/8/layout/list1"/>
    <dgm:cxn modelId="{212911CA-F461-4ABA-932D-490010319B58}" type="presOf" srcId="{804CCA12-98CE-45B6-BAE3-B09A9FC22370}" destId="{BF556F20-B4E5-414B-A6FF-03F2AE359C6B}" srcOrd="1" destOrd="0" presId="urn:microsoft.com/office/officeart/2005/8/layout/list1"/>
    <dgm:cxn modelId="{4A1CB4E5-FC27-4885-AD43-595112D449F7}" srcId="{BD98BF6E-960C-4E74-BCAE-59A9357D5F65}" destId="{804CCA12-98CE-45B6-BAE3-B09A9FC22370}" srcOrd="4" destOrd="0" parTransId="{5699C581-9A3C-4084-8E8A-F27B3664190F}" sibTransId="{AB07EC8C-36ED-4716-9AB4-6FFB8272B32C}"/>
    <dgm:cxn modelId="{B3B9B7E9-DDDD-4D3A-BF8F-22B0F3899196}" type="presOf" srcId="{271ED49C-DED1-4C51-AE8A-7A0AAD35BEC0}" destId="{5CD7C4B4-6E0F-46E3-A525-373CE02DF074}" srcOrd="0" destOrd="0" presId="urn:microsoft.com/office/officeart/2005/8/layout/list1"/>
    <dgm:cxn modelId="{7469AFF7-BD02-4677-BBFF-C51D1F6060FE}" type="presOf" srcId="{34B7BA16-FADA-4F83-A6CA-CBA72FB63F75}" destId="{74000AD2-B3F2-4309-9F22-9BFE98B0F166}" srcOrd="0" destOrd="0" presId="urn:microsoft.com/office/officeart/2005/8/layout/list1"/>
    <dgm:cxn modelId="{1F16EFFF-8073-44C1-913E-EBB59F1B0809}" type="presOf" srcId="{BD98BF6E-960C-4E74-BCAE-59A9357D5F65}" destId="{B480FAAF-3CDA-45A4-8256-F17FE942120D}" srcOrd="0" destOrd="0" presId="urn:microsoft.com/office/officeart/2005/8/layout/list1"/>
    <dgm:cxn modelId="{05F2868D-19DA-43C7-9837-F1B180AC27F4}" type="presParOf" srcId="{B480FAAF-3CDA-45A4-8256-F17FE942120D}" destId="{DA5AD7E3-D20A-48EA-BF77-2DBF6979D131}" srcOrd="0" destOrd="0" presId="urn:microsoft.com/office/officeart/2005/8/layout/list1"/>
    <dgm:cxn modelId="{D6FA3205-975F-4236-AF0D-B15EBD05BD91}" type="presParOf" srcId="{DA5AD7E3-D20A-48EA-BF77-2DBF6979D131}" destId="{95C62A12-77E5-48A6-A2AD-EF78534D1E73}" srcOrd="0" destOrd="0" presId="urn:microsoft.com/office/officeart/2005/8/layout/list1"/>
    <dgm:cxn modelId="{F094E92B-98BD-418B-9EBF-E123915C49A4}" type="presParOf" srcId="{DA5AD7E3-D20A-48EA-BF77-2DBF6979D131}" destId="{70057BC0-CD31-4321-995E-F8B69D093C2B}" srcOrd="1" destOrd="0" presId="urn:microsoft.com/office/officeart/2005/8/layout/list1"/>
    <dgm:cxn modelId="{FB0E9CBF-74DD-4121-8C1A-D75D12177B1F}" type="presParOf" srcId="{B480FAAF-3CDA-45A4-8256-F17FE942120D}" destId="{88E8B841-DBBA-4A8E-8060-9055BF290504}" srcOrd="1" destOrd="0" presId="urn:microsoft.com/office/officeart/2005/8/layout/list1"/>
    <dgm:cxn modelId="{AB390F61-4924-4510-8547-19473CD9952C}" type="presParOf" srcId="{B480FAAF-3CDA-45A4-8256-F17FE942120D}" destId="{ABEA3994-8C54-46BC-8009-8EA09A840FFE}" srcOrd="2" destOrd="0" presId="urn:microsoft.com/office/officeart/2005/8/layout/list1"/>
    <dgm:cxn modelId="{35452A7A-7BA2-43D7-9FA9-FB109DBD0D81}" type="presParOf" srcId="{B480FAAF-3CDA-45A4-8256-F17FE942120D}" destId="{CB9F021E-031B-4928-BA83-C27F593219CF}" srcOrd="3" destOrd="0" presId="urn:microsoft.com/office/officeart/2005/8/layout/list1"/>
    <dgm:cxn modelId="{B507647D-EE8C-426A-8EF2-A0AE70F98984}" type="presParOf" srcId="{B480FAAF-3CDA-45A4-8256-F17FE942120D}" destId="{8747395A-C1BF-40A0-A11C-4C03E9C48618}" srcOrd="4" destOrd="0" presId="urn:microsoft.com/office/officeart/2005/8/layout/list1"/>
    <dgm:cxn modelId="{D33F5F77-3914-4EF5-B3A8-4710573F16BB}" type="presParOf" srcId="{8747395A-C1BF-40A0-A11C-4C03E9C48618}" destId="{8F8D9193-594B-42D7-9916-92677F9521F1}" srcOrd="0" destOrd="0" presId="urn:microsoft.com/office/officeart/2005/8/layout/list1"/>
    <dgm:cxn modelId="{D6F8CD7A-6608-4E5F-A34A-20354F9619B9}" type="presParOf" srcId="{8747395A-C1BF-40A0-A11C-4C03E9C48618}" destId="{869AE476-60AE-4690-85C4-7600D882F3FC}" srcOrd="1" destOrd="0" presId="urn:microsoft.com/office/officeart/2005/8/layout/list1"/>
    <dgm:cxn modelId="{F493E03F-4651-4B75-8207-04B7381C0D4E}" type="presParOf" srcId="{B480FAAF-3CDA-45A4-8256-F17FE942120D}" destId="{E5C38C76-F6BE-4495-8894-15243FE4366B}" srcOrd="5" destOrd="0" presId="urn:microsoft.com/office/officeart/2005/8/layout/list1"/>
    <dgm:cxn modelId="{8669F81C-1C39-4AE3-8989-CE041385C9FA}" type="presParOf" srcId="{B480FAAF-3CDA-45A4-8256-F17FE942120D}" destId="{76D3DDF3-55A7-4F2C-9859-9E745D9619FD}" srcOrd="6" destOrd="0" presId="urn:microsoft.com/office/officeart/2005/8/layout/list1"/>
    <dgm:cxn modelId="{CC3EDEB1-5853-420E-977B-C8B5E7AB168E}" type="presParOf" srcId="{B480FAAF-3CDA-45A4-8256-F17FE942120D}" destId="{80BBA7D5-86FC-42EC-BB97-D388DEC07808}" srcOrd="7" destOrd="0" presId="urn:microsoft.com/office/officeart/2005/8/layout/list1"/>
    <dgm:cxn modelId="{A795045A-FF26-4F09-9823-BD09ED563E5E}" type="presParOf" srcId="{B480FAAF-3CDA-45A4-8256-F17FE942120D}" destId="{44847089-999E-4F41-BA86-DCEA35CE7493}" srcOrd="8" destOrd="0" presId="urn:microsoft.com/office/officeart/2005/8/layout/list1"/>
    <dgm:cxn modelId="{896E0CC9-0693-4C0F-BBE0-F102B968E62B}" type="presParOf" srcId="{44847089-999E-4F41-BA86-DCEA35CE7493}" destId="{3345BC76-6F0A-4EAA-97AB-EB35EB7F766A}" srcOrd="0" destOrd="0" presId="urn:microsoft.com/office/officeart/2005/8/layout/list1"/>
    <dgm:cxn modelId="{1E44EA7B-547C-4092-89D2-21D3623115CC}" type="presParOf" srcId="{44847089-999E-4F41-BA86-DCEA35CE7493}" destId="{C6CE93A4-0778-4137-B5B2-4BFF4BB43CB9}" srcOrd="1" destOrd="0" presId="urn:microsoft.com/office/officeart/2005/8/layout/list1"/>
    <dgm:cxn modelId="{C79459AB-4D70-4008-BB5F-45338409F272}" type="presParOf" srcId="{B480FAAF-3CDA-45A4-8256-F17FE942120D}" destId="{084CC861-020B-4C7D-9D57-05ED08D694EA}" srcOrd="9" destOrd="0" presId="urn:microsoft.com/office/officeart/2005/8/layout/list1"/>
    <dgm:cxn modelId="{F79DCD1A-68FA-452F-9F8D-8B1E3423AB90}" type="presParOf" srcId="{B480FAAF-3CDA-45A4-8256-F17FE942120D}" destId="{3AE7E95C-E657-41EB-8CFE-EB13D9AE9A7A}" srcOrd="10" destOrd="0" presId="urn:microsoft.com/office/officeart/2005/8/layout/list1"/>
    <dgm:cxn modelId="{219132CF-05E8-4E7B-AD6D-182A63E46C5C}" type="presParOf" srcId="{B480FAAF-3CDA-45A4-8256-F17FE942120D}" destId="{CE74F5E8-D579-4534-A0BF-834A67F1CFC1}" srcOrd="11" destOrd="0" presId="urn:microsoft.com/office/officeart/2005/8/layout/list1"/>
    <dgm:cxn modelId="{E6472C63-317C-439C-938B-29390D05C448}" type="presParOf" srcId="{B480FAAF-3CDA-45A4-8256-F17FE942120D}" destId="{5636008B-CD92-4ED4-A619-496142527592}" srcOrd="12" destOrd="0" presId="urn:microsoft.com/office/officeart/2005/8/layout/list1"/>
    <dgm:cxn modelId="{C5366EFC-C16D-4645-BB6E-8DD12ECC5EB3}" type="presParOf" srcId="{5636008B-CD92-4ED4-A619-496142527592}" destId="{74000AD2-B3F2-4309-9F22-9BFE98B0F166}" srcOrd="0" destOrd="0" presId="urn:microsoft.com/office/officeart/2005/8/layout/list1"/>
    <dgm:cxn modelId="{19C7A737-D250-442E-AF53-4DFD3E2625D0}" type="presParOf" srcId="{5636008B-CD92-4ED4-A619-496142527592}" destId="{604C03E1-580B-4EA4-BDEA-B7E057A3D3D7}" srcOrd="1" destOrd="0" presId="urn:microsoft.com/office/officeart/2005/8/layout/list1"/>
    <dgm:cxn modelId="{43C12279-37B3-4C33-9049-5E4AE41A6319}" type="presParOf" srcId="{B480FAAF-3CDA-45A4-8256-F17FE942120D}" destId="{41527124-9A1D-49D6-857A-637A8CA50E05}" srcOrd="13" destOrd="0" presId="urn:microsoft.com/office/officeart/2005/8/layout/list1"/>
    <dgm:cxn modelId="{751C0FC6-549F-4FDC-8C58-F4C2939839E1}" type="presParOf" srcId="{B480FAAF-3CDA-45A4-8256-F17FE942120D}" destId="{CDE7D370-908D-4C91-9F4B-70755B3119AC}" srcOrd="14" destOrd="0" presId="urn:microsoft.com/office/officeart/2005/8/layout/list1"/>
    <dgm:cxn modelId="{520A60A3-E0D3-4736-A010-8667D25A2EE8}" type="presParOf" srcId="{B480FAAF-3CDA-45A4-8256-F17FE942120D}" destId="{3A1B2C56-0D24-470D-8909-68DEAE4C04F7}" srcOrd="15" destOrd="0" presId="urn:microsoft.com/office/officeart/2005/8/layout/list1"/>
    <dgm:cxn modelId="{8D691454-6D05-47F2-8BC8-81A21F8632BF}" type="presParOf" srcId="{B480FAAF-3CDA-45A4-8256-F17FE942120D}" destId="{29FB29A8-5FA3-4D14-BCB3-A9A0D27C2733}" srcOrd="16" destOrd="0" presId="urn:microsoft.com/office/officeart/2005/8/layout/list1"/>
    <dgm:cxn modelId="{EE3ECC6B-A9E8-4E08-B009-0D1F3AAFC19B}" type="presParOf" srcId="{29FB29A8-5FA3-4D14-BCB3-A9A0D27C2733}" destId="{6ED43616-62B6-4191-8D4F-D6AAA0B3B1BA}" srcOrd="0" destOrd="0" presId="urn:microsoft.com/office/officeart/2005/8/layout/list1"/>
    <dgm:cxn modelId="{33C95F48-6ADA-49AB-85C5-35C64F41FC12}" type="presParOf" srcId="{29FB29A8-5FA3-4D14-BCB3-A9A0D27C2733}" destId="{BF556F20-B4E5-414B-A6FF-03F2AE359C6B}" srcOrd="1" destOrd="0" presId="urn:microsoft.com/office/officeart/2005/8/layout/list1"/>
    <dgm:cxn modelId="{B3ADE35D-B529-4B58-963A-AFED7D08D34F}" type="presParOf" srcId="{B480FAAF-3CDA-45A4-8256-F17FE942120D}" destId="{8F0DECAB-5035-4A53-A9A6-0FE623E687EC}" srcOrd="17" destOrd="0" presId="urn:microsoft.com/office/officeart/2005/8/layout/list1"/>
    <dgm:cxn modelId="{FF498857-A52B-4896-8530-37D37F7064A5}" type="presParOf" srcId="{B480FAAF-3CDA-45A4-8256-F17FE942120D}" destId="{8E0581C5-782D-45FE-80BC-65D77BF3C9C9}" srcOrd="18" destOrd="0" presId="urn:microsoft.com/office/officeart/2005/8/layout/list1"/>
    <dgm:cxn modelId="{7957B8EB-23C1-48BE-A594-D524DA147592}" type="presParOf" srcId="{B480FAAF-3CDA-45A4-8256-F17FE942120D}" destId="{26618317-E3F9-494D-B10C-78E29C4BE6C3}" srcOrd="19" destOrd="0" presId="urn:microsoft.com/office/officeart/2005/8/layout/list1"/>
    <dgm:cxn modelId="{5024B834-6B9A-456D-B269-C9E6E71CCC45}" type="presParOf" srcId="{B480FAAF-3CDA-45A4-8256-F17FE942120D}" destId="{AF53AA59-C4FE-49A7-9591-C1F159B6251B}" srcOrd="20" destOrd="0" presId="urn:microsoft.com/office/officeart/2005/8/layout/list1"/>
    <dgm:cxn modelId="{A4A7EE8E-F722-40F8-AB2A-FD977B92E623}" type="presParOf" srcId="{AF53AA59-C4FE-49A7-9591-C1F159B6251B}" destId="{5CD7C4B4-6E0F-46E3-A525-373CE02DF074}" srcOrd="0" destOrd="0" presId="urn:microsoft.com/office/officeart/2005/8/layout/list1"/>
    <dgm:cxn modelId="{B0B90B30-38EF-48B0-9ADC-D5A1D0775A23}" type="presParOf" srcId="{AF53AA59-C4FE-49A7-9591-C1F159B6251B}" destId="{430C8E57-0B51-451A-8957-2E79FEF08560}" srcOrd="1" destOrd="0" presId="urn:microsoft.com/office/officeart/2005/8/layout/list1"/>
    <dgm:cxn modelId="{948A9A51-0055-4973-927C-93BED44C499F}" type="presParOf" srcId="{B480FAAF-3CDA-45A4-8256-F17FE942120D}" destId="{179E1087-5E94-49FA-A71E-A90C65729E5B}" srcOrd="21" destOrd="0" presId="urn:microsoft.com/office/officeart/2005/8/layout/list1"/>
    <dgm:cxn modelId="{B64F092A-EFC8-4A45-85F5-59E9CBC6CC44}" type="presParOf" srcId="{B480FAAF-3CDA-45A4-8256-F17FE942120D}" destId="{7AB03BC2-0C14-4CE5-B730-1DB5F0C28EB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7FF2E-2038-405A-A713-08628EEE09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A7C7A9-07DE-4D6A-A181-7386AF85CECC}">
      <dgm:prSet/>
      <dgm:spPr/>
      <dgm:t>
        <a:bodyPr/>
        <a:lstStyle/>
        <a:p>
          <a:r>
            <a:rPr lang="pl-PL"/>
            <a:t>Komunikacja</a:t>
          </a:r>
          <a:endParaRPr lang="en-US"/>
        </a:p>
      </dgm:t>
    </dgm:pt>
    <dgm:pt modelId="{0B1A5627-14D2-4C24-9A2E-55D6A71B021D}" type="parTrans" cxnId="{39C190A6-2188-473A-B363-08A14E111522}">
      <dgm:prSet/>
      <dgm:spPr/>
      <dgm:t>
        <a:bodyPr/>
        <a:lstStyle/>
        <a:p>
          <a:endParaRPr lang="en-US"/>
        </a:p>
      </dgm:t>
    </dgm:pt>
    <dgm:pt modelId="{55E240A8-5358-4BBB-8C8D-C0C53ABAD5A2}" type="sibTrans" cxnId="{39C190A6-2188-473A-B363-08A14E111522}">
      <dgm:prSet/>
      <dgm:spPr/>
      <dgm:t>
        <a:bodyPr/>
        <a:lstStyle/>
        <a:p>
          <a:endParaRPr lang="en-US"/>
        </a:p>
      </dgm:t>
    </dgm:pt>
    <dgm:pt modelId="{7A4ED4DF-7AE8-4295-98AF-666D9AD260B2}">
      <dgm:prSet/>
      <dgm:spPr/>
      <dgm:t>
        <a:bodyPr/>
        <a:lstStyle/>
        <a:p>
          <a:r>
            <a:rPr lang="pl-PL" dirty="0"/>
            <a:t>Brak znajomości użytecznych </a:t>
          </a:r>
          <a:r>
            <a:rPr lang="pl-PL" dirty="0" err="1"/>
            <a:t>frameworków</a:t>
          </a:r>
          <a:endParaRPr lang="en-US" dirty="0"/>
        </a:p>
      </dgm:t>
    </dgm:pt>
    <dgm:pt modelId="{0A9C2C46-BDA1-4696-8CEF-99B4A81D2824}" type="parTrans" cxnId="{4202FE15-0C41-4B13-AF64-2716C50379F1}">
      <dgm:prSet/>
      <dgm:spPr/>
      <dgm:t>
        <a:bodyPr/>
        <a:lstStyle/>
        <a:p>
          <a:endParaRPr lang="en-US"/>
        </a:p>
      </dgm:t>
    </dgm:pt>
    <dgm:pt modelId="{2B09BB20-30DF-415B-B962-9DE820A136AF}" type="sibTrans" cxnId="{4202FE15-0C41-4B13-AF64-2716C50379F1}">
      <dgm:prSet/>
      <dgm:spPr/>
      <dgm:t>
        <a:bodyPr/>
        <a:lstStyle/>
        <a:p>
          <a:endParaRPr lang="en-US"/>
        </a:p>
      </dgm:t>
    </dgm:pt>
    <dgm:pt modelId="{7160A7C4-90E2-4ADE-8732-FCF7C92D81BE}" type="pres">
      <dgm:prSet presAssocID="{57C7FF2E-2038-405A-A713-08628EEE09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0FE7D-4113-43E4-AA14-53BDD69FC62C}" type="pres">
      <dgm:prSet presAssocID="{28A7C7A9-07DE-4D6A-A181-7386AF85CECC}" presName="hierRoot1" presStyleCnt="0"/>
      <dgm:spPr/>
    </dgm:pt>
    <dgm:pt modelId="{417EF290-E359-4562-A247-4338A2CCAA99}" type="pres">
      <dgm:prSet presAssocID="{28A7C7A9-07DE-4D6A-A181-7386AF85CECC}" presName="composite" presStyleCnt="0"/>
      <dgm:spPr/>
    </dgm:pt>
    <dgm:pt modelId="{A6368F1C-66AB-4A1E-8650-48ACCBDD08ED}" type="pres">
      <dgm:prSet presAssocID="{28A7C7A9-07DE-4D6A-A181-7386AF85CECC}" presName="background" presStyleLbl="node0" presStyleIdx="0" presStyleCnt="2"/>
      <dgm:spPr/>
    </dgm:pt>
    <dgm:pt modelId="{331191CB-3443-45C7-AE34-FCF814B0E178}" type="pres">
      <dgm:prSet presAssocID="{28A7C7A9-07DE-4D6A-A181-7386AF85CECC}" presName="text" presStyleLbl="fgAcc0" presStyleIdx="0" presStyleCnt="2">
        <dgm:presLayoutVars>
          <dgm:chPref val="3"/>
        </dgm:presLayoutVars>
      </dgm:prSet>
      <dgm:spPr/>
    </dgm:pt>
    <dgm:pt modelId="{1C1390C6-8193-4FED-A7B3-00B7E3A60531}" type="pres">
      <dgm:prSet presAssocID="{28A7C7A9-07DE-4D6A-A181-7386AF85CECC}" presName="hierChild2" presStyleCnt="0"/>
      <dgm:spPr/>
    </dgm:pt>
    <dgm:pt modelId="{430B884D-C594-4690-83D4-42F0C71513AA}" type="pres">
      <dgm:prSet presAssocID="{7A4ED4DF-7AE8-4295-98AF-666D9AD260B2}" presName="hierRoot1" presStyleCnt="0"/>
      <dgm:spPr/>
    </dgm:pt>
    <dgm:pt modelId="{D9F6A08F-D6EF-4DE3-85C0-F33FE91F0415}" type="pres">
      <dgm:prSet presAssocID="{7A4ED4DF-7AE8-4295-98AF-666D9AD260B2}" presName="composite" presStyleCnt="0"/>
      <dgm:spPr/>
    </dgm:pt>
    <dgm:pt modelId="{846B6E16-0FD4-40F0-9B23-F6C402DDDA99}" type="pres">
      <dgm:prSet presAssocID="{7A4ED4DF-7AE8-4295-98AF-666D9AD260B2}" presName="background" presStyleLbl="node0" presStyleIdx="1" presStyleCnt="2"/>
      <dgm:spPr/>
    </dgm:pt>
    <dgm:pt modelId="{89BFACE8-26CF-4D6A-8471-69EBB41B6CC5}" type="pres">
      <dgm:prSet presAssocID="{7A4ED4DF-7AE8-4295-98AF-666D9AD260B2}" presName="text" presStyleLbl="fgAcc0" presStyleIdx="1" presStyleCnt="2">
        <dgm:presLayoutVars>
          <dgm:chPref val="3"/>
        </dgm:presLayoutVars>
      </dgm:prSet>
      <dgm:spPr/>
    </dgm:pt>
    <dgm:pt modelId="{5DDB8FEB-C0A1-43BC-B955-05978C0AAB5E}" type="pres">
      <dgm:prSet presAssocID="{7A4ED4DF-7AE8-4295-98AF-666D9AD260B2}" presName="hierChild2" presStyleCnt="0"/>
      <dgm:spPr/>
    </dgm:pt>
  </dgm:ptLst>
  <dgm:cxnLst>
    <dgm:cxn modelId="{4202FE15-0C41-4B13-AF64-2716C50379F1}" srcId="{57C7FF2E-2038-405A-A713-08628EEE09EA}" destId="{7A4ED4DF-7AE8-4295-98AF-666D9AD260B2}" srcOrd="1" destOrd="0" parTransId="{0A9C2C46-BDA1-4696-8CEF-99B4A81D2824}" sibTransId="{2B09BB20-30DF-415B-B962-9DE820A136AF}"/>
    <dgm:cxn modelId="{43E2DC56-6B11-409A-9434-206B4F145831}" type="presOf" srcId="{57C7FF2E-2038-405A-A713-08628EEE09EA}" destId="{7160A7C4-90E2-4ADE-8732-FCF7C92D81BE}" srcOrd="0" destOrd="0" presId="urn:microsoft.com/office/officeart/2005/8/layout/hierarchy1"/>
    <dgm:cxn modelId="{39C190A6-2188-473A-B363-08A14E111522}" srcId="{57C7FF2E-2038-405A-A713-08628EEE09EA}" destId="{28A7C7A9-07DE-4D6A-A181-7386AF85CECC}" srcOrd="0" destOrd="0" parTransId="{0B1A5627-14D2-4C24-9A2E-55D6A71B021D}" sibTransId="{55E240A8-5358-4BBB-8C8D-C0C53ABAD5A2}"/>
    <dgm:cxn modelId="{EF8EC9D6-0714-44FF-938B-889429513A21}" type="presOf" srcId="{28A7C7A9-07DE-4D6A-A181-7386AF85CECC}" destId="{331191CB-3443-45C7-AE34-FCF814B0E178}" srcOrd="0" destOrd="0" presId="urn:microsoft.com/office/officeart/2005/8/layout/hierarchy1"/>
    <dgm:cxn modelId="{EDE3F0E7-9F1E-45F7-9B44-667326098087}" type="presOf" srcId="{7A4ED4DF-7AE8-4295-98AF-666D9AD260B2}" destId="{89BFACE8-26CF-4D6A-8471-69EBB41B6CC5}" srcOrd="0" destOrd="0" presId="urn:microsoft.com/office/officeart/2005/8/layout/hierarchy1"/>
    <dgm:cxn modelId="{3201E282-D848-49BC-A486-A9EE58EFAE4E}" type="presParOf" srcId="{7160A7C4-90E2-4ADE-8732-FCF7C92D81BE}" destId="{80D0FE7D-4113-43E4-AA14-53BDD69FC62C}" srcOrd="0" destOrd="0" presId="urn:microsoft.com/office/officeart/2005/8/layout/hierarchy1"/>
    <dgm:cxn modelId="{DF938345-1793-4D3D-A1B6-21D42C618786}" type="presParOf" srcId="{80D0FE7D-4113-43E4-AA14-53BDD69FC62C}" destId="{417EF290-E359-4562-A247-4338A2CCAA99}" srcOrd="0" destOrd="0" presId="urn:microsoft.com/office/officeart/2005/8/layout/hierarchy1"/>
    <dgm:cxn modelId="{82B3B87E-423D-4220-9C15-75B3BB29907F}" type="presParOf" srcId="{417EF290-E359-4562-A247-4338A2CCAA99}" destId="{A6368F1C-66AB-4A1E-8650-48ACCBDD08ED}" srcOrd="0" destOrd="0" presId="urn:microsoft.com/office/officeart/2005/8/layout/hierarchy1"/>
    <dgm:cxn modelId="{70C5CD80-5B54-41B1-9E15-5BDCCA129263}" type="presParOf" srcId="{417EF290-E359-4562-A247-4338A2CCAA99}" destId="{331191CB-3443-45C7-AE34-FCF814B0E178}" srcOrd="1" destOrd="0" presId="urn:microsoft.com/office/officeart/2005/8/layout/hierarchy1"/>
    <dgm:cxn modelId="{D42A81F9-D7D7-4974-A929-25E9BEB7CA12}" type="presParOf" srcId="{80D0FE7D-4113-43E4-AA14-53BDD69FC62C}" destId="{1C1390C6-8193-4FED-A7B3-00B7E3A60531}" srcOrd="1" destOrd="0" presId="urn:microsoft.com/office/officeart/2005/8/layout/hierarchy1"/>
    <dgm:cxn modelId="{15F2070C-E965-42DF-98CE-CEB9C876DF34}" type="presParOf" srcId="{7160A7C4-90E2-4ADE-8732-FCF7C92D81BE}" destId="{430B884D-C594-4690-83D4-42F0C71513AA}" srcOrd="1" destOrd="0" presId="urn:microsoft.com/office/officeart/2005/8/layout/hierarchy1"/>
    <dgm:cxn modelId="{0D1594A4-8BAE-4EC5-96BB-A9C820DFD0AD}" type="presParOf" srcId="{430B884D-C594-4690-83D4-42F0C71513AA}" destId="{D9F6A08F-D6EF-4DE3-85C0-F33FE91F0415}" srcOrd="0" destOrd="0" presId="urn:microsoft.com/office/officeart/2005/8/layout/hierarchy1"/>
    <dgm:cxn modelId="{4851B19B-A267-4D64-80C3-44B383B8521C}" type="presParOf" srcId="{D9F6A08F-D6EF-4DE3-85C0-F33FE91F0415}" destId="{846B6E16-0FD4-40F0-9B23-F6C402DDDA99}" srcOrd="0" destOrd="0" presId="urn:microsoft.com/office/officeart/2005/8/layout/hierarchy1"/>
    <dgm:cxn modelId="{46C75356-7130-405E-80C3-F7F70115B8E7}" type="presParOf" srcId="{D9F6A08F-D6EF-4DE3-85C0-F33FE91F0415}" destId="{89BFACE8-26CF-4D6A-8471-69EBB41B6CC5}" srcOrd="1" destOrd="0" presId="urn:microsoft.com/office/officeart/2005/8/layout/hierarchy1"/>
    <dgm:cxn modelId="{D007DA9A-2CC2-48F8-8108-B00AD9B1CB09}" type="presParOf" srcId="{430B884D-C594-4690-83D4-42F0C71513AA}" destId="{5DDB8FEB-C0A1-43BC-B955-05978C0AAB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F05BB-52F2-419B-932D-19A23153CA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6116B8-A95C-4BAA-9CE9-C3D63F3E85C5}">
      <dgm:prSet/>
      <dgm:spPr/>
      <dgm:t>
        <a:bodyPr/>
        <a:lstStyle/>
        <a:p>
          <a:r>
            <a:rPr lang="pl-PL"/>
            <a:t>Każda z części niezależnie jest sprawna i gotowa do integracji</a:t>
          </a:r>
          <a:endParaRPr lang="en-US"/>
        </a:p>
      </dgm:t>
    </dgm:pt>
    <dgm:pt modelId="{C3E27C83-C051-4086-B721-45A72017969B}" type="parTrans" cxnId="{A6CB5068-16A2-4932-85BC-B6EE48D15950}">
      <dgm:prSet/>
      <dgm:spPr/>
      <dgm:t>
        <a:bodyPr/>
        <a:lstStyle/>
        <a:p>
          <a:endParaRPr lang="en-US"/>
        </a:p>
      </dgm:t>
    </dgm:pt>
    <dgm:pt modelId="{E78B4203-FFB0-4008-966E-A76F0F552FA5}" type="sibTrans" cxnId="{A6CB5068-16A2-4932-85BC-B6EE48D15950}">
      <dgm:prSet/>
      <dgm:spPr/>
      <dgm:t>
        <a:bodyPr/>
        <a:lstStyle/>
        <a:p>
          <a:endParaRPr lang="en-US"/>
        </a:p>
      </dgm:t>
    </dgm:pt>
    <dgm:pt modelId="{27A228E7-CA34-468E-B2C6-D443D1DE6AA5}">
      <dgm:prSet/>
      <dgm:spPr/>
      <dgm:t>
        <a:bodyPr/>
        <a:lstStyle/>
        <a:p>
          <a:r>
            <a:rPr lang="pl-PL"/>
            <a:t>Lokalizator jest w stanie wysyłać dane na każdy serwer udostępniający RestAPI</a:t>
          </a:r>
          <a:endParaRPr lang="en-US"/>
        </a:p>
      </dgm:t>
    </dgm:pt>
    <dgm:pt modelId="{1912BA27-7225-4D90-A242-267A2CC7EC8E}" type="parTrans" cxnId="{F59AD7D9-7970-40DD-9093-75299FEFEAC8}">
      <dgm:prSet/>
      <dgm:spPr/>
      <dgm:t>
        <a:bodyPr/>
        <a:lstStyle/>
        <a:p>
          <a:endParaRPr lang="en-US"/>
        </a:p>
      </dgm:t>
    </dgm:pt>
    <dgm:pt modelId="{13773D52-66D6-4398-A467-9CD946AD20B1}" type="sibTrans" cxnId="{F59AD7D9-7970-40DD-9093-75299FEFEAC8}">
      <dgm:prSet/>
      <dgm:spPr/>
      <dgm:t>
        <a:bodyPr/>
        <a:lstStyle/>
        <a:p>
          <a:endParaRPr lang="en-US"/>
        </a:p>
      </dgm:t>
    </dgm:pt>
    <dgm:pt modelId="{27E7C1EE-267F-43CE-AE5B-5909BD7DC925}">
      <dgm:prSet/>
      <dgm:spPr/>
      <dgm:t>
        <a:bodyPr/>
        <a:lstStyle/>
        <a:p>
          <a:r>
            <a:rPr lang="pl-PL"/>
            <a:t>Serwer obsługuje bazę danych MySQL</a:t>
          </a:r>
          <a:endParaRPr lang="en-US"/>
        </a:p>
      </dgm:t>
    </dgm:pt>
    <dgm:pt modelId="{5F6B98E6-E2BC-4992-9A45-8B77CBF1903E}" type="parTrans" cxnId="{F038DCB8-48AB-4E8B-A301-A23DF073CBD6}">
      <dgm:prSet/>
      <dgm:spPr/>
      <dgm:t>
        <a:bodyPr/>
        <a:lstStyle/>
        <a:p>
          <a:endParaRPr lang="en-US"/>
        </a:p>
      </dgm:t>
    </dgm:pt>
    <dgm:pt modelId="{C9A8CE38-2503-49BA-B4D2-57B01AA8B7D5}" type="sibTrans" cxnId="{F038DCB8-48AB-4E8B-A301-A23DF073CBD6}">
      <dgm:prSet/>
      <dgm:spPr/>
      <dgm:t>
        <a:bodyPr/>
        <a:lstStyle/>
        <a:p>
          <a:endParaRPr lang="en-US"/>
        </a:p>
      </dgm:t>
    </dgm:pt>
    <dgm:pt modelId="{99BAF178-F6A5-434C-8C19-85235B3EDD7E}">
      <dgm:prSet/>
      <dgm:spPr/>
      <dgm:t>
        <a:bodyPr/>
        <a:lstStyle/>
        <a:p>
          <a:r>
            <a:rPr lang="pl-PL"/>
            <a:t>Serwer nie wystawia interface’u komunikacyjnego</a:t>
          </a:r>
          <a:endParaRPr lang="en-US"/>
        </a:p>
      </dgm:t>
    </dgm:pt>
    <dgm:pt modelId="{320AEA30-ED5C-490E-999A-16CEC5DA4A38}" type="parTrans" cxnId="{ADD5F723-CF04-487D-A0AB-81657738C17C}">
      <dgm:prSet/>
      <dgm:spPr/>
      <dgm:t>
        <a:bodyPr/>
        <a:lstStyle/>
        <a:p>
          <a:endParaRPr lang="en-US"/>
        </a:p>
      </dgm:t>
    </dgm:pt>
    <dgm:pt modelId="{EBEDFE1F-E603-437D-9015-A8E3BCAA902F}" type="sibTrans" cxnId="{ADD5F723-CF04-487D-A0AB-81657738C17C}">
      <dgm:prSet/>
      <dgm:spPr/>
      <dgm:t>
        <a:bodyPr/>
        <a:lstStyle/>
        <a:p>
          <a:endParaRPr lang="en-US"/>
        </a:p>
      </dgm:t>
    </dgm:pt>
    <dgm:pt modelId="{C12CDE6A-A320-4471-99D2-9E78933B25C5}">
      <dgm:prSet/>
      <dgm:spPr/>
      <dgm:t>
        <a:bodyPr/>
        <a:lstStyle/>
        <a:p>
          <a:r>
            <a:rPr lang="pl-PL"/>
            <a:t>Aplikacja korzysta z swojej bazy danych tworzonej na potrzeby uruchomienia</a:t>
          </a:r>
          <a:endParaRPr lang="en-US"/>
        </a:p>
      </dgm:t>
    </dgm:pt>
    <dgm:pt modelId="{CBB31222-21CB-4366-BE59-8C4B8F09D80F}" type="parTrans" cxnId="{D7A8080B-AB8B-4F92-A22B-EAB17277B3D4}">
      <dgm:prSet/>
      <dgm:spPr/>
      <dgm:t>
        <a:bodyPr/>
        <a:lstStyle/>
        <a:p>
          <a:endParaRPr lang="en-US"/>
        </a:p>
      </dgm:t>
    </dgm:pt>
    <dgm:pt modelId="{88CD1F88-15A1-48DD-BB21-CFF17B710EAC}" type="sibTrans" cxnId="{D7A8080B-AB8B-4F92-A22B-EAB17277B3D4}">
      <dgm:prSet/>
      <dgm:spPr/>
      <dgm:t>
        <a:bodyPr/>
        <a:lstStyle/>
        <a:p>
          <a:endParaRPr lang="en-US"/>
        </a:p>
      </dgm:t>
    </dgm:pt>
    <dgm:pt modelId="{446B9644-F48B-4183-90C3-D3228FA21596}">
      <dgm:prSet/>
      <dgm:spPr/>
      <dgm:t>
        <a:bodyPr/>
        <a:lstStyle/>
        <a:p>
          <a:r>
            <a:rPr lang="pl-PL"/>
            <a:t>Aplikacja zapewnia pełną funkcjonalność rejestracji/logowania/odczytu danych</a:t>
          </a:r>
          <a:endParaRPr lang="en-US"/>
        </a:p>
      </dgm:t>
    </dgm:pt>
    <dgm:pt modelId="{0DDCD878-D2C5-4511-A91A-395309E0FAC3}" type="parTrans" cxnId="{010F7F07-02CD-41C4-9D2F-BE73F9DF3D97}">
      <dgm:prSet/>
      <dgm:spPr/>
      <dgm:t>
        <a:bodyPr/>
        <a:lstStyle/>
        <a:p>
          <a:endParaRPr lang="en-US"/>
        </a:p>
      </dgm:t>
    </dgm:pt>
    <dgm:pt modelId="{CAE2C298-2A3D-4930-BE23-D10093061620}" type="sibTrans" cxnId="{010F7F07-02CD-41C4-9D2F-BE73F9DF3D97}">
      <dgm:prSet/>
      <dgm:spPr/>
      <dgm:t>
        <a:bodyPr/>
        <a:lstStyle/>
        <a:p>
          <a:endParaRPr lang="en-US"/>
        </a:p>
      </dgm:t>
    </dgm:pt>
    <dgm:pt modelId="{23C054A0-95A8-4D48-98AE-C508266FD42C}">
      <dgm:prSet/>
      <dgm:spPr/>
      <dgm:t>
        <a:bodyPr/>
        <a:lstStyle/>
        <a:p>
          <a:r>
            <a:rPr lang="pl-PL"/>
            <a:t>Aplikacja umożliwia dodawanie/usuwanie pojazdów oraz użytkowników</a:t>
          </a:r>
          <a:endParaRPr lang="en-US"/>
        </a:p>
      </dgm:t>
    </dgm:pt>
    <dgm:pt modelId="{F8057E57-3918-4F98-A8EF-57A3DBA271AB}" type="parTrans" cxnId="{44A5E1CF-81A6-451B-B1A0-F98B13E579AE}">
      <dgm:prSet/>
      <dgm:spPr/>
      <dgm:t>
        <a:bodyPr/>
        <a:lstStyle/>
        <a:p>
          <a:endParaRPr lang="en-US"/>
        </a:p>
      </dgm:t>
    </dgm:pt>
    <dgm:pt modelId="{F188F617-56F9-49CF-84CD-4FF81BBF8D6D}" type="sibTrans" cxnId="{44A5E1CF-81A6-451B-B1A0-F98B13E579AE}">
      <dgm:prSet/>
      <dgm:spPr/>
      <dgm:t>
        <a:bodyPr/>
        <a:lstStyle/>
        <a:p>
          <a:endParaRPr lang="en-US"/>
        </a:p>
      </dgm:t>
    </dgm:pt>
    <dgm:pt modelId="{9112D21B-BE2E-4F7B-A759-56DD079C6593}" type="pres">
      <dgm:prSet presAssocID="{5FFF05BB-52F2-419B-932D-19A23153CA6C}" presName="vert0" presStyleCnt="0">
        <dgm:presLayoutVars>
          <dgm:dir/>
          <dgm:animOne val="branch"/>
          <dgm:animLvl val="lvl"/>
        </dgm:presLayoutVars>
      </dgm:prSet>
      <dgm:spPr/>
    </dgm:pt>
    <dgm:pt modelId="{42D040A1-3B79-452F-AC71-B677AE6F0C81}" type="pres">
      <dgm:prSet presAssocID="{086116B8-A95C-4BAA-9CE9-C3D63F3E85C5}" presName="thickLine" presStyleLbl="alignNode1" presStyleIdx="0" presStyleCnt="7"/>
      <dgm:spPr/>
    </dgm:pt>
    <dgm:pt modelId="{F99E4727-F3BA-4B80-A41F-483773016AC4}" type="pres">
      <dgm:prSet presAssocID="{086116B8-A95C-4BAA-9CE9-C3D63F3E85C5}" presName="horz1" presStyleCnt="0"/>
      <dgm:spPr/>
    </dgm:pt>
    <dgm:pt modelId="{54C25F00-867C-454C-8554-712EFE37EBF9}" type="pres">
      <dgm:prSet presAssocID="{086116B8-A95C-4BAA-9CE9-C3D63F3E85C5}" presName="tx1" presStyleLbl="revTx" presStyleIdx="0" presStyleCnt="7"/>
      <dgm:spPr/>
    </dgm:pt>
    <dgm:pt modelId="{EBE3A083-34BA-46CC-A29D-0FBC493DFBCF}" type="pres">
      <dgm:prSet presAssocID="{086116B8-A95C-4BAA-9CE9-C3D63F3E85C5}" presName="vert1" presStyleCnt="0"/>
      <dgm:spPr/>
    </dgm:pt>
    <dgm:pt modelId="{0750427C-5C81-4873-BF5E-9E968E61ED0F}" type="pres">
      <dgm:prSet presAssocID="{27A228E7-CA34-468E-B2C6-D443D1DE6AA5}" presName="thickLine" presStyleLbl="alignNode1" presStyleIdx="1" presStyleCnt="7"/>
      <dgm:spPr/>
    </dgm:pt>
    <dgm:pt modelId="{E4ED5E6A-3963-46C2-B3C7-D03C922D5241}" type="pres">
      <dgm:prSet presAssocID="{27A228E7-CA34-468E-B2C6-D443D1DE6AA5}" presName="horz1" presStyleCnt="0"/>
      <dgm:spPr/>
    </dgm:pt>
    <dgm:pt modelId="{0ECA343F-F65F-40CA-A4F6-A862EF10CD1A}" type="pres">
      <dgm:prSet presAssocID="{27A228E7-CA34-468E-B2C6-D443D1DE6AA5}" presName="tx1" presStyleLbl="revTx" presStyleIdx="1" presStyleCnt="7"/>
      <dgm:spPr/>
    </dgm:pt>
    <dgm:pt modelId="{97481520-52EE-4601-9D09-355244E78E14}" type="pres">
      <dgm:prSet presAssocID="{27A228E7-CA34-468E-B2C6-D443D1DE6AA5}" presName="vert1" presStyleCnt="0"/>
      <dgm:spPr/>
    </dgm:pt>
    <dgm:pt modelId="{E0B90646-1389-44DC-8299-C7FC4B798186}" type="pres">
      <dgm:prSet presAssocID="{27E7C1EE-267F-43CE-AE5B-5909BD7DC925}" presName="thickLine" presStyleLbl="alignNode1" presStyleIdx="2" presStyleCnt="7"/>
      <dgm:spPr/>
    </dgm:pt>
    <dgm:pt modelId="{B1EE34F5-C4DC-4C27-987F-888ABA6D1FF9}" type="pres">
      <dgm:prSet presAssocID="{27E7C1EE-267F-43CE-AE5B-5909BD7DC925}" presName="horz1" presStyleCnt="0"/>
      <dgm:spPr/>
    </dgm:pt>
    <dgm:pt modelId="{AF57C39B-B64F-4F55-8A6B-BB62B370AD5F}" type="pres">
      <dgm:prSet presAssocID="{27E7C1EE-267F-43CE-AE5B-5909BD7DC925}" presName="tx1" presStyleLbl="revTx" presStyleIdx="2" presStyleCnt="7"/>
      <dgm:spPr/>
    </dgm:pt>
    <dgm:pt modelId="{8CDEECFA-18BC-42BE-B4F1-622BA76D6610}" type="pres">
      <dgm:prSet presAssocID="{27E7C1EE-267F-43CE-AE5B-5909BD7DC925}" presName="vert1" presStyleCnt="0"/>
      <dgm:spPr/>
    </dgm:pt>
    <dgm:pt modelId="{3976E9BD-5E31-45B9-9587-8A361B3CA8F9}" type="pres">
      <dgm:prSet presAssocID="{99BAF178-F6A5-434C-8C19-85235B3EDD7E}" presName="thickLine" presStyleLbl="alignNode1" presStyleIdx="3" presStyleCnt="7"/>
      <dgm:spPr/>
    </dgm:pt>
    <dgm:pt modelId="{CA42C3AD-E2CF-48CA-8927-CDABCC4580B9}" type="pres">
      <dgm:prSet presAssocID="{99BAF178-F6A5-434C-8C19-85235B3EDD7E}" presName="horz1" presStyleCnt="0"/>
      <dgm:spPr/>
    </dgm:pt>
    <dgm:pt modelId="{2F9BFE59-1F33-4F4A-A434-72C3C2378295}" type="pres">
      <dgm:prSet presAssocID="{99BAF178-F6A5-434C-8C19-85235B3EDD7E}" presName="tx1" presStyleLbl="revTx" presStyleIdx="3" presStyleCnt="7"/>
      <dgm:spPr/>
    </dgm:pt>
    <dgm:pt modelId="{42316524-A7AD-428F-84E0-06A7910AB601}" type="pres">
      <dgm:prSet presAssocID="{99BAF178-F6A5-434C-8C19-85235B3EDD7E}" presName="vert1" presStyleCnt="0"/>
      <dgm:spPr/>
    </dgm:pt>
    <dgm:pt modelId="{32C1CEF3-52EB-4B23-BD2E-13E89BFD12F4}" type="pres">
      <dgm:prSet presAssocID="{C12CDE6A-A320-4471-99D2-9E78933B25C5}" presName="thickLine" presStyleLbl="alignNode1" presStyleIdx="4" presStyleCnt="7"/>
      <dgm:spPr/>
    </dgm:pt>
    <dgm:pt modelId="{EAF91B55-68C9-47F4-804D-052B22AAF326}" type="pres">
      <dgm:prSet presAssocID="{C12CDE6A-A320-4471-99D2-9E78933B25C5}" presName="horz1" presStyleCnt="0"/>
      <dgm:spPr/>
    </dgm:pt>
    <dgm:pt modelId="{5811BAE7-B10E-4269-A65D-107D8F51B9FE}" type="pres">
      <dgm:prSet presAssocID="{C12CDE6A-A320-4471-99D2-9E78933B25C5}" presName="tx1" presStyleLbl="revTx" presStyleIdx="4" presStyleCnt="7"/>
      <dgm:spPr/>
    </dgm:pt>
    <dgm:pt modelId="{6FCB15D6-A22F-4D5B-B293-EC8A0392EC97}" type="pres">
      <dgm:prSet presAssocID="{C12CDE6A-A320-4471-99D2-9E78933B25C5}" presName="vert1" presStyleCnt="0"/>
      <dgm:spPr/>
    </dgm:pt>
    <dgm:pt modelId="{DDE11F22-F153-4AEF-88D6-8EA5D984F933}" type="pres">
      <dgm:prSet presAssocID="{446B9644-F48B-4183-90C3-D3228FA21596}" presName="thickLine" presStyleLbl="alignNode1" presStyleIdx="5" presStyleCnt="7"/>
      <dgm:spPr/>
    </dgm:pt>
    <dgm:pt modelId="{112E49D6-4E22-448E-8831-1B3CDF8A3661}" type="pres">
      <dgm:prSet presAssocID="{446B9644-F48B-4183-90C3-D3228FA21596}" presName="horz1" presStyleCnt="0"/>
      <dgm:spPr/>
    </dgm:pt>
    <dgm:pt modelId="{AC066884-A073-4215-B034-B285A8CAFDCE}" type="pres">
      <dgm:prSet presAssocID="{446B9644-F48B-4183-90C3-D3228FA21596}" presName="tx1" presStyleLbl="revTx" presStyleIdx="5" presStyleCnt="7"/>
      <dgm:spPr/>
    </dgm:pt>
    <dgm:pt modelId="{25ABAEB9-1BF1-4245-BF38-EC93D9C5C159}" type="pres">
      <dgm:prSet presAssocID="{446B9644-F48B-4183-90C3-D3228FA21596}" presName="vert1" presStyleCnt="0"/>
      <dgm:spPr/>
    </dgm:pt>
    <dgm:pt modelId="{064F47C0-4A70-489A-B6F5-5A8C62BC486B}" type="pres">
      <dgm:prSet presAssocID="{23C054A0-95A8-4D48-98AE-C508266FD42C}" presName="thickLine" presStyleLbl="alignNode1" presStyleIdx="6" presStyleCnt="7"/>
      <dgm:spPr/>
    </dgm:pt>
    <dgm:pt modelId="{D6226798-6E07-40AD-BB1C-5E2B203E3825}" type="pres">
      <dgm:prSet presAssocID="{23C054A0-95A8-4D48-98AE-C508266FD42C}" presName="horz1" presStyleCnt="0"/>
      <dgm:spPr/>
    </dgm:pt>
    <dgm:pt modelId="{5080E039-78D3-43FB-A24A-B3D31CFE644C}" type="pres">
      <dgm:prSet presAssocID="{23C054A0-95A8-4D48-98AE-C508266FD42C}" presName="tx1" presStyleLbl="revTx" presStyleIdx="6" presStyleCnt="7"/>
      <dgm:spPr/>
    </dgm:pt>
    <dgm:pt modelId="{43875D9B-788E-497D-A7A1-F943173993B5}" type="pres">
      <dgm:prSet presAssocID="{23C054A0-95A8-4D48-98AE-C508266FD42C}" presName="vert1" presStyleCnt="0"/>
      <dgm:spPr/>
    </dgm:pt>
  </dgm:ptLst>
  <dgm:cxnLst>
    <dgm:cxn modelId="{010F7F07-02CD-41C4-9D2F-BE73F9DF3D97}" srcId="{5FFF05BB-52F2-419B-932D-19A23153CA6C}" destId="{446B9644-F48B-4183-90C3-D3228FA21596}" srcOrd="5" destOrd="0" parTransId="{0DDCD878-D2C5-4511-A91A-395309E0FAC3}" sibTransId="{CAE2C298-2A3D-4930-BE23-D10093061620}"/>
    <dgm:cxn modelId="{D8FE010B-2394-47BA-98D7-2E18A0D0E732}" type="presOf" srcId="{99BAF178-F6A5-434C-8C19-85235B3EDD7E}" destId="{2F9BFE59-1F33-4F4A-A434-72C3C2378295}" srcOrd="0" destOrd="0" presId="urn:microsoft.com/office/officeart/2008/layout/LinedList"/>
    <dgm:cxn modelId="{D7A8080B-AB8B-4F92-A22B-EAB17277B3D4}" srcId="{5FFF05BB-52F2-419B-932D-19A23153CA6C}" destId="{C12CDE6A-A320-4471-99D2-9E78933B25C5}" srcOrd="4" destOrd="0" parTransId="{CBB31222-21CB-4366-BE59-8C4B8F09D80F}" sibTransId="{88CD1F88-15A1-48DD-BB21-CFF17B710EAC}"/>
    <dgm:cxn modelId="{63DDC61D-E5DC-4BA4-AC41-D2E3B4C4E9DF}" type="presOf" srcId="{446B9644-F48B-4183-90C3-D3228FA21596}" destId="{AC066884-A073-4215-B034-B285A8CAFDCE}" srcOrd="0" destOrd="0" presId="urn:microsoft.com/office/officeart/2008/layout/LinedList"/>
    <dgm:cxn modelId="{ADD5F723-CF04-487D-A0AB-81657738C17C}" srcId="{5FFF05BB-52F2-419B-932D-19A23153CA6C}" destId="{99BAF178-F6A5-434C-8C19-85235B3EDD7E}" srcOrd="3" destOrd="0" parTransId="{320AEA30-ED5C-490E-999A-16CEC5DA4A38}" sibTransId="{EBEDFE1F-E603-437D-9015-A8E3BCAA902F}"/>
    <dgm:cxn modelId="{30F28C29-6C4D-48ED-865F-628AFEA0CA5B}" type="presOf" srcId="{5FFF05BB-52F2-419B-932D-19A23153CA6C}" destId="{9112D21B-BE2E-4F7B-A759-56DD079C6593}" srcOrd="0" destOrd="0" presId="urn:microsoft.com/office/officeart/2008/layout/LinedList"/>
    <dgm:cxn modelId="{82CD5C37-0B05-4633-A424-1D0F1C08E46F}" type="presOf" srcId="{27E7C1EE-267F-43CE-AE5B-5909BD7DC925}" destId="{AF57C39B-B64F-4F55-8A6B-BB62B370AD5F}" srcOrd="0" destOrd="0" presId="urn:microsoft.com/office/officeart/2008/layout/LinedList"/>
    <dgm:cxn modelId="{A6CB5068-16A2-4932-85BC-B6EE48D15950}" srcId="{5FFF05BB-52F2-419B-932D-19A23153CA6C}" destId="{086116B8-A95C-4BAA-9CE9-C3D63F3E85C5}" srcOrd="0" destOrd="0" parTransId="{C3E27C83-C051-4086-B721-45A72017969B}" sibTransId="{E78B4203-FFB0-4008-966E-A76F0F552FA5}"/>
    <dgm:cxn modelId="{E9B498AB-8C28-42DB-BECC-CC9CFBC569FD}" type="presOf" srcId="{086116B8-A95C-4BAA-9CE9-C3D63F3E85C5}" destId="{54C25F00-867C-454C-8554-712EFE37EBF9}" srcOrd="0" destOrd="0" presId="urn:microsoft.com/office/officeart/2008/layout/LinedList"/>
    <dgm:cxn modelId="{F038DCB8-48AB-4E8B-A301-A23DF073CBD6}" srcId="{5FFF05BB-52F2-419B-932D-19A23153CA6C}" destId="{27E7C1EE-267F-43CE-AE5B-5909BD7DC925}" srcOrd="2" destOrd="0" parTransId="{5F6B98E6-E2BC-4992-9A45-8B77CBF1903E}" sibTransId="{C9A8CE38-2503-49BA-B4D2-57B01AA8B7D5}"/>
    <dgm:cxn modelId="{B5D349B9-5258-4812-A0DB-5E5D8231F8E0}" type="presOf" srcId="{23C054A0-95A8-4D48-98AE-C508266FD42C}" destId="{5080E039-78D3-43FB-A24A-B3D31CFE644C}" srcOrd="0" destOrd="0" presId="urn:microsoft.com/office/officeart/2008/layout/LinedList"/>
    <dgm:cxn modelId="{7B2C13BE-1984-4683-8D50-8DC9F1F0A95D}" type="presOf" srcId="{27A228E7-CA34-468E-B2C6-D443D1DE6AA5}" destId="{0ECA343F-F65F-40CA-A4F6-A862EF10CD1A}" srcOrd="0" destOrd="0" presId="urn:microsoft.com/office/officeart/2008/layout/LinedList"/>
    <dgm:cxn modelId="{44A5E1CF-81A6-451B-B1A0-F98B13E579AE}" srcId="{5FFF05BB-52F2-419B-932D-19A23153CA6C}" destId="{23C054A0-95A8-4D48-98AE-C508266FD42C}" srcOrd="6" destOrd="0" parTransId="{F8057E57-3918-4F98-A8EF-57A3DBA271AB}" sibTransId="{F188F617-56F9-49CF-84CD-4FF81BBF8D6D}"/>
    <dgm:cxn modelId="{F59AD7D9-7970-40DD-9093-75299FEFEAC8}" srcId="{5FFF05BB-52F2-419B-932D-19A23153CA6C}" destId="{27A228E7-CA34-468E-B2C6-D443D1DE6AA5}" srcOrd="1" destOrd="0" parTransId="{1912BA27-7225-4D90-A242-267A2CC7EC8E}" sibTransId="{13773D52-66D6-4398-A467-9CD946AD20B1}"/>
    <dgm:cxn modelId="{4655C3DE-1C80-4774-979F-7F65608E7BC8}" type="presOf" srcId="{C12CDE6A-A320-4471-99D2-9E78933B25C5}" destId="{5811BAE7-B10E-4269-A65D-107D8F51B9FE}" srcOrd="0" destOrd="0" presId="urn:microsoft.com/office/officeart/2008/layout/LinedList"/>
    <dgm:cxn modelId="{D3103F85-7A43-4F81-BDB5-2A74A22EB172}" type="presParOf" srcId="{9112D21B-BE2E-4F7B-A759-56DD079C6593}" destId="{42D040A1-3B79-452F-AC71-B677AE6F0C81}" srcOrd="0" destOrd="0" presId="urn:microsoft.com/office/officeart/2008/layout/LinedList"/>
    <dgm:cxn modelId="{061D1190-B57D-44C6-A95C-51FC0ED744B7}" type="presParOf" srcId="{9112D21B-BE2E-4F7B-A759-56DD079C6593}" destId="{F99E4727-F3BA-4B80-A41F-483773016AC4}" srcOrd="1" destOrd="0" presId="urn:microsoft.com/office/officeart/2008/layout/LinedList"/>
    <dgm:cxn modelId="{A9AA3575-914E-4BF1-9F74-C6AE14C6A788}" type="presParOf" srcId="{F99E4727-F3BA-4B80-A41F-483773016AC4}" destId="{54C25F00-867C-454C-8554-712EFE37EBF9}" srcOrd="0" destOrd="0" presId="urn:microsoft.com/office/officeart/2008/layout/LinedList"/>
    <dgm:cxn modelId="{16261324-C03A-4070-A10A-DFBE7F34F207}" type="presParOf" srcId="{F99E4727-F3BA-4B80-A41F-483773016AC4}" destId="{EBE3A083-34BA-46CC-A29D-0FBC493DFBCF}" srcOrd="1" destOrd="0" presId="urn:microsoft.com/office/officeart/2008/layout/LinedList"/>
    <dgm:cxn modelId="{722F9274-CA69-4C10-85BE-F4048E05793A}" type="presParOf" srcId="{9112D21B-BE2E-4F7B-A759-56DD079C6593}" destId="{0750427C-5C81-4873-BF5E-9E968E61ED0F}" srcOrd="2" destOrd="0" presId="urn:microsoft.com/office/officeart/2008/layout/LinedList"/>
    <dgm:cxn modelId="{E645F080-5C76-4336-B3F5-20CC1CAC8C8B}" type="presParOf" srcId="{9112D21B-BE2E-4F7B-A759-56DD079C6593}" destId="{E4ED5E6A-3963-46C2-B3C7-D03C922D5241}" srcOrd="3" destOrd="0" presId="urn:microsoft.com/office/officeart/2008/layout/LinedList"/>
    <dgm:cxn modelId="{2E319F55-18F4-4446-AC3E-8CF4C0A5D1EC}" type="presParOf" srcId="{E4ED5E6A-3963-46C2-B3C7-D03C922D5241}" destId="{0ECA343F-F65F-40CA-A4F6-A862EF10CD1A}" srcOrd="0" destOrd="0" presId="urn:microsoft.com/office/officeart/2008/layout/LinedList"/>
    <dgm:cxn modelId="{C64ACD0E-9DB3-4E0C-83B4-02B77920E442}" type="presParOf" srcId="{E4ED5E6A-3963-46C2-B3C7-D03C922D5241}" destId="{97481520-52EE-4601-9D09-355244E78E14}" srcOrd="1" destOrd="0" presId="urn:microsoft.com/office/officeart/2008/layout/LinedList"/>
    <dgm:cxn modelId="{C274FC69-91DC-435F-BB30-FABA21FCC02D}" type="presParOf" srcId="{9112D21B-BE2E-4F7B-A759-56DD079C6593}" destId="{E0B90646-1389-44DC-8299-C7FC4B798186}" srcOrd="4" destOrd="0" presId="urn:microsoft.com/office/officeart/2008/layout/LinedList"/>
    <dgm:cxn modelId="{C10985C1-4E43-4E58-AF01-297F5D17B16C}" type="presParOf" srcId="{9112D21B-BE2E-4F7B-A759-56DD079C6593}" destId="{B1EE34F5-C4DC-4C27-987F-888ABA6D1FF9}" srcOrd="5" destOrd="0" presId="urn:microsoft.com/office/officeart/2008/layout/LinedList"/>
    <dgm:cxn modelId="{1456ADD1-A026-4D8B-8146-B838E43FC0C0}" type="presParOf" srcId="{B1EE34F5-C4DC-4C27-987F-888ABA6D1FF9}" destId="{AF57C39B-B64F-4F55-8A6B-BB62B370AD5F}" srcOrd="0" destOrd="0" presId="urn:microsoft.com/office/officeart/2008/layout/LinedList"/>
    <dgm:cxn modelId="{E8420CBA-FBF4-44E3-BE54-81D81F4E8DE8}" type="presParOf" srcId="{B1EE34F5-C4DC-4C27-987F-888ABA6D1FF9}" destId="{8CDEECFA-18BC-42BE-B4F1-622BA76D6610}" srcOrd="1" destOrd="0" presId="urn:microsoft.com/office/officeart/2008/layout/LinedList"/>
    <dgm:cxn modelId="{21D01F34-3B16-4009-A4FC-1C399FC12898}" type="presParOf" srcId="{9112D21B-BE2E-4F7B-A759-56DD079C6593}" destId="{3976E9BD-5E31-45B9-9587-8A361B3CA8F9}" srcOrd="6" destOrd="0" presId="urn:microsoft.com/office/officeart/2008/layout/LinedList"/>
    <dgm:cxn modelId="{1C1AB976-2E27-4CEC-94D4-844D71786A49}" type="presParOf" srcId="{9112D21B-BE2E-4F7B-A759-56DD079C6593}" destId="{CA42C3AD-E2CF-48CA-8927-CDABCC4580B9}" srcOrd="7" destOrd="0" presId="urn:microsoft.com/office/officeart/2008/layout/LinedList"/>
    <dgm:cxn modelId="{BFD2FEBB-A381-4237-91DD-9BE839D6605A}" type="presParOf" srcId="{CA42C3AD-E2CF-48CA-8927-CDABCC4580B9}" destId="{2F9BFE59-1F33-4F4A-A434-72C3C2378295}" srcOrd="0" destOrd="0" presId="urn:microsoft.com/office/officeart/2008/layout/LinedList"/>
    <dgm:cxn modelId="{FB117D67-FB02-414A-A345-285D42CCD145}" type="presParOf" srcId="{CA42C3AD-E2CF-48CA-8927-CDABCC4580B9}" destId="{42316524-A7AD-428F-84E0-06A7910AB601}" srcOrd="1" destOrd="0" presId="urn:microsoft.com/office/officeart/2008/layout/LinedList"/>
    <dgm:cxn modelId="{3ED3FB87-50BF-4610-82EC-E39BCE366D79}" type="presParOf" srcId="{9112D21B-BE2E-4F7B-A759-56DD079C6593}" destId="{32C1CEF3-52EB-4B23-BD2E-13E89BFD12F4}" srcOrd="8" destOrd="0" presId="urn:microsoft.com/office/officeart/2008/layout/LinedList"/>
    <dgm:cxn modelId="{AC129BAE-94AB-45C8-A0A5-C210FC728DCD}" type="presParOf" srcId="{9112D21B-BE2E-4F7B-A759-56DD079C6593}" destId="{EAF91B55-68C9-47F4-804D-052B22AAF326}" srcOrd="9" destOrd="0" presId="urn:microsoft.com/office/officeart/2008/layout/LinedList"/>
    <dgm:cxn modelId="{32F124CC-E6DD-4E0B-BB16-5978D414E5EB}" type="presParOf" srcId="{EAF91B55-68C9-47F4-804D-052B22AAF326}" destId="{5811BAE7-B10E-4269-A65D-107D8F51B9FE}" srcOrd="0" destOrd="0" presId="urn:microsoft.com/office/officeart/2008/layout/LinedList"/>
    <dgm:cxn modelId="{A2068F5B-A380-415A-A042-00795B5446FF}" type="presParOf" srcId="{EAF91B55-68C9-47F4-804D-052B22AAF326}" destId="{6FCB15D6-A22F-4D5B-B293-EC8A0392EC97}" srcOrd="1" destOrd="0" presId="urn:microsoft.com/office/officeart/2008/layout/LinedList"/>
    <dgm:cxn modelId="{FB8CF1B5-4DFA-4984-8A17-E721481B91C5}" type="presParOf" srcId="{9112D21B-BE2E-4F7B-A759-56DD079C6593}" destId="{DDE11F22-F153-4AEF-88D6-8EA5D984F933}" srcOrd="10" destOrd="0" presId="urn:microsoft.com/office/officeart/2008/layout/LinedList"/>
    <dgm:cxn modelId="{A739DD31-74EC-4A03-A4CE-269CF5BA8CEE}" type="presParOf" srcId="{9112D21B-BE2E-4F7B-A759-56DD079C6593}" destId="{112E49D6-4E22-448E-8831-1B3CDF8A3661}" srcOrd="11" destOrd="0" presId="urn:microsoft.com/office/officeart/2008/layout/LinedList"/>
    <dgm:cxn modelId="{3222968F-909B-4CB2-8F8C-E3AD6900862F}" type="presParOf" srcId="{112E49D6-4E22-448E-8831-1B3CDF8A3661}" destId="{AC066884-A073-4215-B034-B285A8CAFDCE}" srcOrd="0" destOrd="0" presId="urn:microsoft.com/office/officeart/2008/layout/LinedList"/>
    <dgm:cxn modelId="{6A15A121-A77A-4D16-9D0C-7B9548F8ABBD}" type="presParOf" srcId="{112E49D6-4E22-448E-8831-1B3CDF8A3661}" destId="{25ABAEB9-1BF1-4245-BF38-EC93D9C5C159}" srcOrd="1" destOrd="0" presId="urn:microsoft.com/office/officeart/2008/layout/LinedList"/>
    <dgm:cxn modelId="{C0BBAD0C-ED6F-46B9-A648-7E389A549461}" type="presParOf" srcId="{9112D21B-BE2E-4F7B-A759-56DD079C6593}" destId="{064F47C0-4A70-489A-B6F5-5A8C62BC486B}" srcOrd="12" destOrd="0" presId="urn:microsoft.com/office/officeart/2008/layout/LinedList"/>
    <dgm:cxn modelId="{8D5ACF3B-73C0-480A-A7BD-8D87B5546A65}" type="presParOf" srcId="{9112D21B-BE2E-4F7B-A759-56DD079C6593}" destId="{D6226798-6E07-40AD-BB1C-5E2B203E3825}" srcOrd="13" destOrd="0" presId="urn:microsoft.com/office/officeart/2008/layout/LinedList"/>
    <dgm:cxn modelId="{47FDEB4F-8C23-4BB2-B9C4-D518351161FF}" type="presParOf" srcId="{D6226798-6E07-40AD-BB1C-5E2B203E3825}" destId="{5080E039-78D3-43FB-A24A-B3D31CFE644C}" srcOrd="0" destOrd="0" presId="urn:microsoft.com/office/officeart/2008/layout/LinedList"/>
    <dgm:cxn modelId="{86DF8756-E140-466D-9356-3BEFC79424FD}" type="presParOf" srcId="{D6226798-6E07-40AD-BB1C-5E2B203E3825}" destId="{43875D9B-788E-497D-A7A1-F943173993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455D3D-9A72-42E5-B2D5-90DD2F3A87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B681D-E6FC-4A0B-A80F-30582619E43E}">
      <dgm:prSet/>
      <dgm:spPr/>
      <dgm:t>
        <a:bodyPr/>
        <a:lstStyle/>
        <a:p>
          <a:r>
            <a:rPr lang="pl-PL"/>
            <a:t>System</a:t>
          </a:r>
          <a:endParaRPr lang="en-US"/>
        </a:p>
      </dgm:t>
    </dgm:pt>
    <dgm:pt modelId="{0CB76E7B-7CAA-4819-AAA0-413BC87D40FE}" type="parTrans" cxnId="{9D1CA35A-C7DA-4F45-8742-1E2DF3AD9E52}">
      <dgm:prSet/>
      <dgm:spPr/>
      <dgm:t>
        <a:bodyPr/>
        <a:lstStyle/>
        <a:p>
          <a:endParaRPr lang="en-US"/>
        </a:p>
      </dgm:t>
    </dgm:pt>
    <dgm:pt modelId="{E502A60A-8720-4582-90CA-B9C95B6FC1B3}" type="sibTrans" cxnId="{9D1CA35A-C7DA-4F45-8742-1E2DF3AD9E52}">
      <dgm:prSet/>
      <dgm:spPr/>
      <dgm:t>
        <a:bodyPr/>
        <a:lstStyle/>
        <a:p>
          <a:endParaRPr lang="en-US"/>
        </a:p>
      </dgm:t>
    </dgm:pt>
    <dgm:pt modelId="{72BDBF00-D586-4C7C-97B6-9C5B8FD5FD82}">
      <dgm:prSet/>
      <dgm:spPr/>
      <dgm:t>
        <a:bodyPr/>
        <a:lstStyle/>
        <a:p>
          <a:r>
            <a:rPr lang="pl-PL"/>
            <a:t>Podstawowe diagramy sekwencji</a:t>
          </a:r>
          <a:endParaRPr lang="en-US"/>
        </a:p>
      </dgm:t>
    </dgm:pt>
    <dgm:pt modelId="{8922E110-E495-4CCC-82A5-9F0B54AA62A9}" type="parTrans" cxnId="{5842546C-68B1-40B0-BC8F-3C473AD3D265}">
      <dgm:prSet/>
      <dgm:spPr/>
      <dgm:t>
        <a:bodyPr/>
        <a:lstStyle/>
        <a:p>
          <a:endParaRPr lang="en-US"/>
        </a:p>
      </dgm:t>
    </dgm:pt>
    <dgm:pt modelId="{A8A07420-10CC-439D-B2F2-893DB7C3BEB7}" type="sibTrans" cxnId="{5842546C-68B1-40B0-BC8F-3C473AD3D265}">
      <dgm:prSet/>
      <dgm:spPr/>
      <dgm:t>
        <a:bodyPr/>
        <a:lstStyle/>
        <a:p>
          <a:endParaRPr lang="en-US"/>
        </a:p>
      </dgm:t>
    </dgm:pt>
    <dgm:pt modelId="{18111AA9-C581-4D37-AB27-14F7B50009EE}">
      <dgm:prSet/>
      <dgm:spPr/>
      <dgm:t>
        <a:bodyPr/>
        <a:lstStyle/>
        <a:p>
          <a:r>
            <a:rPr lang="pl-PL"/>
            <a:t>Opis i wymagania systemowe</a:t>
          </a:r>
          <a:endParaRPr lang="en-US"/>
        </a:p>
      </dgm:t>
    </dgm:pt>
    <dgm:pt modelId="{85B41255-AF01-421D-A437-5C59FB6EB06B}" type="parTrans" cxnId="{23F91B67-7A1E-400F-A808-40AA78EAB3D8}">
      <dgm:prSet/>
      <dgm:spPr/>
      <dgm:t>
        <a:bodyPr/>
        <a:lstStyle/>
        <a:p>
          <a:endParaRPr lang="en-US"/>
        </a:p>
      </dgm:t>
    </dgm:pt>
    <dgm:pt modelId="{EB388D4E-CA6E-40B9-8934-94381FEC888E}" type="sibTrans" cxnId="{23F91B67-7A1E-400F-A808-40AA78EAB3D8}">
      <dgm:prSet/>
      <dgm:spPr/>
      <dgm:t>
        <a:bodyPr/>
        <a:lstStyle/>
        <a:p>
          <a:endParaRPr lang="en-US"/>
        </a:p>
      </dgm:t>
    </dgm:pt>
    <dgm:pt modelId="{68F293FD-678C-428E-ACE8-50F85D05F6F9}">
      <dgm:prSet/>
      <dgm:spPr/>
      <dgm:t>
        <a:bodyPr/>
        <a:lstStyle/>
        <a:p>
          <a:r>
            <a:rPr lang="pl-PL"/>
            <a:t>Lokalizator</a:t>
          </a:r>
          <a:endParaRPr lang="en-US"/>
        </a:p>
      </dgm:t>
    </dgm:pt>
    <dgm:pt modelId="{5ED07782-F169-4886-A32D-C7F5A5B4680A}" type="parTrans" cxnId="{BEA4B9A2-4BC5-4592-9196-8A6E95FD3DF8}">
      <dgm:prSet/>
      <dgm:spPr/>
      <dgm:t>
        <a:bodyPr/>
        <a:lstStyle/>
        <a:p>
          <a:endParaRPr lang="en-US"/>
        </a:p>
      </dgm:t>
    </dgm:pt>
    <dgm:pt modelId="{1D5EFDC1-D5CD-4CDE-9B9B-BCC828F9BCEB}" type="sibTrans" cxnId="{BEA4B9A2-4BC5-4592-9196-8A6E95FD3DF8}">
      <dgm:prSet/>
      <dgm:spPr/>
      <dgm:t>
        <a:bodyPr/>
        <a:lstStyle/>
        <a:p>
          <a:endParaRPr lang="en-US"/>
        </a:p>
      </dgm:t>
    </dgm:pt>
    <dgm:pt modelId="{6B0F38AC-7963-4F37-8210-47F8815AC113}">
      <dgm:prSet/>
      <dgm:spPr/>
      <dgm:t>
        <a:bodyPr/>
        <a:lstStyle/>
        <a:p>
          <a:r>
            <a:rPr lang="pl-PL"/>
            <a:t>Opis architektury</a:t>
          </a:r>
          <a:endParaRPr lang="en-US"/>
        </a:p>
      </dgm:t>
    </dgm:pt>
    <dgm:pt modelId="{D7E0C0CE-DB74-49FC-90BC-69C24700F356}" type="parTrans" cxnId="{B23ABD3F-7591-424E-86DE-C58A21DABF03}">
      <dgm:prSet/>
      <dgm:spPr/>
      <dgm:t>
        <a:bodyPr/>
        <a:lstStyle/>
        <a:p>
          <a:endParaRPr lang="en-US"/>
        </a:p>
      </dgm:t>
    </dgm:pt>
    <dgm:pt modelId="{0E2C69E7-FCBF-4261-BFB6-74702284CB26}" type="sibTrans" cxnId="{B23ABD3F-7591-424E-86DE-C58A21DABF03}">
      <dgm:prSet/>
      <dgm:spPr/>
      <dgm:t>
        <a:bodyPr/>
        <a:lstStyle/>
        <a:p>
          <a:endParaRPr lang="en-US"/>
        </a:p>
      </dgm:t>
    </dgm:pt>
    <dgm:pt modelId="{332693E0-F558-4C68-A1E7-2693A5459DE4}">
      <dgm:prSet/>
      <dgm:spPr/>
      <dgm:t>
        <a:bodyPr/>
        <a:lstStyle/>
        <a:p>
          <a:r>
            <a:rPr lang="pl-PL"/>
            <a:t>Diagram class</a:t>
          </a:r>
          <a:endParaRPr lang="en-US"/>
        </a:p>
      </dgm:t>
    </dgm:pt>
    <dgm:pt modelId="{872A8AA7-3B5B-414B-8934-960C21B5FDB6}" type="parTrans" cxnId="{B38329E3-4303-4FBD-89A9-2306D380A8B2}">
      <dgm:prSet/>
      <dgm:spPr/>
      <dgm:t>
        <a:bodyPr/>
        <a:lstStyle/>
        <a:p>
          <a:endParaRPr lang="en-US"/>
        </a:p>
      </dgm:t>
    </dgm:pt>
    <dgm:pt modelId="{37388F7E-1170-4666-B20D-5DB1665EBC6B}" type="sibTrans" cxnId="{B38329E3-4303-4FBD-89A9-2306D380A8B2}">
      <dgm:prSet/>
      <dgm:spPr/>
      <dgm:t>
        <a:bodyPr/>
        <a:lstStyle/>
        <a:p>
          <a:endParaRPr lang="en-US"/>
        </a:p>
      </dgm:t>
    </dgm:pt>
    <dgm:pt modelId="{B7704EA6-BEB4-4C60-98F5-DE5BF915BA33}">
      <dgm:prSet/>
      <dgm:spPr/>
      <dgm:t>
        <a:bodyPr/>
        <a:lstStyle/>
        <a:p>
          <a:r>
            <a:rPr lang="pl-PL"/>
            <a:t>Diagram aktywności</a:t>
          </a:r>
          <a:endParaRPr lang="en-US"/>
        </a:p>
      </dgm:t>
    </dgm:pt>
    <dgm:pt modelId="{BA48845E-DB56-41C4-B72D-087774EC3F6C}" type="parTrans" cxnId="{0F0C736E-4289-4C9F-A84E-13405F5F5CE2}">
      <dgm:prSet/>
      <dgm:spPr/>
      <dgm:t>
        <a:bodyPr/>
        <a:lstStyle/>
        <a:p>
          <a:endParaRPr lang="en-US"/>
        </a:p>
      </dgm:t>
    </dgm:pt>
    <dgm:pt modelId="{E1B275D9-4B6C-4345-B630-96BB9C0D7387}" type="sibTrans" cxnId="{0F0C736E-4289-4C9F-A84E-13405F5F5CE2}">
      <dgm:prSet/>
      <dgm:spPr/>
      <dgm:t>
        <a:bodyPr/>
        <a:lstStyle/>
        <a:p>
          <a:endParaRPr lang="en-US"/>
        </a:p>
      </dgm:t>
    </dgm:pt>
    <dgm:pt modelId="{49D60EB3-457B-40DF-AC25-34D2F4591217}">
      <dgm:prSet/>
      <dgm:spPr/>
      <dgm:t>
        <a:bodyPr/>
        <a:lstStyle/>
        <a:p>
          <a:r>
            <a:rPr lang="pl-PL"/>
            <a:t>Serwer</a:t>
          </a:r>
          <a:endParaRPr lang="en-US"/>
        </a:p>
      </dgm:t>
    </dgm:pt>
    <dgm:pt modelId="{041985EC-9E07-4858-8D63-1DA700AFC7B0}" type="parTrans" cxnId="{C353CF03-0748-4E92-A48D-7260975CC777}">
      <dgm:prSet/>
      <dgm:spPr/>
      <dgm:t>
        <a:bodyPr/>
        <a:lstStyle/>
        <a:p>
          <a:endParaRPr lang="en-US"/>
        </a:p>
      </dgm:t>
    </dgm:pt>
    <dgm:pt modelId="{8B7C7D83-C5FF-4911-83DE-5CECFF39B577}" type="sibTrans" cxnId="{C353CF03-0748-4E92-A48D-7260975CC777}">
      <dgm:prSet/>
      <dgm:spPr/>
      <dgm:t>
        <a:bodyPr/>
        <a:lstStyle/>
        <a:p>
          <a:endParaRPr lang="en-US"/>
        </a:p>
      </dgm:t>
    </dgm:pt>
    <dgm:pt modelId="{9A8B7651-FFF1-41DE-A22D-E941698C9E5C}">
      <dgm:prSet/>
      <dgm:spPr/>
      <dgm:t>
        <a:bodyPr/>
        <a:lstStyle/>
        <a:p>
          <a:r>
            <a:rPr lang="pl-PL"/>
            <a:t>-</a:t>
          </a:r>
          <a:endParaRPr lang="en-US"/>
        </a:p>
      </dgm:t>
    </dgm:pt>
    <dgm:pt modelId="{2E012970-7FF6-4C12-BB1F-1AC8E32E1D12}" type="parTrans" cxnId="{7BF883AA-35F4-49DC-B69A-3934753DE6C2}">
      <dgm:prSet/>
      <dgm:spPr/>
      <dgm:t>
        <a:bodyPr/>
        <a:lstStyle/>
        <a:p>
          <a:endParaRPr lang="en-US"/>
        </a:p>
      </dgm:t>
    </dgm:pt>
    <dgm:pt modelId="{21C77220-6B1E-44B5-A50D-97AFFF997C03}" type="sibTrans" cxnId="{7BF883AA-35F4-49DC-B69A-3934753DE6C2}">
      <dgm:prSet/>
      <dgm:spPr/>
      <dgm:t>
        <a:bodyPr/>
        <a:lstStyle/>
        <a:p>
          <a:endParaRPr lang="en-US"/>
        </a:p>
      </dgm:t>
    </dgm:pt>
    <dgm:pt modelId="{D64B5FB6-7F31-4C7E-9CC9-0EB236480638}">
      <dgm:prSet/>
      <dgm:spPr/>
      <dgm:t>
        <a:bodyPr/>
        <a:lstStyle/>
        <a:p>
          <a:r>
            <a:rPr lang="pl-PL"/>
            <a:t>Aplikacja użytkownika</a:t>
          </a:r>
          <a:endParaRPr lang="en-US"/>
        </a:p>
      </dgm:t>
    </dgm:pt>
    <dgm:pt modelId="{7B672483-2A99-488E-89A2-B5D18480EE7E}" type="parTrans" cxnId="{E0E654F8-F007-4D82-B354-A67EE757F9A1}">
      <dgm:prSet/>
      <dgm:spPr/>
      <dgm:t>
        <a:bodyPr/>
        <a:lstStyle/>
        <a:p>
          <a:endParaRPr lang="en-US"/>
        </a:p>
      </dgm:t>
    </dgm:pt>
    <dgm:pt modelId="{80DA52C5-D812-4A34-A402-A8FF06BA5FA7}" type="sibTrans" cxnId="{E0E654F8-F007-4D82-B354-A67EE757F9A1}">
      <dgm:prSet/>
      <dgm:spPr/>
      <dgm:t>
        <a:bodyPr/>
        <a:lstStyle/>
        <a:p>
          <a:endParaRPr lang="en-US"/>
        </a:p>
      </dgm:t>
    </dgm:pt>
    <dgm:pt modelId="{77D67045-B501-4FBE-A8FB-FBBE472B287E}">
      <dgm:prSet/>
      <dgm:spPr/>
      <dgm:t>
        <a:bodyPr/>
        <a:lstStyle/>
        <a:p>
          <a:r>
            <a:rPr lang="pl-PL" dirty="0"/>
            <a:t>Opis modułu</a:t>
          </a:r>
          <a:endParaRPr lang="en-US" dirty="0"/>
        </a:p>
      </dgm:t>
    </dgm:pt>
    <dgm:pt modelId="{F8934692-6340-4EDB-B442-553C5FD8D8BE}" type="parTrans" cxnId="{A8EB1E9C-A626-4888-A2CF-0EC82EDD6896}">
      <dgm:prSet/>
      <dgm:spPr/>
      <dgm:t>
        <a:bodyPr/>
        <a:lstStyle/>
        <a:p>
          <a:endParaRPr lang="en-US"/>
        </a:p>
      </dgm:t>
    </dgm:pt>
    <dgm:pt modelId="{661D17B5-D2DA-44A1-850B-224B516A781F}" type="sibTrans" cxnId="{A8EB1E9C-A626-4888-A2CF-0EC82EDD6896}">
      <dgm:prSet/>
      <dgm:spPr/>
      <dgm:t>
        <a:bodyPr/>
        <a:lstStyle/>
        <a:p>
          <a:endParaRPr lang="en-US"/>
        </a:p>
      </dgm:t>
    </dgm:pt>
    <dgm:pt modelId="{2448B31F-02A1-4072-BBD7-939E49247763}" type="pres">
      <dgm:prSet presAssocID="{26455D3D-9A72-42E5-B2D5-90DD2F3A8778}" presName="linear" presStyleCnt="0">
        <dgm:presLayoutVars>
          <dgm:dir/>
          <dgm:animLvl val="lvl"/>
          <dgm:resizeHandles val="exact"/>
        </dgm:presLayoutVars>
      </dgm:prSet>
      <dgm:spPr/>
    </dgm:pt>
    <dgm:pt modelId="{B162D115-5E96-4372-B420-764A3CA48757}" type="pres">
      <dgm:prSet presAssocID="{05DB681D-E6FC-4A0B-A80F-30582619E43E}" presName="parentLin" presStyleCnt="0"/>
      <dgm:spPr/>
    </dgm:pt>
    <dgm:pt modelId="{1E18599F-299A-49C3-9EDC-F067206B3447}" type="pres">
      <dgm:prSet presAssocID="{05DB681D-E6FC-4A0B-A80F-30582619E43E}" presName="parentLeftMargin" presStyleLbl="node1" presStyleIdx="0" presStyleCnt="4"/>
      <dgm:spPr/>
    </dgm:pt>
    <dgm:pt modelId="{06F62EE2-4D8A-4643-9CE9-EC26C8F26170}" type="pres">
      <dgm:prSet presAssocID="{05DB681D-E6FC-4A0B-A80F-30582619E4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93E7F5-42E9-4913-987C-9AE704CAB1A0}" type="pres">
      <dgm:prSet presAssocID="{05DB681D-E6FC-4A0B-A80F-30582619E43E}" presName="negativeSpace" presStyleCnt="0"/>
      <dgm:spPr/>
    </dgm:pt>
    <dgm:pt modelId="{DB013EA6-4BAA-4D3A-92E1-AA17E4B1FCE1}" type="pres">
      <dgm:prSet presAssocID="{05DB681D-E6FC-4A0B-A80F-30582619E43E}" presName="childText" presStyleLbl="conFgAcc1" presStyleIdx="0" presStyleCnt="4">
        <dgm:presLayoutVars>
          <dgm:bulletEnabled val="1"/>
        </dgm:presLayoutVars>
      </dgm:prSet>
      <dgm:spPr/>
    </dgm:pt>
    <dgm:pt modelId="{683839A8-F562-493E-AF96-E6CED0594206}" type="pres">
      <dgm:prSet presAssocID="{E502A60A-8720-4582-90CA-B9C95B6FC1B3}" presName="spaceBetweenRectangles" presStyleCnt="0"/>
      <dgm:spPr/>
    </dgm:pt>
    <dgm:pt modelId="{59EA4CE3-893F-4998-A4C3-DEC3B2B60CF0}" type="pres">
      <dgm:prSet presAssocID="{68F293FD-678C-428E-ACE8-50F85D05F6F9}" presName="parentLin" presStyleCnt="0"/>
      <dgm:spPr/>
    </dgm:pt>
    <dgm:pt modelId="{0A5611AC-359B-41C8-90C1-CB2C63571365}" type="pres">
      <dgm:prSet presAssocID="{68F293FD-678C-428E-ACE8-50F85D05F6F9}" presName="parentLeftMargin" presStyleLbl="node1" presStyleIdx="0" presStyleCnt="4"/>
      <dgm:spPr/>
    </dgm:pt>
    <dgm:pt modelId="{7903BC8A-31C5-4EEA-B7E4-BDCDBB74998D}" type="pres">
      <dgm:prSet presAssocID="{68F293FD-678C-428E-ACE8-50F85D05F6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F5018D-1AED-471E-B761-FC81520C2BF7}" type="pres">
      <dgm:prSet presAssocID="{68F293FD-678C-428E-ACE8-50F85D05F6F9}" presName="negativeSpace" presStyleCnt="0"/>
      <dgm:spPr/>
    </dgm:pt>
    <dgm:pt modelId="{3C86D2B6-E982-4145-A113-92FCB4B35E9B}" type="pres">
      <dgm:prSet presAssocID="{68F293FD-678C-428E-ACE8-50F85D05F6F9}" presName="childText" presStyleLbl="conFgAcc1" presStyleIdx="1" presStyleCnt="4">
        <dgm:presLayoutVars>
          <dgm:bulletEnabled val="1"/>
        </dgm:presLayoutVars>
      </dgm:prSet>
      <dgm:spPr/>
    </dgm:pt>
    <dgm:pt modelId="{969B0111-A6A2-4917-8D5B-043CCD69D31B}" type="pres">
      <dgm:prSet presAssocID="{1D5EFDC1-D5CD-4CDE-9B9B-BCC828F9BCEB}" presName="spaceBetweenRectangles" presStyleCnt="0"/>
      <dgm:spPr/>
    </dgm:pt>
    <dgm:pt modelId="{6EEBDBC2-62AE-4F09-AFC6-B4CE123F59EC}" type="pres">
      <dgm:prSet presAssocID="{49D60EB3-457B-40DF-AC25-34D2F4591217}" presName="parentLin" presStyleCnt="0"/>
      <dgm:spPr/>
    </dgm:pt>
    <dgm:pt modelId="{1657B08F-3AEF-4BDA-A860-6345702F2250}" type="pres">
      <dgm:prSet presAssocID="{49D60EB3-457B-40DF-AC25-34D2F4591217}" presName="parentLeftMargin" presStyleLbl="node1" presStyleIdx="1" presStyleCnt="4"/>
      <dgm:spPr/>
    </dgm:pt>
    <dgm:pt modelId="{BBFC6F50-0D8A-4A0C-B0DD-B47C4C411FAE}" type="pres">
      <dgm:prSet presAssocID="{49D60EB3-457B-40DF-AC25-34D2F45912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6840C9-1163-4CFC-90C4-BC620F68BEC7}" type="pres">
      <dgm:prSet presAssocID="{49D60EB3-457B-40DF-AC25-34D2F4591217}" presName="negativeSpace" presStyleCnt="0"/>
      <dgm:spPr/>
    </dgm:pt>
    <dgm:pt modelId="{151178BD-8EED-40F6-AB38-8D5877FD1918}" type="pres">
      <dgm:prSet presAssocID="{49D60EB3-457B-40DF-AC25-34D2F4591217}" presName="childText" presStyleLbl="conFgAcc1" presStyleIdx="2" presStyleCnt="4">
        <dgm:presLayoutVars>
          <dgm:bulletEnabled val="1"/>
        </dgm:presLayoutVars>
      </dgm:prSet>
      <dgm:spPr/>
    </dgm:pt>
    <dgm:pt modelId="{A2138E01-11A7-4C81-936D-A93B5A18C0C7}" type="pres">
      <dgm:prSet presAssocID="{8B7C7D83-C5FF-4911-83DE-5CECFF39B577}" presName="spaceBetweenRectangles" presStyleCnt="0"/>
      <dgm:spPr/>
    </dgm:pt>
    <dgm:pt modelId="{649F9790-A8F4-41DB-B0E1-4ADFF7D805D2}" type="pres">
      <dgm:prSet presAssocID="{D64B5FB6-7F31-4C7E-9CC9-0EB236480638}" presName="parentLin" presStyleCnt="0"/>
      <dgm:spPr/>
    </dgm:pt>
    <dgm:pt modelId="{EBA5A9F4-6355-46F0-AEE0-8B418AC619ED}" type="pres">
      <dgm:prSet presAssocID="{D64B5FB6-7F31-4C7E-9CC9-0EB236480638}" presName="parentLeftMargin" presStyleLbl="node1" presStyleIdx="2" presStyleCnt="4"/>
      <dgm:spPr/>
    </dgm:pt>
    <dgm:pt modelId="{0DCFABCD-C0AE-4525-B3D1-0A65D5E28DE1}" type="pres">
      <dgm:prSet presAssocID="{D64B5FB6-7F31-4C7E-9CC9-0EB2364806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0ACB91D-7080-4C89-B359-B66822027309}" type="pres">
      <dgm:prSet presAssocID="{D64B5FB6-7F31-4C7E-9CC9-0EB236480638}" presName="negativeSpace" presStyleCnt="0"/>
      <dgm:spPr/>
    </dgm:pt>
    <dgm:pt modelId="{9BBD0E84-30DF-4047-BCBE-A99A2932733B}" type="pres">
      <dgm:prSet presAssocID="{D64B5FB6-7F31-4C7E-9CC9-0EB2364806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53CF03-0748-4E92-A48D-7260975CC777}" srcId="{26455D3D-9A72-42E5-B2D5-90DD2F3A8778}" destId="{49D60EB3-457B-40DF-AC25-34D2F4591217}" srcOrd="2" destOrd="0" parTransId="{041985EC-9E07-4858-8D63-1DA700AFC7B0}" sibTransId="{8B7C7D83-C5FF-4911-83DE-5CECFF39B577}"/>
    <dgm:cxn modelId="{117DD608-4135-44EC-8996-4DB4EB5F0FCA}" type="presOf" srcId="{26455D3D-9A72-42E5-B2D5-90DD2F3A8778}" destId="{2448B31F-02A1-4072-BBD7-939E49247763}" srcOrd="0" destOrd="0" presId="urn:microsoft.com/office/officeart/2005/8/layout/list1"/>
    <dgm:cxn modelId="{BFC4AE30-79CD-41A8-8ADA-12B19705F1C8}" type="presOf" srcId="{05DB681D-E6FC-4A0B-A80F-30582619E43E}" destId="{1E18599F-299A-49C3-9EDC-F067206B3447}" srcOrd="0" destOrd="0" presId="urn:microsoft.com/office/officeart/2005/8/layout/list1"/>
    <dgm:cxn modelId="{B23ABD3F-7591-424E-86DE-C58A21DABF03}" srcId="{68F293FD-678C-428E-ACE8-50F85D05F6F9}" destId="{6B0F38AC-7963-4F37-8210-47F8815AC113}" srcOrd="0" destOrd="0" parTransId="{D7E0C0CE-DB74-49FC-90BC-69C24700F356}" sibTransId="{0E2C69E7-FCBF-4261-BFB6-74702284CB26}"/>
    <dgm:cxn modelId="{A75B3242-404D-464C-B4B7-E8074EFF53EA}" type="presOf" srcId="{18111AA9-C581-4D37-AB27-14F7B50009EE}" destId="{DB013EA6-4BAA-4D3A-92E1-AA17E4B1FCE1}" srcOrd="0" destOrd="1" presId="urn:microsoft.com/office/officeart/2005/8/layout/list1"/>
    <dgm:cxn modelId="{529F3746-15C4-41B8-84A1-FA95772DE5E7}" type="presOf" srcId="{72BDBF00-D586-4C7C-97B6-9C5B8FD5FD82}" destId="{DB013EA6-4BAA-4D3A-92E1-AA17E4B1FCE1}" srcOrd="0" destOrd="0" presId="urn:microsoft.com/office/officeart/2005/8/layout/list1"/>
    <dgm:cxn modelId="{EF1AEA46-1F70-40F3-BDEA-D77C05DAEB3D}" type="presOf" srcId="{77D67045-B501-4FBE-A8FB-FBBE472B287E}" destId="{9BBD0E84-30DF-4047-BCBE-A99A2932733B}" srcOrd="0" destOrd="0" presId="urn:microsoft.com/office/officeart/2005/8/layout/list1"/>
    <dgm:cxn modelId="{23F91B67-7A1E-400F-A808-40AA78EAB3D8}" srcId="{05DB681D-E6FC-4A0B-A80F-30582619E43E}" destId="{18111AA9-C581-4D37-AB27-14F7B50009EE}" srcOrd="1" destOrd="0" parTransId="{85B41255-AF01-421D-A437-5C59FB6EB06B}" sibTransId="{EB388D4E-CA6E-40B9-8934-94381FEC888E}"/>
    <dgm:cxn modelId="{A450E647-1B92-4430-B662-1A26E233CCDC}" type="presOf" srcId="{D64B5FB6-7F31-4C7E-9CC9-0EB236480638}" destId="{0DCFABCD-C0AE-4525-B3D1-0A65D5E28DE1}" srcOrd="1" destOrd="0" presId="urn:microsoft.com/office/officeart/2005/8/layout/list1"/>
    <dgm:cxn modelId="{5842546C-68B1-40B0-BC8F-3C473AD3D265}" srcId="{05DB681D-E6FC-4A0B-A80F-30582619E43E}" destId="{72BDBF00-D586-4C7C-97B6-9C5B8FD5FD82}" srcOrd="0" destOrd="0" parTransId="{8922E110-E495-4CCC-82A5-9F0B54AA62A9}" sibTransId="{A8A07420-10CC-439D-B2F2-893DB7C3BEB7}"/>
    <dgm:cxn modelId="{0F0C736E-4289-4C9F-A84E-13405F5F5CE2}" srcId="{68F293FD-678C-428E-ACE8-50F85D05F6F9}" destId="{B7704EA6-BEB4-4C60-98F5-DE5BF915BA33}" srcOrd="2" destOrd="0" parTransId="{BA48845E-DB56-41C4-B72D-087774EC3F6C}" sibTransId="{E1B275D9-4B6C-4345-B630-96BB9C0D7387}"/>
    <dgm:cxn modelId="{054E234F-47CB-4AF4-8E0D-6781F7EB3645}" type="presOf" srcId="{6B0F38AC-7963-4F37-8210-47F8815AC113}" destId="{3C86D2B6-E982-4145-A113-92FCB4B35E9B}" srcOrd="0" destOrd="0" presId="urn:microsoft.com/office/officeart/2005/8/layout/list1"/>
    <dgm:cxn modelId="{5DF4F972-0873-49D7-A3D7-17B0B52B5718}" type="presOf" srcId="{68F293FD-678C-428E-ACE8-50F85D05F6F9}" destId="{7903BC8A-31C5-4EEA-B7E4-BDCDBB74998D}" srcOrd="1" destOrd="0" presId="urn:microsoft.com/office/officeart/2005/8/layout/list1"/>
    <dgm:cxn modelId="{30E32273-5DA3-4FD8-AB2A-A0D3DC5F4DC9}" type="presOf" srcId="{B7704EA6-BEB4-4C60-98F5-DE5BF915BA33}" destId="{3C86D2B6-E982-4145-A113-92FCB4B35E9B}" srcOrd="0" destOrd="2" presId="urn:microsoft.com/office/officeart/2005/8/layout/list1"/>
    <dgm:cxn modelId="{21A13658-9D6A-453B-9B12-02B4E34092F7}" type="presOf" srcId="{05DB681D-E6FC-4A0B-A80F-30582619E43E}" destId="{06F62EE2-4D8A-4643-9CE9-EC26C8F26170}" srcOrd="1" destOrd="0" presId="urn:microsoft.com/office/officeart/2005/8/layout/list1"/>
    <dgm:cxn modelId="{9D1CA35A-C7DA-4F45-8742-1E2DF3AD9E52}" srcId="{26455D3D-9A72-42E5-B2D5-90DD2F3A8778}" destId="{05DB681D-E6FC-4A0B-A80F-30582619E43E}" srcOrd="0" destOrd="0" parTransId="{0CB76E7B-7CAA-4819-AAA0-413BC87D40FE}" sibTransId="{E502A60A-8720-4582-90CA-B9C95B6FC1B3}"/>
    <dgm:cxn modelId="{9252B482-7DE0-4BE8-9655-0A4D1F7AF6E1}" type="presOf" srcId="{49D60EB3-457B-40DF-AC25-34D2F4591217}" destId="{1657B08F-3AEF-4BDA-A860-6345702F2250}" srcOrd="0" destOrd="0" presId="urn:microsoft.com/office/officeart/2005/8/layout/list1"/>
    <dgm:cxn modelId="{94F8C494-4D42-46C3-8E0C-86AD4BEC621D}" type="presOf" srcId="{332693E0-F558-4C68-A1E7-2693A5459DE4}" destId="{3C86D2B6-E982-4145-A113-92FCB4B35E9B}" srcOrd="0" destOrd="1" presId="urn:microsoft.com/office/officeart/2005/8/layout/list1"/>
    <dgm:cxn modelId="{688A8197-6C23-44F9-A7F0-6867A6958AD2}" type="presOf" srcId="{9A8B7651-FFF1-41DE-A22D-E941698C9E5C}" destId="{151178BD-8EED-40F6-AB38-8D5877FD1918}" srcOrd="0" destOrd="0" presId="urn:microsoft.com/office/officeart/2005/8/layout/list1"/>
    <dgm:cxn modelId="{CCBC5298-028A-4D3C-B12C-292C02992E95}" type="presOf" srcId="{49D60EB3-457B-40DF-AC25-34D2F4591217}" destId="{BBFC6F50-0D8A-4A0C-B0DD-B47C4C411FAE}" srcOrd="1" destOrd="0" presId="urn:microsoft.com/office/officeart/2005/8/layout/list1"/>
    <dgm:cxn modelId="{A8EB1E9C-A626-4888-A2CF-0EC82EDD6896}" srcId="{D64B5FB6-7F31-4C7E-9CC9-0EB236480638}" destId="{77D67045-B501-4FBE-A8FB-FBBE472B287E}" srcOrd="0" destOrd="0" parTransId="{F8934692-6340-4EDB-B442-553C5FD8D8BE}" sibTransId="{661D17B5-D2DA-44A1-850B-224B516A781F}"/>
    <dgm:cxn modelId="{6ABE37A0-02C9-473B-AE0B-F2D9044A8A9F}" type="presOf" srcId="{D64B5FB6-7F31-4C7E-9CC9-0EB236480638}" destId="{EBA5A9F4-6355-46F0-AEE0-8B418AC619ED}" srcOrd="0" destOrd="0" presId="urn:microsoft.com/office/officeart/2005/8/layout/list1"/>
    <dgm:cxn modelId="{BEA4B9A2-4BC5-4592-9196-8A6E95FD3DF8}" srcId="{26455D3D-9A72-42E5-B2D5-90DD2F3A8778}" destId="{68F293FD-678C-428E-ACE8-50F85D05F6F9}" srcOrd="1" destOrd="0" parTransId="{5ED07782-F169-4886-A32D-C7F5A5B4680A}" sibTransId="{1D5EFDC1-D5CD-4CDE-9B9B-BCC828F9BCEB}"/>
    <dgm:cxn modelId="{7BF883AA-35F4-49DC-B69A-3934753DE6C2}" srcId="{49D60EB3-457B-40DF-AC25-34D2F4591217}" destId="{9A8B7651-FFF1-41DE-A22D-E941698C9E5C}" srcOrd="0" destOrd="0" parTransId="{2E012970-7FF6-4C12-BB1F-1AC8E32E1D12}" sibTransId="{21C77220-6B1E-44B5-A50D-97AFFF997C03}"/>
    <dgm:cxn modelId="{B39394DF-07B0-4FD5-9BA9-1A3000B2AE6D}" type="presOf" srcId="{68F293FD-678C-428E-ACE8-50F85D05F6F9}" destId="{0A5611AC-359B-41C8-90C1-CB2C63571365}" srcOrd="0" destOrd="0" presId="urn:microsoft.com/office/officeart/2005/8/layout/list1"/>
    <dgm:cxn modelId="{B38329E3-4303-4FBD-89A9-2306D380A8B2}" srcId="{68F293FD-678C-428E-ACE8-50F85D05F6F9}" destId="{332693E0-F558-4C68-A1E7-2693A5459DE4}" srcOrd="1" destOrd="0" parTransId="{872A8AA7-3B5B-414B-8934-960C21B5FDB6}" sibTransId="{37388F7E-1170-4666-B20D-5DB1665EBC6B}"/>
    <dgm:cxn modelId="{E0E654F8-F007-4D82-B354-A67EE757F9A1}" srcId="{26455D3D-9A72-42E5-B2D5-90DD2F3A8778}" destId="{D64B5FB6-7F31-4C7E-9CC9-0EB236480638}" srcOrd="3" destOrd="0" parTransId="{7B672483-2A99-488E-89A2-B5D18480EE7E}" sibTransId="{80DA52C5-D812-4A34-A402-A8FF06BA5FA7}"/>
    <dgm:cxn modelId="{828F89C1-1AF0-40A1-B872-0513B70A4B86}" type="presParOf" srcId="{2448B31F-02A1-4072-BBD7-939E49247763}" destId="{B162D115-5E96-4372-B420-764A3CA48757}" srcOrd="0" destOrd="0" presId="urn:microsoft.com/office/officeart/2005/8/layout/list1"/>
    <dgm:cxn modelId="{BC54762F-81E3-4C80-930E-EB23FDFA53EC}" type="presParOf" srcId="{B162D115-5E96-4372-B420-764A3CA48757}" destId="{1E18599F-299A-49C3-9EDC-F067206B3447}" srcOrd="0" destOrd="0" presId="urn:microsoft.com/office/officeart/2005/8/layout/list1"/>
    <dgm:cxn modelId="{80AD96D4-DC74-46B8-AA0D-9F3DD62973C7}" type="presParOf" srcId="{B162D115-5E96-4372-B420-764A3CA48757}" destId="{06F62EE2-4D8A-4643-9CE9-EC26C8F26170}" srcOrd="1" destOrd="0" presId="urn:microsoft.com/office/officeart/2005/8/layout/list1"/>
    <dgm:cxn modelId="{58E65659-8462-4A42-BE10-BC5116609923}" type="presParOf" srcId="{2448B31F-02A1-4072-BBD7-939E49247763}" destId="{1293E7F5-42E9-4913-987C-9AE704CAB1A0}" srcOrd="1" destOrd="0" presId="urn:microsoft.com/office/officeart/2005/8/layout/list1"/>
    <dgm:cxn modelId="{64217C69-FD20-4F0C-9AB3-C8A7AA3AAAB8}" type="presParOf" srcId="{2448B31F-02A1-4072-BBD7-939E49247763}" destId="{DB013EA6-4BAA-4D3A-92E1-AA17E4B1FCE1}" srcOrd="2" destOrd="0" presId="urn:microsoft.com/office/officeart/2005/8/layout/list1"/>
    <dgm:cxn modelId="{7FB2D696-A316-4AA0-98B3-FFB9C8F197E0}" type="presParOf" srcId="{2448B31F-02A1-4072-BBD7-939E49247763}" destId="{683839A8-F562-493E-AF96-E6CED0594206}" srcOrd="3" destOrd="0" presId="urn:microsoft.com/office/officeart/2005/8/layout/list1"/>
    <dgm:cxn modelId="{B3C211D5-839D-4381-8185-C03E4363A93F}" type="presParOf" srcId="{2448B31F-02A1-4072-BBD7-939E49247763}" destId="{59EA4CE3-893F-4998-A4C3-DEC3B2B60CF0}" srcOrd="4" destOrd="0" presId="urn:microsoft.com/office/officeart/2005/8/layout/list1"/>
    <dgm:cxn modelId="{FA7E3735-811D-4EB0-90B3-38E0A362C8B3}" type="presParOf" srcId="{59EA4CE3-893F-4998-A4C3-DEC3B2B60CF0}" destId="{0A5611AC-359B-41C8-90C1-CB2C63571365}" srcOrd="0" destOrd="0" presId="urn:microsoft.com/office/officeart/2005/8/layout/list1"/>
    <dgm:cxn modelId="{847B6DB9-6C55-4EDF-BE39-5C572F8078EE}" type="presParOf" srcId="{59EA4CE3-893F-4998-A4C3-DEC3B2B60CF0}" destId="{7903BC8A-31C5-4EEA-B7E4-BDCDBB74998D}" srcOrd="1" destOrd="0" presId="urn:microsoft.com/office/officeart/2005/8/layout/list1"/>
    <dgm:cxn modelId="{82C47F5E-CD01-4B0F-95B5-2BEEBEDADB3C}" type="presParOf" srcId="{2448B31F-02A1-4072-BBD7-939E49247763}" destId="{70F5018D-1AED-471E-B761-FC81520C2BF7}" srcOrd="5" destOrd="0" presId="urn:microsoft.com/office/officeart/2005/8/layout/list1"/>
    <dgm:cxn modelId="{A01A120E-0FE6-4E11-B811-327445134E35}" type="presParOf" srcId="{2448B31F-02A1-4072-BBD7-939E49247763}" destId="{3C86D2B6-E982-4145-A113-92FCB4B35E9B}" srcOrd="6" destOrd="0" presId="urn:microsoft.com/office/officeart/2005/8/layout/list1"/>
    <dgm:cxn modelId="{9EDFB221-B5EB-4E9D-9A89-283CEA1FD6C8}" type="presParOf" srcId="{2448B31F-02A1-4072-BBD7-939E49247763}" destId="{969B0111-A6A2-4917-8D5B-043CCD69D31B}" srcOrd="7" destOrd="0" presId="urn:microsoft.com/office/officeart/2005/8/layout/list1"/>
    <dgm:cxn modelId="{251B4592-1B6E-4F1F-9283-168D79076F80}" type="presParOf" srcId="{2448B31F-02A1-4072-BBD7-939E49247763}" destId="{6EEBDBC2-62AE-4F09-AFC6-B4CE123F59EC}" srcOrd="8" destOrd="0" presId="urn:microsoft.com/office/officeart/2005/8/layout/list1"/>
    <dgm:cxn modelId="{50F0EDC1-8D46-43E4-B892-0BEA3D00890E}" type="presParOf" srcId="{6EEBDBC2-62AE-4F09-AFC6-B4CE123F59EC}" destId="{1657B08F-3AEF-4BDA-A860-6345702F2250}" srcOrd="0" destOrd="0" presId="urn:microsoft.com/office/officeart/2005/8/layout/list1"/>
    <dgm:cxn modelId="{CB5D23FB-7A88-44F3-8189-A4C0CD43B225}" type="presParOf" srcId="{6EEBDBC2-62AE-4F09-AFC6-B4CE123F59EC}" destId="{BBFC6F50-0D8A-4A0C-B0DD-B47C4C411FAE}" srcOrd="1" destOrd="0" presId="urn:microsoft.com/office/officeart/2005/8/layout/list1"/>
    <dgm:cxn modelId="{F8489096-C885-4889-B738-EB35C01279A2}" type="presParOf" srcId="{2448B31F-02A1-4072-BBD7-939E49247763}" destId="{B46840C9-1163-4CFC-90C4-BC620F68BEC7}" srcOrd="9" destOrd="0" presId="urn:microsoft.com/office/officeart/2005/8/layout/list1"/>
    <dgm:cxn modelId="{D46076FE-EB8D-48AB-BFD3-6EC7AEFF5C3E}" type="presParOf" srcId="{2448B31F-02A1-4072-BBD7-939E49247763}" destId="{151178BD-8EED-40F6-AB38-8D5877FD1918}" srcOrd="10" destOrd="0" presId="urn:microsoft.com/office/officeart/2005/8/layout/list1"/>
    <dgm:cxn modelId="{FE7A8454-7C1E-4E9F-BFD8-A9E6AFFC0F83}" type="presParOf" srcId="{2448B31F-02A1-4072-BBD7-939E49247763}" destId="{A2138E01-11A7-4C81-936D-A93B5A18C0C7}" srcOrd="11" destOrd="0" presId="urn:microsoft.com/office/officeart/2005/8/layout/list1"/>
    <dgm:cxn modelId="{E6B0A964-CE97-49A2-9DC5-9DB143301855}" type="presParOf" srcId="{2448B31F-02A1-4072-BBD7-939E49247763}" destId="{649F9790-A8F4-41DB-B0E1-4ADFF7D805D2}" srcOrd="12" destOrd="0" presId="urn:microsoft.com/office/officeart/2005/8/layout/list1"/>
    <dgm:cxn modelId="{C198AD64-4A95-430E-91E1-1ACEDCC158B7}" type="presParOf" srcId="{649F9790-A8F4-41DB-B0E1-4ADFF7D805D2}" destId="{EBA5A9F4-6355-46F0-AEE0-8B418AC619ED}" srcOrd="0" destOrd="0" presId="urn:microsoft.com/office/officeart/2005/8/layout/list1"/>
    <dgm:cxn modelId="{6ACC1783-6BDE-4AE1-AB92-B5B7DBAA7054}" type="presParOf" srcId="{649F9790-A8F4-41DB-B0E1-4ADFF7D805D2}" destId="{0DCFABCD-C0AE-4525-B3D1-0A65D5E28DE1}" srcOrd="1" destOrd="0" presId="urn:microsoft.com/office/officeart/2005/8/layout/list1"/>
    <dgm:cxn modelId="{2C463697-B90F-4E42-962F-8E1B30F8CCE1}" type="presParOf" srcId="{2448B31F-02A1-4072-BBD7-939E49247763}" destId="{30ACB91D-7080-4C89-B359-B66822027309}" srcOrd="13" destOrd="0" presId="urn:microsoft.com/office/officeart/2005/8/layout/list1"/>
    <dgm:cxn modelId="{1B9C1C60-6010-41D1-A146-299E23F3E7AF}" type="presParOf" srcId="{2448B31F-02A1-4072-BBD7-939E49247763}" destId="{9BBD0E84-30DF-4047-BCBE-A99A293273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D870CE-2440-473F-AC1A-A0BC274A70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0D6F49-ABCD-4C58-9A50-7421B72E3528}">
      <dgm:prSet/>
      <dgm:spPr/>
      <dgm:t>
        <a:bodyPr/>
        <a:lstStyle/>
        <a:p>
          <a:r>
            <a:rPr lang="pl-PL"/>
            <a:t>Mateusz</a:t>
          </a:r>
          <a:endParaRPr lang="en-US"/>
        </a:p>
      </dgm:t>
    </dgm:pt>
    <dgm:pt modelId="{46800470-9454-4969-9875-6A3326A0DC37}" type="parTrans" cxnId="{F1110E3E-301A-479A-AB72-A7E742E79A8C}">
      <dgm:prSet/>
      <dgm:spPr/>
      <dgm:t>
        <a:bodyPr/>
        <a:lstStyle/>
        <a:p>
          <a:endParaRPr lang="en-US"/>
        </a:p>
      </dgm:t>
    </dgm:pt>
    <dgm:pt modelId="{496BE5A9-D61B-471E-BCDB-D35908595CA8}" type="sibTrans" cxnId="{F1110E3E-301A-479A-AB72-A7E742E79A8C}">
      <dgm:prSet/>
      <dgm:spPr/>
      <dgm:t>
        <a:bodyPr/>
        <a:lstStyle/>
        <a:p>
          <a:endParaRPr lang="en-US"/>
        </a:p>
      </dgm:t>
    </dgm:pt>
    <dgm:pt modelId="{52334C7E-F9D4-4C9D-BE23-C0847E4433EE}">
      <dgm:prSet/>
      <dgm:spPr/>
      <dgm:t>
        <a:bodyPr/>
        <a:lstStyle/>
        <a:p>
          <a:r>
            <a:rPr lang="pl-PL"/>
            <a:t>Implementacja + testy lokalizatora</a:t>
          </a:r>
          <a:endParaRPr lang="en-US"/>
        </a:p>
      </dgm:t>
    </dgm:pt>
    <dgm:pt modelId="{4B4F1F56-176B-4E9F-A878-0D90960D7F85}" type="parTrans" cxnId="{F86D2E32-C886-41EB-9DE6-5150D8AF9D84}">
      <dgm:prSet/>
      <dgm:spPr/>
      <dgm:t>
        <a:bodyPr/>
        <a:lstStyle/>
        <a:p>
          <a:endParaRPr lang="en-US"/>
        </a:p>
      </dgm:t>
    </dgm:pt>
    <dgm:pt modelId="{9C35EAA4-7E96-46FA-AE85-294135FEB42E}" type="sibTrans" cxnId="{F86D2E32-C886-41EB-9DE6-5150D8AF9D84}">
      <dgm:prSet/>
      <dgm:spPr/>
      <dgm:t>
        <a:bodyPr/>
        <a:lstStyle/>
        <a:p>
          <a:endParaRPr lang="en-US"/>
        </a:p>
      </dgm:t>
    </dgm:pt>
    <dgm:pt modelId="{A7E23587-B693-44B2-BE32-8CCC1F930AA8}">
      <dgm:prSet/>
      <dgm:spPr/>
      <dgm:t>
        <a:bodyPr/>
        <a:lstStyle/>
        <a:p>
          <a:r>
            <a:rPr lang="pl-PL"/>
            <a:t>Dokumentacja dotycząca lokalizatora</a:t>
          </a:r>
          <a:endParaRPr lang="en-US"/>
        </a:p>
      </dgm:t>
    </dgm:pt>
    <dgm:pt modelId="{7610611A-4202-4879-85DE-6689F788510B}" type="parTrans" cxnId="{C0F33E6E-DA1C-478C-9DF9-E46136B9A3C3}">
      <dgm:prSet/>
      <dgm:spPr/>
      <dgm:t>
        <a:bodyPr/>
        <a:lstStyle/>
        <a:p>
          <a:endParaRPr lang="en-US"/>
        </a:p>
      </dgm:t>
    </dgm:pt>
    <dgm:pt modelId="{1C7CB26F-367F-4667-B045-31165238DC89}" type="sibTrans" cxnId="{C0F33E6E-DA1C-478C-9DF9-E46136B9A3C3}">
      <dgm:prSet/>
      <dgm:spPr/>
      <dgm:t>
        <a:bodyPr/>
        <a:lstStyle/>
        <a:p>
          <a:endParaRPr lang="en-US"/>
        </a:p>
      </dgm:t>
    </dgm:pt>
    <dgm:pt modelId="{1FB2F48B-EBDE-451E-BF0B-2DFEA890FE63}">
      <dgm:prSet/>
      <dgm:spPr/>
      <dgm:t>
        <a:bodyPr/>
        <a:lstStyle/>
        <a:p>
          <a:r>
            <a:rPr lang="pl-PL"/>
            <a:t>Dokumentacja dotycząca systemu</a:t>
          </a:r>
          <a:endParaRPr lang="en-US"/>
        </a:p>
      </dgm:t>
    </dgm:pt>
    <dgm:pt modelId="{473E082F-5788-4EFD-86C0-151C06265093}" type="parTrans" cxnId="{A59E4DA4-9D44-44B8-BBB5-37D9D1BFEBA0}">
      <dgm:prSet/>
      <dgm:spPr/>
      <dgm:t>
        <a:bodyPr/>
        <a:lstStyle/>
        <a:p>
          <a:endParaRPr lang="en-US"/>
        </a:p>
      </dgm:t>
    </dgm:pt>
    <dgm:pt modelId="{26EA1D51-1E07-424E-836D-C3F9D8BB611E}" type="sibTrans" cxnId="{A59E4DA4-9D44-44B8-BBB5-37D9D1BFEBA0}">
      <dgm:prSet/>
      <dgm:spPr/>
      <dgm:t>
        <a:bodyPr/>
        <a:lstStyle/>
        <a:p>
          <a:endParaRPr lang="en-US"/>
        </a:p>
      </dgm:t>
    </dgm:pt>
    <dgm:pt modelId="{99388EB4-AF8F-459F-887F-E4E7A6D7D130}">
      <dgm:prSet/>
      <dgm:spPr/>
      <dgm:t>
        <a:bodyPr/>
        <a:lstStyle/>
        <a:p>
          <a:r>
            <a:rPr lang="pl-PL"/>
            <a:t>Przygotowanie prezentacji</a:t>
          </a:r>
          <a:endParaRPr lang="en-US"/>
        </a:p>
      </dgm:t>
    </dgm:pt>
    <dgm:pt modelId="{40B0961B-C9A1-43EE-B0DE-ED51A133CDFB}" type="parTrans" cxnId="{75D9A521-51D4-4249-A4CC-ACE95455ED34}">
      <dgm:prSet/>
      <dgm:spPr/>
      <dgm:t>
        <a:bodyPr/>
        <a:lstStyle/>
        <a:p>
          <a:endParaRPr lang="en-US"/>
        </a:p>
      </dgm:t>
    </dgm:pt>
    <dgm:pt modelId="{8F88FBFE-B4B1-46BC-897C-FAB03BA8A9D9}" type="sibTrans" cxnId="{75D9A521-51D4-4249-A4CC-ACE95455ED34}">
      <dgm:prSet/>
      <dgm:spPr/>
      <dgm:t>
        <a:bodyPr/>
        <a:lstStyle/>
        <a:p>
          <a:endParaRPr lang="en-US"/>
        </a:p>
      </dgm:t>
    </dgm:pt>
    <dgm:pt modelId="{6155FF47-72AE-4C3B-9473-277D64A7C163}">
      <dgm:prSet/>
      <dgm:spPr/>
      <dgm:t>
        <a:bodyPr/>
        <a:lstStyle/>
        <a:p>
          <a:r>
            <a:rPr lang="pl-PL"/>
            <a:t>Sebastian</a:t>
          </a:r>
          <a:endParaRPr lang="en-US"/>
        </a:p>
      </dgm:t>
    </dgm:pt>
    <dgm:pt modelId="{D19C96FD-9173-488B-828F-FA530A2893FA}" type="parTrans" cxnId="{8B26DC67-0575-4515-9652-D7AD42F69461}">
      <dgm:prSet/>
      <dgm:spPr/>
      <dgm:t>
        <a:bodyPr/>
        <a:lstStyle/>
        <a:p>
          <a:endParaRPr lang="en-US"/>
        </a:p>
      </dgm:t>
    </dgm:pt>
    <dgm:pt modelId="{E88F08A2-3AD1-4E60-BF13-A91F2277C2F5}" type="sibTrans" cxnId="{8B26DC67-0575-4515-9652-D7AD42F69461}">
      <dgm:prSet/>
      <dgm:spPr/>
      <dgm:t>
        <a:bodyPr/>
        <a:lstStyle/>
        <a:p>
          <a:endParaRPr lang="en-US"/>
        </a:p>
      </dgm:t>
    </dgm:pt>
    <dgm:pt modelId="{59BA1862-BB78-4F31-8451-D39947DA2EE7}">
      <dgm:prSet/>
      <dgm:spPr/>
      <dgm:t>
        <a:bodyPr/>
        <a:lstStyle/>
        <a:p>
          <a:r>
            <a:rPr lang="pl-PL"/>
            <a:t>Implementacja + testy aplikacji klienta</a:t>
          </a:r>
          <a:endParaRPr lang="en-US"/>
        </a:p>
      </dgm:t>
    </dgm:pt>
    <dgm:pt modelId="{7CB05FAE-CC93-49B2-90CE-5DF2064FC5DE}" type="parTrans" cxnId="{3A27FE0E-3C8E-44EE-971F-8B16B587CD8C}">
      <dgm:prSet/>
      <dgm:spPr/>
      <dgm:t>
        <a:bodyPr/>
        <a:lstStyle/>
        <a:p>
          <a:endParaRPr lang="en-US"/>
        </a:p>
      </dgm:t>
    </dgm:pt>
    <dgm:pt modelId="{140A64CC-B044-4D7F-998C-A2207386C42B}" type="sibTrans" cxnId="{3A27FE0E-3C8E-44EE-971F-8B16B587CD8C}">
      <dgm:prSet/>
      <dgm:spPr/>
      <dgm:t>
        <a:bodyPr/>
        <a:lstStyle/>
        <a:p>
          <a:endParaRPr lang="en-US"/>
        </a:p>
      </dgm:t>
    </dgm:pt>
    <dgm:pt modelId="{25F8E840-3E00-4C9E-A00C-AE48D44F2476}">
      <dgm:prSet/>
      <dgm:spPr/>
      <dgm:t>
        <a:bodyPr/>
        <a:lstStyle/>
        <a:p>
          <a:r>
            <a:rPr lang="pl-PL"/>
            <a:t>Dokumentacja dotycząca aplikacji klienta</a:t>
          </a:r>
          <a:endParaRPr lang="en-US"/>
        </a:p>
      </dgm:t>
    </dgm:pt>
    <dgm:pt modelId="{0EDEBB01-FA68-4D70-999E-A63FF87B2D9F}" type="parTrans" cxnId="{4DB6BC80-D583-43DA-88E8-5E730CA35262}">
      <dgm:prSet/>
      <dgm:spPr/>
      <dgm:t>
        <a:bodyPr/>
        <a:lstStyle/>
        <a:p>
          <a:endParaRPr lang="en-US"/>
        </a:p>
      </dgm:t>
    </dgm:pt>
    <dgm:pt modelId="{6D800FCB-E70A-4BFF-93DE-1F0B18F17341}" type="sibTrans" cxnId="{4DB6BC80-D583-43DA-88E8-5E730CA35262}">
      <dgm:prSet/>
      <dgm:spPr/>
      <dgm:t>
        <a:bodyPr/>
        <a:lstStyle/>
        <a:p>
          <a:endParaRPr lang="en-US"/>
        </a:p>
      </dgm:t>
    </dgm:pt>
    <dgm:pt modelId="{5865BA64-5568-4183-8FEA-6151C4C2BBE9}">
      <dgm:prSet/>
      <dgm:spPr/>
      <dgm:t>
        <a:bodyPr/>
        <a:lstStyle/>
        <a:p>
          <a:r>
            <a:rPr lang="pl-PL"/>
            <a:t>Integracja aplikacji z serwerem</a:t>
          </a:r>
          <a:endParaRPr lang="en-US"/>
        </a:p>
      </dgm:t>
    </dgm:pt>
    <dgm:pt modelId="{CAE7CD5C-EC90-41DA-B7D2-C38E97143451}" type="parTrans" cxnId="{A5870FDE-4B10-4BFB-B822-858AF317EBE0}">
      <dgm:prSet/>
      <dgm:spPr/>
      <dgm:t>
        <a:bodyPr/>
        <a:lstStyle/>
        <a:p>
          <a:endParaRPr lang="en-US"/>
        </a:p>
      </dgm:t>
    </dgm:pt>
    <dgm:pt modelId="{2D159E6F-D4C4-4102-A0C4-0E9BB8D53065}" type="sibTrans" cxnId="{A5870FDE-4B10-4BFB-B822-858AF317EBE0}">
      <dgm:prSet/>
      <dgm:spPr/>
      <dgm:t>
        <a:bodyPr/>
        <a:lstStyle/>
        <a:p>
          <a:endParaRPr lang="en-US"/>
        </a:p>
      </dgm:t>
    </dgm:pt>
    <dgm:pt modelId="{63B7BD7C-7EF2-43F5-BD64-193DD2D1B8FA}">
      <dgm:prSet/>
      <dgm:spPr/>
      <dgm:t>
        <a:bodyPr/>
        <a:lstStyle/>
        <a:p>
          <a:r>
            <a:rPr lang="pl-PL"/>
            <a:t>Mariusz</a:t>
          </a:r>
          <a:endParaRPr lang="en-US"/>
        </a:p>
      </dgm:t>
    </dgm:pt>
    <dgm:pt modelId="{4A65553E-9D9F-4F74-A457-2DC3C83A9789}" type="parTrans" cxnId="{1A824382-8ECA-4AE1-BC25-CD5038467397}">
      <dgm:prSet/>
      <dgm:spPr/>
      <dgm:t>
        <a:bodyPr/>
        <a:lstStyle/>
        <a:p>
          <a:endParaRPr lang="en-US"/>
        </a:p>
      </dgm:t>
    </dgm:pt>
    <dgm:pt modelId="{82832547-00FC-47DD-8708-E37C3A68D721}" type="sibTrans" cxnId="{1A824382-8ECA-4AE1-BC25-CD5038467397}">
      <dgm:prSet/>
      <dgm:spPr/>
      <dgm:t>
        <a:bodyPr/>
        <a:lstStyle/>
        <a:p>
          <a:endParaRPr lang="en-US"/>
        </a:p>
      </dgm:t>
    </dgm:pt>
    <dgm:pt modelId="{A1A6F5E4-1BC1-407B-99E4-917984FF1B78}">
      <dgm:prSet/>
      <dgm:spPr/>
      <dgm:t>
        <a:bodyPr/>
        <a:lstStyle/>
        <a:p>
          <a:r>
            <a:rPr lang="pl-PL" dirty="0"/>
            <a:t>Implementacja + testy serwera</a:t>
          </a:r>
          <a:endParaRPr lang="en-US" dirty="0"/>
        </a:p>
      </dgm:t>
    </dgm:pt>
    <dgm:pt modelId="{C44210F8-1F02-48F1-A039-20929F83BF5F}" type="parTrans" cxnId="{C9BA64DC-BB3D-48DA-96BD-D66FD88BF935}">
      <dgm:prSet/>
      <dgm:spPr/>
      <dgm:t>
        <a:bodyPr/>
        <a:lstStyle/>
        <a:p>
          <a:endParaRPr lang="en-US"/>
        </a:p>
      </dgm:t>
    </dgm:pt>
    <dgm:pt modelId="{8DC93EA5-DDF7-4642-B06E-6BF8A45FD368}" type="sibTrans" cxnId="{C9BA64DC-BB3D-48DA-96BD-D66FD88BF935}">
      <dgm:prSet/>
      <dgm:spPr/>
      <dgm:t>
        <a:bodyPr/>
        <a:lstStyle/>
        <a:p>
          <a:endParaRPr lang="en-US"/>
        </a:p>
      </dgm:t>
    </dgm:pt>
    <dgm:pt modelId="{9EC9886F-4D84-40C7-803C-3D339B47C5FF}">
      <dgm:prSet/>
      <dgm:spPr/>
      <dgm:t>
        <a:bodyPr/>
        <a:lstStyle/>
        <a:p>
          <a:r>
            <a:rPr lang="pl-PL" dirty="0"/>
            <a:t>Integracja aplikacji z serwerem</a:t>
          </a:r>
          <a:endParaRPr lang="en-US" dirty="0"/>
        </a:p>
      </dgm:t>
    </dgm:pt>
    <dgm:pt modelId="{EFFDC985-DCBB-4239-840B-2F8B0A8D2A19}" type="parTrans" cxnId="{9821B2B9-8AC0-461B-B311-FC88AE209103}">
      <dgm:prSet/>
      <dgm:spPr/>
      <dgm:t>
        <a:bodyPr/>
        <a:lstStyle/>
        <a:p>
          <a:endParaRPr lang="en-US"/>
        </a:p>
      </dgm:t>
    </dgm:pt>
    <dgm:pt modelId="{A6CBA660-A90C-44F1-987A-C05D50BDB552}" type="sibTrans" cxnId="{9821B2B9-8AC0-461B-B311-FC88AE209103}">
      <dgm:prSet/>
      <dgm:spPr/>
      <dgm:t>
        <a:bodyPr/>
        <a:lstStyle/>
        <a:p>
          <a:endParaRPr lang="en-US"/>
        </a:p>
      </dgm:t>
    </dgm:pt>
    <dgm:pt modelId="{5BEB2A60-4685-4E44-8F9E-5B947EE2A775}" type="pres">
      <dgm:prSet presAssocID="{6CD870CE-2440-473F-AC1A-A0BC274A70AE}" presName="linear" presStyleCnt="0">
        <dgm:presLayoutVars>
          <dgm:animLvl val="lvl"/>
          <dgm:resizeHandles val="exact"/>
        </dgm:presLayoutVars>
      </dgm:prSet>
      <dgm:spPr/>
    </dgm:pt>
    <dgm:pt modelId="{5648D8E9-4BC7-4D8C-B2FD-FE5BD63B1704}" type="pres">
      <dgm:prSet presAssocID="{BF0D6F49-ABCD-4C58-9A50-7421B72E35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BF9438-E147-4A3D-AC00-9FD77C5ADBE9}" type="pres">
      <dgm:prSet presAssocID="{BF0D6F49-ABCD-4C58-9A50-7421B72E3528}" presName="childText" presStyleLbl="revTx" presStyleIdx="0" presStyleCnt="3">
        <dgm:presLayoutVars>
          <dgm:bulletEnabled val="1"/>
        </dgm:presLayoutVars>
      </dgm:prSet>
      <dgm:spPr/>
    </dgm:pt>
    <dgm:pt modelId="{232935B6-DA82-454F-91DA-9191C3B612B2}" type="pres">
      <dgm:prSet presAssocID="{6155FF47-72AE-4C3B-9473-277D64A7C1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FE24D6-0BCB-437C-B76D-6009FC209038}" type="pres">
      <dgm:prSet presAssocID="{6155FF47-72AE-4C3B-9473-277D64A7C163}" presName="childText" presStyleLbl="revTx" presStyleIdx="1" presStyleCnt="3">
        <dgm:presLayoutVars>
          <dgm:bulletEnabled val="1"/>
        </dgm:presLayoutVars>
      </dgm:prSet>
      <dgm:spPr/>
    </dgm:pt>
    <dgm:pt modelId="{58A09ADF-7703-4F63-BFF4-8A7138638615}" type="pres">
      <dgm:prSet presAssocID="{63B7BD7C-7EF2-43F5-BD64-193DD2D1B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15F52A-BFA6-4D75-9821-B36D249C1579}" type="pres">
      <dgm:prSet presAssocID="{63B7BD7C-7EF2-43F5-BD64-193DD2D1B8F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5B89504-B89A-40AF-8A7B-0BDACAD58071}" type="presOf" srcId="{99388EB4-AF8F-459F-887F-E4E7A6D7D130}" destId="{47BF9438-E147-4A3D-AC00-9FD77C5ADBE9}" srcOrd="0" destOrd="3" presId="urn:microsoft.com/office/officeart/2005/8/layout/vList2"/>
    <dgm:cxn modelId="{0C186608-9846-4553-A644-824148C58070}" type="presOf" srcId="{A1A6F5E4-1BC1-407B-99E4-917984FF1B78}" destId="{7B15F52A-BFA6-4D75-9821-B36D249C1579}" srcOrd="0" destOrd="0" presId="urn:microsoft.com/office/officeart/2005/8/layout/vList2"/>
    <dgm:cxn modelId="{3A27FE0E-3C8E-44EE-971F-8B16B587CD8C}" srcId="{6155FF47-72AE-4C3B-9473-277D64A7C163}" destId="{59BA1862-BB78-4F31-8451-D39947DA2EE7}" srcOrd="0" destOrd="0" parTransId="{7CB05FAE-CC93-49B2-90CE-5DF2064FC5DE}" sibTransId="{140A64CC-B044-4D7F-998C-A2207386C42B}"/>
    <dgm:cxn modelId="{A637AB11-81CB-41FB-BFC9-A5DCC27175AF}" type="presOf" srcId="{5865BA64-5568-4183-8FEA-6151C4C2BBE9}" destId="{FEFE24D6-0BCB-437C-B76D-6009FC209038}" srcOrd="0" destOrd="2" presId="urn:microsoft.com/office/officeart/2005/8/layout/vList2"/>
    <dgm:cxn modelId="{B0FC7A14-48FC-4DA4-B2B6-3C175EA47A8C}" type="presOf" srcId="{BF0D6F49-ABCD-4C58-9A50-7421B72E3528}" destId="{5648D8E9-4BC7-4D8C-B2FD-FE5BD63B1704}" srcOrd="0" destOrd="0" presId="urn:microsoft.com/office/officeart/2005/8/layout/vList2"/>
    <dgm:cxn modelId="{75D9A521-51D4-4249-A4CC-ACE95455ED34}" srcId="{BF0D6F49-ABCD-4C58-9A50-7421B72E3528}" destId="{99388EB4-AF8F-459F-887F-E4E7A6D7D130}" srcOrd="3" destOrd="0" parTransId="{40B0961B-C9A1-43EE-B0DE-ED51A133CDFB}" sibTransId="{8F88FBFE-B4B1-46BC-897C-FAB03BA8A9D9}"/>
    <dgm:cxn modelId="{F86D2E32-C886-41EB-9DE6-5150D8AF9D84}" srcId="{BF0D6F49-ABCD-4C58-9A50-7421B72E3528}" destId="{52334C7E-F9D4-4C9D-BE23-C0847E4433EE}" srcOrd="0" destOrd="0" parTransId="{4B4F1F56-176B-4E9F-A878-0D90960D7F85}" sibTransId="{9C35EAA4-7E96-46FA-AE85-294135FEB42E}"/>
    <dgm:cxn modelId="{FA93D034-B8E5-4BF1-B864-6DB870EF1348}" type="presOf" srcId="{1FB2F48B-EBDE-451E-BF0B-2DFEA890FE63}" destId="{47BF9438-E147-4A3D-AC00-9FD77C5ADBE9}" srcOrd="0" destOrd="2" presId="urn:microsoft.com/office/officeart/2005/8/layout/vList2"/>
    <dgm:cxn modelId="{F1110E3E-301A-479A-AB72-A7E742E79A8C}" srcId="{6CD870CE-2440-473F-AC1A-A0BC274A70AE}" destId="{BF0D6F49-ABCD-4C58-9A50-7421B72E3528}" srcOrd="0" destOrd="0" parTransId="{46800470-9454-4969-9875-6A3326A0DC37}" sibTransId="{496BE5A9-D61B-471E-BCDB-D35908595CA8}"/>
    <dgm:cxn modelId="{8B26DC67-0575-4515-9652-D7AD42F69461}" srcId="{6CD870CE-2440-473F-AC1A-A0BC274A70AE}" destId="{6155FF47-72AE-4C3B-9473-277D64A7C163}" srcOrd="1" destOrd="0" parTransId="{D19C96FD-9173-488B-828F-FA530A2893FA}" sibTransId="{E88F08A2-3AD1-4E60-BF13-A91F2277C2F5}"/>
    <dgm:cxn modelId="{C0F33E6E-DA1C-478C-9DF9-E46136B9A3C3}" srcId="{BF0D6F49-ABCD-4C58-9A50-7421B72E3528}" destId="{A7E23587-B693-44B2-BE32-8CCC1F930AA8}" srcOrd="1" destOrd="0" parTransId="{7610611A-4202-4879-85DE-6689F788510B}" sibTransId="{1C7CB26F-367F-4667-B045-31165238DC89}"/>
    <dgm:cxn modelId="{1719F276-6606-41E6-9975-68A458FC4433}" type="presOf" srcId="{63B7BD7C-7EF2-43F5-BD64-193DD2D1B8FA}" destId="{58A09ADF-7703-4F63-BFF4-8A7138638615}" srcOrd="0" destOrd="0" presId="urn:microsoft.com/office/officeart/2005/8/layout/vList2"/>
    <dgm:cxn modelId="{6BF63557-E181-4BA1-A8B7-A7DF277E4C69}" type="presOf" srcId="{6CD870CE-2440-473F-AC1A-A0BC274A70AE}" destId="{5BEB2A60-4685-4E44-8F9E-5B947EE2A775}" srcOrd="0" destOrd="0" presId="urn:microsoft.com/office/officeart/2005/8/layout/vList2"/>
    <dgm:cxn modelId="{4DB6BC80-D583-43DA-88E8-5E730CA35262}" srcId="{6155FF47-72AE-4C3B-9473-277D64A7C163}" destId="{25F8E840-3E00-4C9E-A00C-AE48D44F2476}" srcOrd="1" destOrd="0" parTransId="{0EDEBB01-FA68-4D70-999E-A63FF87B2D9F}" sibTransId="{6D800FCB-E70A-4BFF-93DE-1F0B18F17341}"/>
    <dgm:cxn modelId="{1A824382-8ECA-4AE1-BC25-CD5038467397}" srcId="{6CD870CE-2440-473F-AC1A-A0BC274A70AE}" destId="{63B7BD7C-7EF2-43F5-BD64-193DD2D1B8FA}" srcOrd="2" destOrd="0" parTransId="{4A65553E-9D9F-4F74-A457-2DC3C83A9789}" sibTransId="{82832547-00FC-47DD-8708-E37C3A68D721}"/>
    <dgm:cxn modelId="{FC129C98-F4D3-4C29-996A-282B55E29E26}" type="presOf" srcId="{25F8E840-3E00-4C9E-A00C-AE48D44F2476}" destId="{FEFE24D6-0BCB-437C-B76D-6009FC209038}" srcOrd="0" destOrd="1" presId="urn:microsoft.com/office/officeart/2005/8/layout/vList2"/>
    <dgm:cxn modelId="{A59E4DA4-9D44-44B8-BBB5-37D9D1BFEBA0}" srcId="{BF0D6F49-ABCD-4C58-9A50-7421B72E3528}" destId="{1FB2F48B-EBDE-451E-BF0B-2DFEA890FE63}" srcOrd="2" destOrd="0" parTransId="{473E082F-5788-4EFD-86C0-151C06265093}" sibTransId="{26EA1D51-1E07-424E-836D-C3F9D8BB611E}"/>
    <dgm:cxn modelId="{27BABDA6-3D71-4E98-BBFA-31A5B7BA6AB3}" type="presOf" srcId="{9EC9886F-4D84-40C7-803C-3D339B47C5FF}" destId="{7B15F52A-BFA6-4D75-9821-B36D249C1579}" srcOrd="0" destOrd="1" presId="urn:microsoft.com/office/officeart/2005/8/layout/vList2"/>
    <dgm:cxn modelId="{9821B2B9-8AC0-461B-B311-FC88AE209103}" srcId="{63B7BD7C-7EF2-43F5-BD64-193DD2D1B8FA}" destId="{9EC9886F-4D84-40C7-803C-3D339B47C5FF}" srcOrd="1" destOrd="0" parTransId="{EFFDC985-DCBB-4239-840B-2F8B0A8D2A19}" sibTransId="{A6CBA660-A90C-44F1-987A-C05D50BDB552}"/>
    <dgm:cxn modelId="{CF2C67C1-F7C2-46E3-BA23-91B1FA21DE10}" type="presOf" srcId="{A7E23587-B693-44B2-BE32-8CCC1F930AA8}" destId="{47BF9438-E147-4A3D-AC00-9FD77C5ADBE9}" srcOrd="0" destOrd="1" presId="urn:microsoft.com/office/officeart/2005/8/layout/vList2"/>
    <dgm:cxn modelId="{422DC1C3-FC74-412E-A4FD-77B18584F6E1}" type="presOf" srcId="{59BA1862-BB78-4F31-8451-D39947DA2EE7}" destId="{FEFE24D6-0BCB-437C-B76D-6009FC209038}" srcOrd="0" destOrd="0" presId="urn:microsoft.com/office/officeart/2005/8/layout/vList2"/>
    <dgm:cxn modelId="{EAC3C9CC-1B9F-4389-8E9A-8E9D5271719F}" type="presOf" srcId="{6155FF47-72AE-4C3B-9473-277D64A7C163}" destId="{232935B6-DA82-454F-91DA-9191C3B612B2}" srcOrd="0" destOrd="0" presId="urn:microsoft.com/office/officeart/2005/8/layout/vList2"/>
    <dgm:cxn modelId="{C9BA64DC-BB3D-48DA-96BD-D66FD88BF935}" srcId="{63B7BD7C-7EF2-43F5-BD64-193DD2D1B8FA}" destId="{A1A6F5E4-1BC1-407B-99E4-917984FF1B78}" srcOrd="0" destOrd="0" parTransId="{C44210F8-1F02-48F1-A039-20929F83BF5F}" sibTransId="{8DC93EA5-DDF7-4642-B06E-6BF8A45FD368}"/>
    <dgm:cxn modelId="{A5870FDE-4B10-4BFB-B822-858AF317EBE0}" srcId="{6155FF47-72AE-4C3B-9473-277D64A7C163}" destId="{5865BA64-5568-4183-8FEA-6151C4C2BBE9}" srcOrd="2" destOrd="0" parTransId="{CAE7CD5C-EC90-41DA-B7D2-C38E97143451}" sibTransId="{2D159E6F-D4C4-4102-A0C4-0E9BB8D53065}"/>
    <dgm:cxn modelId="{F5CBD7F9-819F-4FA1-AB45-F674E5E5DA62}" type="presOf" srcId="{52334C7E-F9D4-4C9D-BE23-C0847E4433EE}" destId="{47BF9438-E147-4A3D-AC00-9FD77C5ADBE9}" srcOrd="0" destOrd="0" presId="urn:microsoft.com/office/officeart/2005/8/layout/vList2"/>
    <dgm:cxn modelId="{6BD2C67F-B140-4438-9416-3BBF27F14492}" type="presParOf" srcId="{5BEB2A60-4685-4E44-8F9E-5B947EE2A775}" destId="{5648D8E9-4BC7-4D8C-B2FD-FE5BD63B1704}" srcOrd="0" destOrd="0" presId="urn:microsoft.com/office/officeart/2005/8/layout/vList2"/>
    <dgm:cxn modelId="{0ECC8B54-4DDA-4A03-B41D-C5CA9BE915A1}" type="presParOf" srcId="{5BEB2A60-4685-4E44-8F9E-5B947EE2A775}" destId="{47BF9438-E147-4A3D-AC00-9FD77C5ADBE9}" srcOrd="1" destOrd="0" presId="urn:microsoft.com/office/officeart/2005/8/layout/vList2"/>
    <dgm:cxn modelId="{6A6BEFF5-A7CD-43D0-8161-1665F3B49964}" type="presParOf" srcId="{5BEB2A60-4685-4E44-8F9E-5B947EE2A775}" destId="{232935B6-DA82-454F-91DA-9191C3B612B2}" srcOrd="2" destOrd="0" presId="urn:microsoft.com/office/officeart/2005/8/layout/vList2"/>
    <dgm:cxn modelId="{4168BE7A-7485-4EAE-8A5C-CDEB07ECCCA0}" type="presParOf" srcId="{5BEB2A60-4685-4E44-8F9E-5B947EE2A775}" destId="{FEFE24D6-0BCB-437C-B76D-6009FC209038}" srcOrd="3" destOrd="0" presId="urn:microsoft.com/office/officeart/2005/8/layout/vList2"/>
    <dgm:cxn modelId="{9F9F4356-0CF1-482F-8C20-0BB7A3B958F3}" type="presParOf" srcId="{5BEB2A60-4685-4E44-8F9E-5B947EE2A775}" destId="{58A09ADF-7703-4F63-BFF4-8A7138638615}" srcOrd="4" destOrd="0" presId="urn:microsoft.com/office/officeart/2005/8/layout/vList2"/>
    <dgm:cxn modelId="{7DEF75F1-ED73-40E9-9B64-06A4A9B28EE3}" type="presParOf" srcId="{5BEB2A60-4685-4E44-8F9E-5B947EE2A775}" destId="{7B15F52A-BFA6-4D75-9821-B36D249C15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A3994-8C54-46BC-8009-8EA09A840FFE}">
      <dsp:nvSpPr>
        <dsp:cNvPr id="0" name=""/>
        <dsp:cNvSpPr/>
      </dsp:nvSpPr>
      <dsp:spPr>
        <a:xfrm>
          <a:off x="0" y="374758"/>
          <a:ext cx="629827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7BC0-CD31-4321-995E-F8B69D093C2B}">
      <dsp:nvSpPr>
        <dsp:cNvPr id="0" name=""/>
        <dsp:cNvSpPr/>
      </dsp:nvSpPr>
      <dsp:spPr>
        <a:xfrm>
          <a:off x="314913" y="5758"/>
          <a:ext cx="440879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retrofit2</a:t>
          </a:r>
          <a:endParaRPr lang="en-US" sz="2500" kern="1200"/>
        </a:p>
      </dsp:txBody>
      <dsp:txXfrm>
        <a:off x="350939" y="41784"/>
        <a:ext cx="4336742" cy="665948"/>
      </dsp:txXfrm>
    </dsp:sp>
    <dsp:sp modelId="{76D3DDF3-55A7-4F2C-9859-9E745D9619FD}">
      <dsp:nvSpPr>
        <dsp:cNvPr id="0" name=""/>
        <dsp:cNvSpPr/>
      </dsp:nvSpPr>
      <dsp:spPr>
        <a:xfrm>
          <a:off x="0" y="1508758"/>
          <a:ext cx="629827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E476-60AE-4690-85C4-7600D882F3FC}">
      <dsp:nvSpPr>
        <dsp:cNvPr id="0" name=""/>
        <dsp:cNvSpPr/>
      </dsp:nvSpPr>
      <dsp:spPr>
        <a:xfrm>
          <a:off x="314913" y="1139758"/>
          <a:ext cx="440879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okhttp3</a:t>
          </a:r>
          <a:endParaRPr lang="en-US" sz="2500" kern="1200"/>
        </a:p>
      </dsp:txBody>
      <dsp:txXfrm>
        <a:off x="350939" y="1175784"/>
        <a:ext cx="4336742" cy="665948"/>
      </dsp:txXfrm>
    </dsp:sp>
    <dsp:sp modelId="{3AE7E95C-E657-41EB-8CFE-EB13D9AE9A7A}">
      <dsp:nvSpPr>
        <dsp:cNvPr id="0" name=""/>
        <dsp:cNvSpPr/>
      </dsp:nvSpPr>
      <dsp:spPr>
        <a:xfrm>
          <a:off x="0" y="2642758"/>
          <a:ext cx="629827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E93A4-0778-4137-B5B2-4BFF4BB43CB9}">
      <dsp:nvSpPr>
        <dsp:cNvPr id="0" name=""/>
        <dsp:cNvSpPr/>
      </dsp:nvSpPr>
      <dsp:spPr>
        <a:xfrm>
          <a:off x="314913" y="2273758"/>
          <a:ext cx="440879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json</a:t>
          </a:r>
          <a:endParaRPr lang="en-US" sz="2500" kern="1200"/>
        </a:p>
      </dsp:txBody>
      <dsp:txXfrm>
        <a:off x="350939" y="2309784"/>
        <a:ext cx="4336742" cy="665948"/>
      </dsp:txXfrm>
    </dsp:sp>
    <dsp:sp modelId="{CDE7D370-908D-4C91-9F4B-70755B3119AC}">
      <dsp:nvSpPr>
        <dsp:cNvPr id="0" name=""/>
        <dsp:cNvSpPr/>
      </dsp:nvSpPr>
      <dsp:spPr>
        <a:xfrm>
          <a:off x="0" y="3776758"/>
          <a:ext cx="629827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03E1-580B-4EA4-BDEA-B7E057A3D3D7}">
      <dsp:nvSpPr>
        <dsp:cNvPr id="0" name=""/>
        <dsp:cNvSpPr/>
      </dsp:nvSpPr>
      <dsp:spPr>
        <a:xfrm>
          <a:off x="314913" y="3407758"/>
          <a:ext cx="440879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android</a:t>
          </a:r>
          <a:endParaRPr lang="en-US" sz="2500" kern="1200"/>
        </a:p>
      </dsp:txBody>
      <dsp:txXfrm>
        <a:off x="350939" y="3443784"/>
        <a:ext cx="4336742" cy="665948"/>
      </dsp:txXfrm>
    </dsp:sp>
    <dsp:sp modelId="{1545817C-C585-4683-9098-3E3C4D14F08D}">
      <dsp:nvSpPr>
        <dsp:cNvPr id="0" name=""/>
        <dsp:cNvSpPr/>
      </dsp:nvSpPr>
      <dsp:spPr>
        <a:xfrm>
          <a:off x="0" y="4898230"/>
          <a:ext cx="629827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2357-A1A7-42FB-BEB4-337159B2F235}">
      <dsp:nvSpPr>
        <dsp:cNvPr id="0" name=""/>
        <dsp:cNvSpPr/>
      </dsp:nvSpPr>
      <dsp:spPr>
        <a:xfrm>
          <a:off x="314913" y="4541758"/>
          <a:ext cx="440879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androidx</a:t>
          </a:r>
          <a:endParaRPr lang="en-US" sz="2500" kern="1200"/>
        </a:p>
      </dsp:txBody>
      <dsp:txXfrm>
        <a:off x="350939" y="4577784"/>
        <a:ext cx="4336742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A3994-8C54-46BC-8009-8EA09A840FFE}">
      <dsp:nvSpPr>
        <dsp:cNvPr id="0" name=""/>
        <dsp:cNvSpPr/>
      </dsp:nvSpPr>
      <dsp:spPr>
        <a:xfrm>
          <a:off x="0" y="502198"/>
          <a:ext cx="629827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7BC0-CD31-4321-995E-F8B69D093C2B}">
      <dsp:nvSpPr>
        <dsp:cNvPr id="0" name=""/>
        <dsp:cNvSpPr/>
      </dsp:nvSpPr>
      <dsp:spPr>
        <a:xfrm>
          <a:off x="314913" y="44638"/>
          <a:ext cx="440879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datetime</a:t>
          </a:r>
          <a:endParaRPr lang="en-US" sz="3100" kern="1200" dirty="0"/>
        </a:p>
      </dsp:txBody>
      <dsp:txXfrm>
        <a:off x="359585" y="89310"/>
        <a:ext cx="4319450" cy="825776"/>
      </dsp:txXfrm>
    </dsp:sp>
    <dsp:sp modelId="{76D3DDF3-55A7-4F2C-9859-9E745D9619FD}">
      <dsp:nvSpPr>
        <dsp:cNvPr id="0" name=""/>
        <dsp:cNvSpPr/>
      </dsp:nvSpPr>
      <dsp:spPr>
        <a:xfrm>
          <a:off x="0" y="1908358"/>
          <a:ext cx="629827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E476-60AE-4690-85C4-7600D882F3FC}">
      <dsp:nvSpPr>
        <dsp:cNvPr id="0" name=""/>
        <dsp:cNvSpPr/>
      </dsp:nvSpPr>
      <dsp:spPr>
        <a:xfrm>
          <a:off x="314913" y="1450798"/>
          <a:ext cx="440879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mysql</a:t>
          </a:r>
          <a:endParaRPr lang="en-US" sz="3100" kern="1200" dirty="0"/>
        </a:p>
      </dsp:txBody>
      <dsp:txXfrm>
        <a:off x="359585" y="1495470"/>
        <a:ext cx="4319450" cy="825776"/>
      </dsp:txXfrm>
    </dsp:sp>
    <dsp:sp modelId="{3AE7E95C-E657-41EB-8CFE-EB13D9AE9A7A}">
      <dsp:nvSpPr>
        <dsp:cNvPr id="0" name=""/>
        <dsp:cNvSpPr/>
      </dsp:nvSpPr>
      <dsp:spPr>
        <a:xfrm>
          <a:off x="0" y="3314518"/>
          <a:ext cx="629827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E93A4-0778-4137-B5B2-4BFF4BB43CB9}">
      <dsp:nvSpPr>
        <dsp:cNvPr id="0" name=""/>
        <dsp:cNvSpPr/>
      </dsp:nvSpPr>
      <dsp:spPr>
        <a:xfrm>
          <a:off x="314913" y="2856958"/>
          <a:ext cx="440879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json</a:t>
          </a:r>
          <a:endParaRPr lang="en-US" sz="3100" kern="1200"/>
        </a:p>
      </dsp:txBody>
      <dsp:txXfrm>
        <a:off x="359585" y="2901630"/>
        <a:ext cx="4319450" cy="825776"/>
      </dsp:txXfrm>
    </dsp:sp>
    <dsp:sp modelId="{CDE7D370-908D-4C91-9F4B-70755B3119AC}">
      <dsp:nvSpPr>
        <dsp:cNvPr id="0" name=""/>
        <dsp:cNvSpPr/>
      </dsp:nvSpPr>
      <dsp:spPr>
        <a:xfrm>
          <a:off x="0" y="4720678"/>
          <a:ext cx="629827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03E1-580B-4EA4-BDEA-B7E057A3D3D7}">
      <dsp:nvSpPr>
        <dsp:cNvPr id="0" name=""/>
        <dsp:cNvSpPr/>
      </dsp:nvSpPr>
      <dsp:spPr>
        <a:xfrm>
          <a:off x="314913" y="4263118"/>
          <a:ext cx="440879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Hosting www</a:t>
          </a:r>
          <a:endParaRPr lang="en-US" sz="3100" kern="1200" dirty="0"/>
        </a:p>
      </dsp:txBody>
      <dsp:txXfrm>
        <a:off x="359585" y="4307790"/>
        <a:ext cx="4319450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A3994-8C54-46BC-8009-8EA09A840FFE}">
      <dsp:nvSpPr>
        <dsp:cNvPr id="0" name=""/>
        <dsp:cNvSpPr/>
      </dsp:nvSpPr>
      <dsp:spPr>
        <a:xfrm>
          <a:off x="0" y="4008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7BC0-CD31-4321-995E-F8B69D093C2B}">
      <dsp:nvSpPr>
        <dsp:cNvPr id="0" name=""/>
        <dsp:cNvSpPr/>
      </dsp:nvSpPr>
      <dsp:spPr>
        <a:xfrm>
          <a:off x="314913" y="1056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flask_wtf</a:t>
          </a:r>
          <a:endParaRPr lang="en-US" sz="2000" kern="1200" dirty="0"/>
        </a:p>
      </dsp:txBody>
      <dsp:txXfrm>
        <a:off x="343734" y="134479"/>
        <a:ext cx="4351152" cy="532758"/>
      </dsp:txXfrm>
    </dsp:sp>
    <dsp:sp modelId="{76D3DDF3-55A7-4F2C-9859-9E745D9619FD}">
      <dsp:nvSpPr>
        <dsp:cNvPr id="0" name=""/>
        <dsp:cNvSpPr/>
      </dsp:nvSpPr>
      <dsp:spPr>
        <a:xfrm>
          <a:off x="0" y="13080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E476-60AE-4690-85C4-7600D882F3FC}">
      <dsp:nvSpPr>
        <dsp:cNvPr id="0" name=""/>
        <dsp:cNvSpPr/>
      </dsp:nvSpPr>
      <dsp:spPr>
        <a:xfrm>
          <a:off x="314913" y="10128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wtfforms</a:t>
          </a:r>
          <a:endParaRPr lang="en-US" sz="2000" kern="1200" dirty="0"/>
        </a:p>
      </dsp:txBody>
      <dsp:txXfrm>
        <a:off x="343734" y="1041679"/>
        <a:ext cx="4351152" cy="532758"/>
      </dsp:txXfrm>
    </dsp:sp>
    <dsp:sp modelId="{3AE7E95C-E657-41EB-8CFE-EB13D9AE9A7A}">
      <dsp:nvSpPr>
        <dsp:cNvPr id="0" name=""/>
        <dsp:cNvSpPr/>
      </dsp:nvSpPr>
      <dsp:spPr>
        <a:xfrm>
          <a:off x="0" y="22152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E93A4-0778-4137-B5B2-4BFF4BB43CB9}">
      <dsp:nvSpPr>
        <dsp:cNvPr id="0" name=""/>
        <dsp:cNvSpPr/>
      </dsp:nvSpPr>
      <dsp:spPr>
        <a:xfrm>
          <a:off x="314913" y="19200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flask_login</a:t>
          </a:r>
          <a:endParaRPr lang="en-US" sz="2000" kern="1200" dirty="0"/>
        </a:p>
      </dsp:txBody>
      <dsp:txXfrm>
        <a:off x="343734" y="1948879"/>
        <a:ext cx="4351152" cy="532758"/>
      </dsp:txXfrm>
    </dsp:sp>
    <dsp:sp modelId="{CDE7D370-908D-4C91-9F4B-70755B3119AC}">
      <dsp:nvSpPr>
        <dsp:cNvPr id="0" name=""/>
        <dsp:cNvSpPr/>
      </dsp:nvSpPr>
      <dsp:spPr>
        <a:xfrm>
          <a:off x="0" y="31224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03E1-580B-4EA4-BDEA-B7E057A3D3D7}">
      <dsp:nvSpPr>
        <dsp:cNvPr id="0" name=""/>
        <dsp:cNvSpPr/>
      </dsp:nvSpPr>
      <dsp:spPr>
        <a:xfrm>
          <a:off x="314913" y="28272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folium</a:t>
          </a:r>
          <a:endParaRPr lang="en-US" sz="2000" kern="1200" dirty="0"/>
        </a:p>
      </dsp:txBody>
      <dsp:txXfrm>
        <a:off x="343734" y="2856079"/>
        <a:ext cx="4351152" cy="532758"/>
      </dsp:txXfrm>
    </dsp:sp>
    <dsp:sp modelId="{8E0581C5-782D-45FE-80BC-65D77BF3C9C9}">
      <dsp:nvSpPr>
        <dsp:cNvPr id="0" name=""/>
        <dsp:cNvSpPr/>
      </dsp:nvSpPr>
      <dsp:spPr>
        <a:xfrm>
          <a:off x="0" y="40296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56F20-B4E5-414B-A6FF-03F2AE359C6B}">
      <dsp:nvSpPr>
        <dsp:cNvPr id="0" name=""/>
        <dsp:cNvSpPr/>
      </dsp:nvSpPr>
      <dsp:spPr>
        <a:xfrm>
          <a:off x="314913" y="37344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flask_sqlalchemy</a:t>
          </a:r>
          <a:endParaRPr lang="pl-PL" sz="2000" kern="1200" dirty="0"/>
        </a:p>
      </dsp:txBody>
      <dsp:txXfrm>
        <a:off x="343734" y="3763279"/>
        <a:ext cx="4351152" cy="532758"/>
      </dsp:txXfrm>
    </dsp:sp>
    <dsp:sp modelId="{7AB03BC2-0C14-4CE5-B730-1DB5F0C28EB0}">
      <dsp:nvSpPr>
        <dsp:cNvPr id="0" name=""/>
        <dsp:cNvSpPr/>
      </dsp:nvSpPr>
      <dsp:spPr>
        <a:xfrm>
          <a:off x="0" y="4936858"/>
          <a:ext cx="629827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C8E57-0B51-451A-8957-2E79FEF08560}">
      <dsp:nvSpPr>
        <dsp:cNvPr id="0" name=""/>
        <dsp:cNvSpPr/>
      </dsp:nvSpPr>
      <dsp:spPr>
        <a:xfrm>
          <a:off x="314913" y="4641658"/>
          <a:ext cx="44087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42" tIns="0" rIns="1666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flask_bcrypt</a:t>
          </a:r>
          <a:endParaRPr lang="pl-PL" sz="2000" kern="1200" dirty="0"/>
        </a:p>
      </dsp:txBody>
      <dsp:txXfrm>
        <a:off x="343734" y="4670479"/>
        <a:ext cx="4351152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68F1C-66AB-4A1E-8650-48ACCBDD08ED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91CB-3443-45C7-AE34-FCF814B0E178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200" kern="1200"/>
            <a:t>Komunikacja</a:t>
          </a:r>
          <a:endParaRPr lang="en-US" sz="4200" kern="1200"/>
        </a:p>
      </dsp:txBody>
      <dsp:txXfrm>
        <a:off x="585701" y="1069830"/>
        <a:ext cx="4337991" cy="2693452"/>
      </dsp:txXfrm>
    </dsp:sp>
    <dsp:sp modelId="{846B6E16-0FD4-40F0-9B23-F6C402DDDA99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ACE8-26CF-4D6A-8471-69EBB41B6CC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200" kern="1200" dirty="0"/>
            <a:t>Brak znajomości użytecznych </a:t>
          </a:r>
          <a:r>
            <a:rPr lang="pl-PL" sz="4200" kern="1200" dirty="0" err="1"/>
            <a:t>frameworków</a:t>
          </a:r>
          <a:endParaRPr lang="en-US" sz="4200" kern="1200" dirty="0"/>
        </a:p>
      </dsp:txBody>
      <dsp:txXfrm>
        <a:off x="6092527" y="1069830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40A1-3B79-452F-AC71-B677AE6F0C81}">
      <dsp:nvSpPr>
        <dsp:cNvPr id="0" name=""/>
        <dsp:cNvSpPr/>
      </dsp:nvSpPr>
      <dsp:spPr>
        <a:xfrm>
          <a:off x="0" y="45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25F00-867C-454C-8554-712EFE37EBF9}">
      <dsp:nvSpPr>
        <dsp:cNvPr id="0" name=""/>
        <dsp:cNvSpPr/>
      </dsp:nvSpPr>
      <dsp:spPr>
        <a:xfrm>
          <a:off x="0" y="450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Każda z części niezależnie jest sprawna i gotowa do integracji</a:t>
          </a:r>
          <a:endParaRPr lang="en-US" sz="2100" kern="1200"/>
        </a:p>
      </dsp:txBody>
      <dsp:txXfrm>
        <a:off x="0" y="450"/>
        <a:ext cx="10168127" cy="527610"/>
      </dsp:txXfrm>
    </dsp:sp>
    <dsp:sp modelId="{0750427C-5C81-4873-BF5E-9E968E61ED0F}">
      <dsp:nvSpPr>
        <dsp:cNvPr id="0" name=""/>
        <dsp:cNvSpPr/>
      </dsp:nvSpPr>
      <dsp:spPr>
        <a:xfrm>
          <a:off x="0" y="52806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A343F-F65F-40CA-A4F6-A862EF10CD1A}">
      <dsp:nvSpPr>
        <dsp:cNvPr id="0" name=""/>
        <dsp:cNvSpPr/>
      </dsp:nvSpPr>
      <dsp:spPr>
        <a:xfrm>
          <a:off x="0" y="528061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Lokalizator jest w stanie wysyłać dane na każdy serwer udostępniający RestAPI</a:t>
          </a:r>
          <a:endParaRPr lang="en-US" sz="2100" kern="1200"/>
        </a:p>
      </dsp:txBody>
      <dsp:txXfrm>
        <a:off x="0" y="528061"/>
        <a:ext cx="10168127" cy="527610"/>
      </dsp:txXfrm>
    </dsp:sp>
    <dsp:sp modelId="{E0B90646-1389-44DC-8299-C7FC4B798186}">
      <dsp:nvSpPr>
        <dsp:cNvPr id="0" name=""/>
        <dsp:cNvSpPr/>
      </dsp:nvSpPr>
      <dsp:spPr>
        <a:xfrm>
          <a:off x="0" y="105567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7C39B-B64F-4F55-8A6B-BB62B370AD5F}">
      <dsp:nvSpPr>
        <dsp:cNvPr id="0" name=""/>
        <dsp:cNvSpPr/>
      </dsp:nvSpPr>
      <dsp:spPr>
        <a:xfrm>
          <a:off x="0" y="1055672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Serwer obsługuje bazę danych MySQL</a:t>
          </a:r>
          <a:endParaRPr lang="en-US" sz="2100" kern="1200"/>
        </a:p>
      </dsp:txBody>
      <dsp:txXfrm>
        <a:off x="0" y="1055672"/>
        <a:ext cx="10168127" cy="527610"/>
      </dsp:txXfrm>
    </dsp:sp>
    <dsp:sp modelId="{3976E9BD-5E31-45B9-9587-8A361B3CA8F9}">
      <dsp:nvSpPr>
        <dsp:cNvPr id="0" name=""/>
        <dsp:cNvSpPr/>
      </dsp:nvSpPr>
      <dsp:spPr>
        <a:xfrm>
          <a:off x="0" y="15832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FE59-1F33-4F4A-A434-72C3C2378295}">
      <dsp:nvSpPr>
        <dsp:cNvPr id="0" name=""/>
        <dsp:cNvSpPr/>
      </dsp:nvSpPr>
      <dsp:spPr>
        <a:xfrm>
          <a:off x="0" y="1583282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Serwer nie wystawia interface’u komunikacyjnego</a:t>
          </a:r>
          <a:endParaRPr lang="en-US" sz="2100" kern="1200"/>
        </a:p>
      </dsp:txBody>
      <dsp:txXfrm>
        <a:off x="0" y="1583282"/>
        <a:ext cx="10168127" cy="527610"/>
      </dsp:txXfrm>
    </dsp:sp>
    <dsp:sp modelId="{32C1CEF3-52EB-4B23-BD2E-13E89BFD12F4}">
      <dsp:nvSpPr>
        <dsp:cNvPr id="0" name=""/>
        <dsp:cNvSpPr/>
      </dsp:nvSpPr>
      <dsp:spPr>
        <a:xfrm>
          <a:off x="0" y="21108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1BAE7-B10E-4269-A65D-107D8F51B9FE}">
      <dsp:nvSpPr>
        <dsp:cNvPr id="0" name=""/>
        <dsp:cNvSpPr/>
      </dsp:nvSpPr>
      <dsp:spPr>
        <a:xfrm>
          <a:off x="0" y="2110893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Aplikacja korzysta z swojej bazy danych tworzonej na potrzeby uruchomienia</a:t>
          </a:r>
          <a:endParaRPr lang="en-US" sz="2100" kern="1200"/>
        </a:p>
      </dsp:txBody>
      <dsp:txXfrm>
        <a:off x="0" y="2110893"/>
        <a:ext cx="10168127" cy="527610"/>
      </dsp:txXfrm>
    </dsp:sp>
    <dsp:sp modelId="{DDE11F22-F153-4AEF-88D6-8EA5D984F933}">
      <dsp:nvSpPr>
        <dsp:cNvPr id="0" name=""/>
        <dsp:cNvSpPr/>
      </dsp:nvSpPr>
      <dsp:spPr>
        <a:xfrm>
          <a:off x="0" y="26385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6884-A073-4215-B034-B285A8CAFDCE}">
      <dsp:nvSpPr>
        <dsp:cNvPr id="0" name=""/>
        <dsp:cNvSpPr/>
      </dsp:nvSpPr>
      <dsp:spPr>
        <a:xfrm>
          <a:off x="0" y="2638503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Aplikacja zapewnia pełną funkcjonalność rejestracji/logowania/odczytu danych</a:t>
          </a:r>
          <a:endParaRPr lang="en-US" sz="2100" kern="1200"/>
        </a:p>
      </dsp:txBody>
      <dsp:txXfrm>
        <a:off x="0" y="2638503"/>
        <a:ext cx="10168127" cy="527610"/>
      </dsp:txXfrm>
    </dsp:sp>
    <dsp:sp modelId="{064F47C0-4A70-489A-B6F5-5A8C62BC486B}">
      <dsp:nvSpPr>
        <dsp:cNvPr id="0" name=""/>
        <dsp:cNvSpPr/>
      </dsp:nvSpPr>
      <dsp:spPr>
        <a:xfrm>
          <a:off x="0" y="316611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0E039-78D3-43FB-A24A-B3D31CFE644C}">
      <dsp:nvSpPr>
        <dsp:cNvPr id="0" name=""/>
        <dsp:cNvSpPr/>
      </dsp:nvSpPr>
      <dsp:spPr>
        <a:xfrm>
          <a:off x="0" y="3166114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Aplikacja umożliwia dodawanie/usuwanie pojazdów oraz użytkowników</a:t>
          </a:r>
          <a:endParaRPr lang="en-US" sz="2100" kern="1200"/>
        </a:p>
      </dsp:txBody>
      <dsp:txXfrm>
        <a:off x="0" y="3166114"/>
        <a:ext cx="10168127" cy="52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13EA6-4BAA-4D3A-92E1-AA17E4B1FCE1}">
      <dsp:nvSpPr>
        <dsp:cNvPr id="0" name=""/>
        <dsp:cNvSpPr/>
      </dsp:nvSpPr>
      <dsp:spPr>
        <a:xfrm>
          <a:off x="0" y="259218"/>
          <a:ext cx="1016812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249936" rIns="7891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Podstawowe diagramy sekwencji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Opis i wymagania systemowe</a:t>
          </a:r>
          <a:endParaRPr lang="en-US" sz="1200" kern="1200"/>
        </a:p>
      </dsp:txBody>
      <dsp:txXfrm>
        <a:off x="0" y="259218"/>
        <a:ext cx="10168127" cy="699300"/>
      </dsp:txXfrm>
    </dsp:sp>
    <dsp:sp modelId="{06F62EE2-4D8A-4643-9CE9-EC26C8F26170}">
      <dsp:nvSpPr>
        <dsp:cNvPr id="0" name=""/>
        <dsp:cNvSpPr/>
      </dsp:nvSpPr>
      <dsp:spPr>
        <a:xfrm>
          <a:off x="508406" y="82098"/>
          <a:ext cx="7117689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System</a:t>
          </a:r>
          <a:endParaRPr lang="en-US" sz="1200" kern="1200"/>
        </a:p>
      </dsp:txBody>
      <dsp:txXfrm>
        <a:off x="525699" y="99391"/>
        <a:ext cx="7083103" cy="319654"/>
      </dsp:txXfrm>
    </dsp:sp>
    <dsp:sp modelId="{3C86D2B6-E982-4145-A113-92FCB4B35E9B}">
      <dsp:nvSpPr>
        <dsp:cNvPr id="0" name=""/>
        <dsp:cNvSpPr/>
      </dsp:nvSpPr>
      <dsp:spPr>
        <a:xfrm>
          <a:off x="0" y="1200438"/>
          <a:ext cx="1016812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249936" rIns="7891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Opis architektury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Diagram class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Diagram aktywności</a:t>
          </a:r>
          <a:endParaRPr lang="en-US" sz="1200" kern="1200"/>
        </a:p>
      </dsp:txBody>
      <dsp:txXfrm>
        <a:off x="0" y="1200438"/>
        <a:ext cx="10168127" cy="907200"/>
      </dsp:txXfrm>
    </dsp:sp>
    <dsp:sp modelId="{7903BC8A-31C5-4EEA-B7E4-BDCDBB74998D}">
      <dsp:nvSpPr>
        <dsp:cNvPr id="0" name=""/>
        <dsp:cNvSpPr/>
      </dsp:nvSpPr>
      <dsp:spPr>
        <a:xfrm>
          <a:off x="508406" y="1023318"/>
          <a:ext cx="7117689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Lokalizator</a:t>
          </a:r>
          <a:endParaRPr lang="en-US" sz="1200" kern="1200"/>
        </a:p>
      </dsp:txBody>
      <dsp:txXfrm>
        <a:off x="525699" y="1040611"/>
        <a:ext cx="7083103" cy="319654"/>
      </dsp:txXfrm>
    </dsp:sp>
    <dsp:sp modelId="{151178BD-8EED-40F6-AB38-8D5877FD1918}">
      <dsp:nvSpPr>
        <dsp:cNvPr id="0" name=""/>
        <dsp:cNvSpPr/>
      </dsp:nvSpPr>
      <dsp:spPr>
        <a:xfrm>
          <a:off x="0" y="2349558"/>
          <a:ext cx="1016812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249936" rIns="7891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-</a:t>
          </a:r>
          <a:endParaRPr lang="en-US" sz="1200" kern="1200"/>
        </a:p>
      </dsp:txBody>
      <dsp:txXfrm>
        <a:off x="0" y="2349558"/>
        <a:ext cx="10168127" cy="510300"/>
      </dsp:txXfrm>
    </dsp:sp>
    <dsp:sp modelId="{BBFC6F50-0D8A-4A0C-B0DD-B47C4C411FAE}">
      <dsp:nvSpPr>
        <dsp:cNvPr id="0" name=""/>
        <dsp:cNvSpPr/>
      </dsp:nvSpPr>
      <dsp:spPr>
        <a:xfrm>
          <a:off x="508406" y="2172438"/>
          <a:ext cx="7117689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Serwer</a:t>
          </a:r>
          <a:endParaRPr lang="en-US" sz="1200" kern="1200"/>
        </a:p>
      </dsp:txBody>
      <dsp:txXfrm>
        <a:off x="525699" y="2189731"/>
        <a:ext cx="7083103" cy="319654"/>
      </dsp:txXfrm>
    </dsp:sp>
    <dsp:sp modelId="{9BBD0E84-30DF-4047-BCBE-A99A2932733B}">
      <dsp:nvSpPr>
        <dsp:cNvPr id="0" name=""/>
        <dsp:cNvSpPr/>
      </dsp:nvSpPr>
      <dsp:spPr>
        <a:xfrm>
          <a:off x="0" y="3101778"/>
          <a:ext cx="1016812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249936" rIns="7891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Opis modułu</a:t>
          </a:r>
          <a:endParaRPr lang="en-US" sz="1200" kern="1200" dirty="0"/>
        </a:p>
      </dsp:txBody>
      <dsp:txXfrm>
        <a:off x="0" y="3101778"/>
        <a:ext cx="10168127" cy="510300"/>
      </dsp:txXfrm>
    </dsp:sp>
    <dsp:sp modelId="{0DCFABCD-C0AE-4525-B3D1-0A65D5E28DE1}">
      <dsp:nvSpPr>
        <dsp:cNvPr id="0" name=""/>
        <dsp:cNvSpPr/>
      </dsp:nvSpPr>
      <dsp:spPr>
        <a:xfrm>
          <a:off x="508406" y="2924658"/>
          <a:ext cx="7117689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Aplikacja użytkownika</a:t>
          </a:r>
          <a:endParaRPr lang="en-US" sz="1200" kern="1200"/>
        </a:p>
      </dsp:txBody>
      <dsp:txXfrm>
        <a:off x="525699" y="2941951"/>
        <a:ext cx="7083103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D8E9-4BC7-4D8C-B2FD-FE5BD63B1704}">
      <dsp:nvSpPr>
        <dsp:cNvPr id="0" name=""/>
        <dsp:cNvSpPr/>
      </dsp:nvSpPr>
      <dsp:spPr>
        <a:xfrm>
          <a:off x="0" y="46196"/>
          <a:ext cx="681228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Mateusz</a:t>
          </a:r>
          <a:endParaRPr lang="en-US" sz="2800" kern="1200"/>
        </a:p>
      </dsp:txBody>
      <dsp:txXfrm>
        <a:off x="32784" y="78980"/>
        <a:ext cx="6746712" cy="606012"/>
      </dsp:txXfrm>
    </dsp:sp>
    <dsp:sp modelId="{47BF9438-E147-4A3D-AC00-9FD77C5ADBE9}">
      <dsp:nvSpPr>
        <dsp:cNvPr id="0" name=""/>
        <dsp:cNvSpPr/>
      </dsp:nvSpPr>
      <dsp:spPr>
        <a:xfrm>
          <a:off x="0" y="717776"/>
          <a:ext cx="681228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Implementacja + testy lokalizatora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Dokumentacja dotycząca lokalizatora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Dokumentacja dotycząca systemu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Przygotowanie prezentacji</a:t>
          </a:r>
          <a:endParaRPr lang="en-US" sz="2200" kern="1200"/>
        </a:p>
      </dsp:txBody>
      <dsp:txXfrm>
        <a:off x="0" y="717776"/>
        <a:ext cx="6812280" cy="1506960"/>
      </dsp:txXfrm>
    </dsp:sp>
    <dsp:sp modelId="{232935B6-DA82-454F-91DA-9191C3B612B2}">
      <dsp:nvSpPr>
        <dsp:cNvPr id="0" name=""/>
        <dsp:cNvSpPr/>
      </dsp:nvSpPr>
      <dsp:spPr>
        <a:xfrm>
          <a:off x="0" y="2224737"/>
          <a:ext cx="681228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Sebastian</a:t>
          </a:r>
          <a:endParaRPr lang="en-US" sz="2800" kern="1200"/>
        </a:p>
      </dsp:txBody>
      <dsp:txXfrm>
        <a:off x="32784" y="2257521"/>
        <a:ext cx="6746712" cy="606012"/>
      </dsp:txXfrm>
    </dsp:sp>
    <dsp:sp modelId="{FEFE24D6-0BCB-437C-B76D-6009FC209038}">
      <dsp:nvSpPr>
        <dsp:cNvPr id="0" name=""/>
        <dsp:cNvSpPr/>
      </dsp:nvSpPr>
      <dsp:spPr>
        <a:xfrm>
          <a:off x="0" y="2896317"/>
          <a:ext cx="681228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Implementacja + testy aplikacji klienta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Dokumentacja dotycząca aplikacji klienta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Integracja aplikacji z serwerem</a:t>
          </a:r>
          <a:endParaRPr lang="en-US" sz="2200" kern="1200"/>
        </a:p>
      </dsp:txBody>
      <dsp:txXfrm>
        <a:off x="0" y="2896317"/>
        <a:ext cx="6812280" cy="1159200"/>
      </dsp:txXfrm>
    </dsp:sp>
    <dsp:sp modelId="{58A09ADF-7703-4F63-BFF4-8A7138638615}">
      <dsp:nvSpPr>
        <dsp:cNvPr id="0" name=""/>
        <dsp:cNvSpPr/>
      </dsp:nvSpPr>
      <dsp:spPr>
        <a:xfrm>
          <a:off x="0" y="4055517"/>
          <a:ext cx="681228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Mariusz</a:t>
          </a:r>
          <a:endParaRPr lang="en-US" sz="2800" kern="1200"/>
        </a:p>
      </dsp:txBody>
      <dsp:txXfrm>
        <a:off x="32784" y="4088301"/>
        <a:ext cx="6746712" cy="606012"/>
      </dsp:txXfrm>
    </dsp:sp>
    <dsp:sp modelId="{7B15F52A-BFA6-4D75-9821-B36D249C1579}">
      <dsp:nvSpPr>
        <dsp:cNvPr id="0" name=""/>
        <dsp:cNvSpPr/>
      </dsp:nvSpPr>
      <dsp:spPr>
        <a:xfrm>
          <a:off x="0" y="4727096"/>
          <a:ext cx="681228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Implementacja + testy serwera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Integracja aplikacji z serwerem</a:t>
          </a:r>
          <a:endParaRPr lang="en-US" sz="2200" kern="1200" dirty="0"/>
        </a:p>
      </dsp:txBody>
      <dsp:txXfrm>
        <a:off x="0" y="4727096"/>
        <a:ext cx="6812280" cy="76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0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lodz-my.sharepoint.com/personal/224815_edu_p_lodz_pl/_layouts/15/onedrive.aspx?id=%2Fpersonal%2F224815%5Fedu%5Fp%5Flodz%5Fpl%2FDocuments%2FProjektKompetencyjny&amp;originalPath=aHR0cHM6Ly90dWxvZHotbXkuc2hhcmVwb2ludC5jb20vOmY6L2cvcGVyc29uYWwvMjI0ODE1X2VkdV9wX2xvZHpfcGwvRW9pbEJhOHZSWVpEZ2pzSEpKYk5GV2NCNHZ0dEhJMmVFcHNMdkxXQXNVNFQ4UT9ydGltZT1BdDVnMUUwejJVZw" TargetMode="External"/><Relationship Id="rId2" Type="http://schemas.openxmlformats.org/officeDocument/2006/relationships/hyperlink" Target="https://github.com/mateusz5314/MonitoringPojazdo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niebieski, połowa, obiekt na zewnątrz, nocne niebo&#10;&#10;Opis wygenerowany automatycznie">
            <a:extLst>
              <a:ext uri="{FF2B5EF4-FFF2-40B4-BE49-F238E27FC236}">
                <a16:creationId xmlns:a16="http://schemas.microsoft.com/office/drawing/2014/main" id="{A3368C97-BE70-4BB3-94A4-CA58374D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42" r="3918"/>
          <a:stretch/>
        </p:blipFill>
        <p:spPr>
          <a:xfrm>
            <a:off x="3615767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87C9D4-D6D7-4366-BA6F-35306607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800" dirty="0"/>
              <a:t>Monitoring Pojazdów</a:t>
            </a:r>
            <a:endParaRPr lang="en-US" sz="48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2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/>
              <a:t>Urządzenie lokalizujące</a:t>
            </a:r>
            <a:endParaRPr lang="en-US" sz="3600" dirty="0"/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/>
              <a:t>Zależności</a:t>
            </a:r>
            <a:endParaRPr lang="en-US" sz="2400" dirty="0"/>
          </a:p>
        </p:txBody>
      </p:sp>
      <p:graphicFrame>
        <p:nvGraphicFramePr>
          <p:cNvPr id="60" name="Symbol zastępczy zawartości 3">
            <a:extLst>
              <a:ext uri="{FF2B5EF4-FFF2-40B4-BE49-F238E27FC236}">
                <a16:creationId xmlns:a16="http://schemas.microsoft.com/office/drawing/2014/main" id="{F1B0EE13-0A5C-4B35-B769-EADDCAB5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86608"/>
              </p:ext>
            </p:extLst>
          </p:nvPr>
        </p:nvGraphicFramePr>
        <p:xfrm>
          <a:off x="4985418" y="625683"/>
          <a:ext cx="6298278" cy="554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9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2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/>
              <a:t>Urządzenie</a:t>
            </a:r>
            <a:r>
              <a:rPr lang="en-US" sz="3600" dirty="0"/>
              <a:t> </a:t>
            </a:r>
            <a:r>
              <a:rPr lang="en-US" sz="3600" dirty="0" err="1"/>
              <a:t>lokalizujące</a:t>
            </a:r>
            <a:endParaRPr lang="en-US" sz="3600" dirty="0"/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Symbol zastępczy zawartości 32" descr="Obraz zawierający tekst&#10;&#10;Opis wygenerowany automatycznie">
            <a:extLst>
              <a:ext uri="{FF2B5EF4-FFF2-40B4-BE49-F238E27FC236}">
                <a16:creationId xmlns:a16="http://schemas.microsoft.com/office/drawing/2014/main" id="{0320295A-7A09-46B2-8A1D-B342A95C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462065"/>
            <a:ext cx="6846363" cy="3782615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Testy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21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FF78E2-F200-4209-80BD-0027CE6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l-PL" dirty="0"/>
              <a:t>Serwer z bazą danych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36599-6958-4C02-AD29-0813CCC2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r>
              <a:rPr lang="pl-PL" sz="1800" dirty="0" err="1"/>
              <a:t>Python</a:t>
            </a:r>
            <a:endParaRPr lang="pl-PL" sz="1800" dirty="0"/>
          </a:p>
          <a:p>
            <a:r>
              <a:rPr lang="pl-PL" sz="1800" dirty="0"/>
              <a:t>MYSQL</a:t>
            </a:r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92531CCC-DA1E-4216-AEE1-5EBD0A6DAE47}"/>
              </a:ext>
            </a:extLst>
          </p:cNvPr>
          <p:cNvSpPr txBox="1">
            <a:spLocks/>
          </p:cNvSpPr>
          <p:nvPr/>
        </p:nvSpPr>
        <p:spPr>
          <a:xfrm>
            <a:off x="2290618" y="2889504"/>
            <a:ext cx="2985470" cy="3291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/>
              <a:t>Wizualizacja relacji(</a:t>
            </a:r>
            <a:r>
              <a:rPr lang="pl-PL" sz="1800" dirty="0" err="1"/>
              <a:t>zdjecie</a:t>
            </a:r>
            <a:r>
              <a:rPr lang="pl-PL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061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257CA-0959-4B84-957E-7C504B58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z bazą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6C486A-7DA2-4F8B-BD8E-D630C0C9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22" y="2220559"/>
            <a:ext cx="4223050" cy="692727"/>
          </a:xfrm>
        </p:spPr>
        <p:txBody>
          <a:bodyPr/>
          <a:lstStyle/>
          <a:p>
            <a:r>
              <a:rPr lang="pl-PL" dirty="0"/>
              <a:t>Struktura modułu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FAFB1C-C388-4711-8210-37F15731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47" y="2566922"/>
            <a:ext cx="1543050" cy="1666875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E0EE398-64BF-4B89-8FD4-E0F932FD5A0F}"/>
              </a:ext>
            </a:extLst>
          </p:cNvPr>
          <p:cNvSpPr txBox="1">
            <a:spLocks/>
          </p:cNvSpPr>
          <p:nvPr/>
        </p:nvSpPr>
        <p:spPr>
          <a:xfrm>
            <a:off x="5950659" y="2220559"/>
            <a:ext cx="4223050" cy="69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Struktura kodu</a:t>
            </a:r>
            <a:endParaRPr lang="en-US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3958209-45EA-4FB5-AFAA-40EE64D3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34" y="2289810"/>
            <a:ext cx="12096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1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3600" dirty="0"/>
              <a:t>Serwer z bazą danych</a:t>
            </a:r>
            <a:endParaRPr lang="en-US" sz="36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Zależności</a:t>
            </a:r>
            <a:endParaRPr lang="en-US" sz="2400" dirty="0"/>
          </a:p>
        </p:txBody>
      </p:sp>
      <p:graphicFrame>
        <p:nvGraphicFramePr>
          <p:cNvPr id="60" name="Symbol zastępczy zawartości 3">
            <a:extLst>
              <a:ext uri="{FF2B5EF4-FFF2-40B4-BE49-F238E27FC236}">
                <a16:creationId xmlns:a16="http://schemas.microsoft.com/office/drawing/2014/main" id="{F1B0EE13-0A5C-4B35-B769-EADDCAB5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449339"/>
              </p:ext>
            </p:extLst>
          </p:nvPr>
        </p:nvGraphicFramePr>
        <p:xfrm>
          <a:off x="4985418" y="625683"/>
          <a:ext cx="6298278" cy="554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7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400"/>
              <a:t>Serwer z bazą danych</a:t>
            </a:r>
            <a:endParaRPr lang="en-US" sz="3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447D8098-37DB-4A74-844D-8FF70255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618" y="2889504"/>
            <a:ext cx="2985470" cy="329184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pl-PL" sz="1800" dirty="0" err="1"/>
              <a:t>Output</a:t>
            </a:r>
            <a:r>
              <a:rPr lang="pl-PL" sz="1800" dirty="0"/>
              <a:t> testu (</a:t>
            </a:r>
            <a:r>
              <a:rPr lang="pl-PL" sz="1800" dirty="0" err="1"/>
              <a:t>zdjecie</a:t>
            </a:r>
            <a:r>
              <a:rPr lang="pl-PL" sz="1800" dirty="0"/>
              <a:t>)</a:t>
            </a:r>
            <a:endParaRPr lang="en-US" sz="1800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9696291-8C4D-4412-8DE1-80AB4415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08" y="736763"/>
            <a:ext cx="2505456" cy="203777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36F3E3D-8A68-4302-AF20-848AB66F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29" y="1083549"/>
            <a:ext cx="2505456" cy="134419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90ABA29-580F-41D6-881F-8BF4D7E0E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3" y="3440589"/>
            <a:ext cx="5225492" cy="2426902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400" dirty="0"/>
              <a:t>Testy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FF78E2-F200-4209-80BD-0027CE6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l-PL" dirty="0"/>
              <a:t>Aplikacja dla użytkownika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36599-6958-4C02-AD29-0813CCC2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r>
              <a:rPr lang="pl-PL" sz="1800" dirty="0"/>
              <a:t>Hosting www</a:t>
            </a:r>
          </a:p>
          <a:p>
            <a:r>
              <a:rPr lang="pl-PL" sz="1800" dirty="0"/>
              <a:t>HTML </a:t>
            </a:r>
          </a:p>
          <a:p>
            <a:r>
              <a:rPr lang="pl-PL" sz="1800" dirty="0" err="1"/>
              <a:t>Python</a:t>
            </a:r>
            <a:endParaRPr lang="pl-PL" sz="1800" dirty="0"/>
          </a:p>
          <a:p>
            <a:r>
              <a:rPr lang="pl-PL" sz="1800" dirty="0"/>
              <a:t>Autoryzacja </a:t>
            </a:r>
          </a:p>
          <a:p>
            <a:endParaRPr lang="pl-PL" sz="1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E4E7904-952E-49E4-8355-27A00720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2478024"/>
            <a:ext cx="7617743" cy="3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2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3600" dirty="0"/>
              <a:t>Aplikacja dla użytkownika</a:t>
            </a:r>
            <a:endParaRPr lang="en-US" sz="36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Struktura modułu</a:t>
            </a:r>
            <a:endParaRPr lang="en-US" sz="2400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AC93444-5B1C-4BF1-B198-31279801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626367"/>
            <a:ext cx="1581150" cy="3228975"/>
          </a:xfrm>
        </p:spPr>
      </p:pic>
    </p:spTree>
    <p:extLst>
      <p:ext uri="{BB962C8B-B14F-4D97-AF65-F5344CB8AC3E}">
        <p14:creationId xmlns:p14="http://schemas.microsoft.com/office/powerpoint/2010/main" val="411065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2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3600" dirty="0"/>
              <a:t>Aplikacja dla użytkownika</a:t>
            </a:r>
            <a:endParaRPr lang="en-US" sz="36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/>
              <a:t>Zależności</a:t>
            </a:r>
            <a:endParaRPr lang="en-US" sz="2400" dirty="0"/>
          </a:p>
        </p:txBody>
      </p:sp>
      <p:graphicFrame>
        <p:nvGraphicFramePr>
          <p:cNvPr id="60" name="Symbol zastępczy zawartości 3">
            <a:extLst>
              <a:ext uri="{FF2B5EF4-FFF2-40B4-BE49-F238E27FC236}">
                <a16:creationId xmlns:a16="http://schemas.microsoft.com/office/drawing/2014/main" id="{F1B0EE13-0A5C-4B35-B769-EADDCAB5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405222"/>
              </p:ext>
            </p:extLst>
          </p:nvPr>
        </p:nvGraphicFramePr>
        <p:xfrm>
          <a:off x="4985418" y="625683"/>
          <a:ext cx="6298278" cy="554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18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CCE8A2E-61E7-4667-90A8-34285A8C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BEA13C3-6A1E-42EA-B2BF-7A011D40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" b="-4"/>
          <a:stretch/>
        </p:blipFill>
        <p:spPr>
          <a:xfrm>
            <a:off x="334432" y="266458"/>
            <a:ext cx="4682316" cy="2345659"/>
          </a:xfrm>
          <a:prstGeom prst="rect">
            <a:avLst/>
          </a:prstGeom>
        </p:spPr>
      </p:pic>
      <p:pic>
        <p:nvPicPr>
          <p:cNvPr id="12" name="Obraz 11" descr="Obraz zawierający tekst&#10;&#10;Opis wygenerowany automatycznie">
            <a:extLst>
              <a:ext uri="{FF2B5EF4-FFF2-40B4-BE49-F238E27FC236}">
                <a16:creationId xmlns:a16="http://schemas.microsoft.com/office/drawing/2014/main" id="{AF6D56C2-224A-4A41-A009-CC3820A5B2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9" b="-2"/>
          <a:stretch/>
        </p:blipFill>
        <p:spPr>
          <a:xfrm>
            <a:off x="256861" y="2541544"/>
            <a:ext cx="5751854" cy="288144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Aplikacja</a:t>
            </a:r>
            <a:r>
              <a:rPr lang="en-US" sz="2800" dirty="0"/>
              <a:t> </a:t>
            </a:r>
            <a:r>
              <a:rPr lang="en-US" sz="2800" dirty="0" err="1"/>
              <a:t>dla</a:t>
            </a:r>
            <a:r>
              <a:rPr lang="en-US" sz="2800" dirty="0"/>
              <a:t> </a:t>
            </a:r>
            <a:r>
              <a:rPr lang="en-US" sz="2800" dirty="0" err="1"/>
              <a:t>użytkownika</a:t>
            </a:r>
            <a:endParaRPr lang="en-US" sz="2800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A0E3DAAA-F636-4A6C-AACB-B1F0FF823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89"/>
          <a:stretch/>
        </p:blipFill>
        <p:spPr>
          <a:xfrm>
            <a:off x="6138139" y="433218"/>
            <a:ext cx="5599545" cy="2805165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31B5261-3A9A-4A49-AFE9-46D32260B6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7" b="1"/>
          <a:stretch/>
        </p:blipFill>
        <p:spPr>
          <a:xfrm>
            <a:off x="7580099" y="2639095"/>
            <a:ext cx="4287009" cy="384685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15785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8E1B9-83CF-4487-A9BD-CAAD857F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monitoring pojazdów?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07EF8B-D876-4D14-8C8B-F7C643A8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Urządzenie zdolne zlokalizować pojazd w ramach nadzorowania pracownika / użytkownika.</a:t>
            </a:r>
          </a:p>
          <a:p>
            <a:r>
              <a:rPr lang="pl-PL" dirty="0"/>
              <a:t>Pozycja pojazdu i użytkownika pojazdu przekazywana i zapisywana w bazie niezależnie od potrzeb użytkownika.</a:t>
            </a:r>
          </a:p>
          <a:p>
            <a:r>
              <a:rPr lang="pl-PL" dirty="0"/>
              <a:t>Dostęp do pozycji pojazdu i osoby prowadzącej pojazd w danym przedziale czasu niezależnie od użytkownika pojazdu.</a:t>
            </a:r>
          </a:p>
          <a:p>
            <a:r>
              <a:rPr lang="pl-PL" dirty="0"/>
              <a:t>Administrator/właściciel systemu może niezależnie od wiedzy użytkowników przeglądać system.</a:t>
            </a:r>
          </a:p>
          <a:p>
            <a:r>
              <a:rPr lang="pl-PL" dirty="0"/>
              <a:t>Użytkownik nie ma dostępu do danych zapisywanych przez system monitorowania.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B84CE5-814D-4727-9F67-EAD3F17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Projekt jako całość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1CD42E9-AF73-4713-89E1-B936CB3F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99" y="625684"/>
            <a:ext cx="555255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73BBD-EB5A-439F-BCA4-2B03BBE2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z których korzystaliśmy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78AD5D-69B8-40BC-9656-C353147B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  <a:p>
            <a:r>
              <a:rPr lang="pl-PL" dirty="0"/>
              <a:t>Android Studio</a:t>
            </a:r>
          </a:p>
          <a:p>
            <a:r>
              <a:rPr lang="pl-PL" dirty="0" err="1"/>
              <a:t>Intellij</a:t>
            </a:r>
            <a:r>
              <a:rPr lang="pl-PL" dirty="0"/>
              <a:t> IDEA</a:t>
            </a:r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 err="1"/>
              <a:t>PlantUML</a:t>
            </a:r>
            <a:endParaRPr lang="pl-PL" dirty="0"/>
          </a:p>
          <a:p>
            <a:r>
              <a:rPr lang="pl-PL" dirty="0"/>
              <a:t>Microsoft </a:t>
            </a:r>
            <a:r>
              <a:rPr lang="pl-PL" dirty="0" err="1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9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025A33-9C9D-47FC-A707-B807A31A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rozwoju oprogramowania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9AE05B-73B9-4CF3-BD3E-C57A58B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dirty="0"/>
              <a:t>Wybór tematu.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Burza mózgów na temat architektury.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Utworzenie repozytorium na </a:t>
            </a:r>
            <a:r>
              <a:rPr lang="pl-PL" sz="2000" dirty="0" err="1">
                <a:hlinkClick r:id="rId2"/>
              </a:rPr>
              <a:t>github</a:t>
            </a:r>
            <a:r>
              <a:rPr lang="pl-PL" sz="2000" dirty="0"/>
              <a:t> oraz </a:t>
            </a:r>
            <a:r>
              <a:rPr lang="pl-PL" sz="2000" dirty="0" err="1">
                <a:hlinkClick r:id="rId3"/>
              </a:rPr>
              <a:t>onedrive</a:t>
            </a:r>
            <a:r>
              <a:rPr lang="pl-PL" sz="2000" dirty="0"/>
              <a:t> na dokumentację.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Rozplanowanie przebiegu pracy.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Praca niezależna (tworzenie modułów).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Publikowanie pomysłu / implementacji na forum zespołu.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Łączenie prywatnych gałęzi z zachowaniem zasad PR-&gt;</a:t>
            </a:r>
            <a:r>
              <a:rPr lang="pl-PL" sz="2000" dirty="0" err="1"/>
              <a:t>Review</a:t>
            </a:r>
            <a:r>
              <a:rPr lang="pl-PL" sz="2000" dirty="0"/>
              <a:t>-&gt;</a:t>
            </a:r>
            <a:r>
              <a:rPr lang="pl-PL" sz="2000" dirty="0" err="1"/>
              <a:t>Merge</a:t>
            </a:r>
            <a:r>
              <a:rPr lang="pl-P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Integracja modułów bazy danych z aplikacją klienta.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Wystawienie aplikacji na hosting WWW.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793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094C3-27BC-4FDB-B5DD-B730813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 system chcieliśmy stworzyć?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F6A063-2E9E-47AA-A633-9C5AFB14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Skierowany do posiadaczy flot samochodów.</a:t>
            </a:r>
          </a:p>
          <a:p>
            <a:r>
              <a:rPr lang="pl-PL" dirty="0"/>
              <a:t>Łatwy w obsłudze.</a:t>
            </a:r>
          </a:p>
          <a:p>
            <a:r>
              <a:rPr lang="pl-PL" dirty="0"/>
              <a:t>Zapewniający funkcjonalności takie jak:</a:t>
            </a:r>
          </a:p>
          <a:p>
            <a:pPr lvl="1"/>
            <a:r>
              <a:rPr lang="pl-PL" dirty="0"/>
              <a:t>Sprawdzanie średniej prędkości na odcinku x-&gt;y</a:t>
            </a:r>
          </a:p>
          <a:p>
            <a:pPr lvl="1"/>
            <a:r>
              <a:rPr lang="pl-PL" dirty="0"/>
              <a:t>Śledzenie pojazdów w czasie rzeczywistym</a:t>
            </a:r>
          </a:p>
          <a:p>
            <a:pPr lvl="1"/>
            <a:r>
              <a:rPr lang="pl-PL" dirty="0"/>
              <a:t>Możliwość powiązania pracownika z pojazdem.</a:t>
            </a:r>
          </a:p>
          <a:p>
            <a:pPr lvl="1"/>
            <a:r>
              <a:rPr lang="pl-PL" dirty="0"/>
              <a:t>Obserwacja przebytej trasy naniesionej na mapę.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789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E6087F-3DFB-49CD-8FE7-DA2E59D5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l-PL" dirty="0"/>
              <a:t>Problemy / </a:t>
            </a:r>
            <a:r>
              <a:rPr lang="pl-PL" dirty="0" err="1"/>
              <a:t>blockery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9DAD0A5A-0309-4C03-A6A9-49C467483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1124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29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30DA6-ABCB-4D8E-8B91-070B7A42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Obecny stan systemu</a:t>
            </a:r>
            <a:endParaRPr lang="en-US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5B3007EF-4C8A-4DCA-8E83-B0B417A2B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6413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4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E24F17-1F43-4E7C-95D2-FDD4DCCC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pl-PL" sz="5400"/>
              <a:t>Kolejne kroki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829657-45A6-44B8-9710-84FF3481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/>
              <a:t>Pełna integracja serwera z aplikacją użytkownika.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Wystawienie aplikacji na hosting WWW.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Przeprowadzenie serii testów integracyjnych.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437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D66392-B2B8-4E26-8945-380EC1B6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Stan dokumentacji</a:t>
            </a:r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D13E941-B849-4B53-A36F-7B3811A6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3472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301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472993-3523-49A0-AD93-140C305E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l-PL"/>
              <a:t>Podział prac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A7506E-D85F-4689-BD95-30101FBEF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51896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71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 descr="Obraz zawierający niebieski, połowa, obiekt na zewnątrz, nocne niebo&#10;&#10;Opis wygenerowany automatycznie">
            <a:extLst>
              <a:ext uri="{FF2B5EF4-FFF2-40B4-BE49-F238E27FC236}">
                <a16:creationId xmlns:a16="http://schemas.microsoft.com/office/drawing/2014/main" id="{3261689C-5CD0-4B98-A49C-4936BE1F9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E03DFBE-3E22-4502-810D-C9CE244D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Dziękujemy za uwagę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E894FA-8260-4A8F-B3E8-99045662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>
                <a:solidFill>
                  <a:srgbClr val="FFFFFF"/>
                </a:solidFill>
              </a:rPr>
              <a:t>Grupa w składzie:</a:t>
            </a:r>
          </a:p>
          <a:p>
            <a:r>
              <a:rPr lang="pl-PL" sz="2000">
                <a:solidFill>
                  <a:srgbClr val="FFFFFF"/>
                </a:solidFill>
              </a:rPr>
              <a:t>Mateusz Janiak</a:t>
            </a:r>
          </a:p>
          <a:p>
            <a:r>
              <a:rPr lang="pl-PL" sz="2000">
                <a:solidFill>
                  <a:srgbClr val="FFFFFF"/>
                </a:solidFill>
              </a:rPr>
              <a:t>Sebastian Dresler</a:t>
            </a:r>
          </a:p>
          <a:p>
            <a:r>
              <a:rPr lang="pl-PL" sz="2000">
                <a:solidFill>
                  <a:srgbClr val="FFFFFF"/>
                </a:solidFill>
              </a:rPr>
              <a:t>Mariusz Pietrzak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0996E5-B897-402E-8C7F-B6686465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 potrzeba monitoringu pojazdów?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B77F84-F2BE-48E7-BFF8-9F06E260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Firmy transportowe?</a:t>
            </a:r>
          </a:p>
          <a:p>
            <a:r>
              <a:rPr lang="pl-PL" dirty="0"/>
              <a:t>Usługi dostawcze?</a:t>
            </a:r>
          </a:p>
          <a:p>
            <a:r>
              <a:rPr lang="pl-PL" dirty="0"/>
              <a:t>Usługi przewozu osób?</a:t>
            </a:r>
          </a:p>
          <a:p>
            <a:r>
              <a:rPr lang="pl-PL" dirty="0"/>
              <a:t>Firmy budowlane?</a:t>
            </a:r>
          </a:p>
          <a:p>
            <a:r>
              <a:rPr lang="pl-PL" dirty="0"/>
              <a:t>Dealerzy samochodowi(w ramach gwarancji)?</a:t>
            </a:r>
          </a:p>
          <a:p>
            <a:r>
              <a:rPr lang="pl-PL" dirty="0"/>
              <a:t>Firmy oferujące wynajem samochodów osobowych/dostawczych?</a:t>
            </a:r>
          </a:p>
        </p:txBody>
      </p:sp>
    </p:spTree>
    <p:extLst>
      <p:ext uri="{BB962C8B-B14F-4D97-AF65-F5344CB8AC3E}">
        <p14:creationId xmlns:p14="http://schemas.microsoft.com/office/powerpoint/2010/main" val="71723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351880-BC4D-4AB0-A64A-025505F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warto rozwijać takie rozwiązania?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71884-3E13-4A46-8E94-A2E51EEC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Biorąc pod uwagę wszystkie przykłady możemy stwierdzić, że zapotrzebowanie na tego typu systemu jest przynajmniej duże. </a:t>
            </a:r>
          </a:p>
          <a:p>
            <a:pPr marL="0" indent="0">
              <a:buNone/>
            </a:pPr>
            <a:r>
              <a:rPr lang="pl-PL" dirty="0"/>
              <a:t>Każdy szef chce albo nawet powinien mieć na oku swoich pracowników. Więc tak długo jak ludzie będą korzystać z transportu tak długo monitoring pojazdów będzie się sprzedawał.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6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CDAC1-3DDA-49F3-A89B-DE436117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pl-PL" dirty="0"/>
            </a:br>
            <a:r>
              <a:rPr lang="pl-PL" dirty="0"/>
              <a:t>Jak to się ma do pojazdów autonomicznych które w przeciągu kliku / kilkunastu lat staną się dobrem powszechnym?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B1A69-4A0F-47B5-A21F-07641F13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Pojazdy autonomiczne może nie muszą być kontrolowane jeżeli chodzi o czasy dostaw czy inne tego typu parametry zależne od humoru / możliwości człowieka.</a:t>
            </a:r>
            <a:br>
              <a:rPr lang="pl-PL" dirty="0"/>
            </a:br>
            <a:r>
              <a:rPr lang="pl-PL" dirty="0"/>
              <a:t>Mimo wszystko jeżeli klient zgłosi problem z dostawą towaru jako szef każdy chciałby wiedzieć gdzie jego pojazd był w tym czasie. </a:t>
            </a:r>
          </a:p>
          <a:p>
            <a:r>
              <a:rPr lang="pl-PL" dirty="0"/>
              <a:t>W tym wypadku monitoring pojazdów stanie się potrzebnym albo wręcz wymaganym dodatkiem do każdej floty pojazdów.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Obraz zawierający niebieski, połowa, obiekt na zewnątrz, nocne niebo&#10;&#10;Opis wygenerowany automatycznie">
            <a:extLst>
              <a:ext uri="{FF2B5EF4-FFF2-40B4-BE49-F238E27FC236}">
                <a16:creationId xmlns:a16="http://schemas.microsoft.com/office/drawing/2014/main" id="{3261689C-5CD0-4B98-A49C-4936BE1F9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6" r="41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03DFBE-3E22-4502-810D-C9CE244D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dirty="0"/>
              <a:t>Realizacja Projektu</a:t>
            </a:r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80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D153AF-40DB-473D-85CE-3ED190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Składowe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B47145-4BFC-4AC3-98CE-4BA91012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Urządzenie lokalizujące</a:t>
            </a:r>
          </a:p>
          <a:p>
            <a:r>
              <a:rPr lang="pl-PL" dirty="0"/>
              <a:t>Serwer z bazą danych</a:t>
            </a:r>
          </a:p>
          <a:p>
            <a:r>
              <a:rPr lang="pl-PL" dirty="0"/>
              <a:t>Aplikacja dla użytkownika końcowego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1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FF78E2-F200-4209-80BD-0027CE6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l-PL"/>
              <a:t>Urządzenie lokalizujące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 descr="Obraz zawierający tekst, monitor, ekran, zrzut ekranu&#10;&#10;Opis wygenerowany automatycznie">
            <a:extLst>
              <a:ext uri="{FF2B5EF4-FFF2-40B4-BE49-F238E27FC236}">
                <a16:creationId xmlns:a16="http://schemas.microsoft.com/office/drawing/2014/main" id="{C873C935-B209-4356-9DEC-8CE66803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9" r="2" b="14825"/>
          <a:stretch/>
        </p:blipFill>
        <p:spPr>
          <a:xfrm>
            <a:off x="4341916" y="2478024"/>
            <a:ext cx="3035013" cy="3694176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EF078D2-BE27-494F-9B4A-2D3C1F5E7B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9229"/>
          <a:stretch/>
        </p:blipFill>
        <p:spPr>
          <a:xfrm>
            <a:off x="775946" y="2478024"/>
            <a:ext cx="3039303" cy="369417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36599-6958-4C02-AD29-0813CCC2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r>
              <a:rPr lang="pl-PL" sz="1800"/>
              <a:t>Kotlin </a:t>
            </a:r>
          </a:p>
          <a:p>
            <a:r>
              <a:rPr lang="pl-PL" sz="1800"/>
              <a:t>Android</a:t>
            </a:r>
          </a:p>
          <a:p>
            <a:r>
              <a:rPr lang="pl-PL" sz="1800"/>
              <a:t>GPS</a:t>
            </a:r>
          </a:p>
          <a:p>
            <a:r>
              <a:rPr lang="pl-PL" sz="1800"/>
              <a:t>Web client</a:t>
            </a:r>
          </a:p>
          <a:p>
            <a:r>
              <a:rPr lang="pl-PL" sz="18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052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D694C0-6200-49C5-AE9C-AFC27C4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877507"/>
            <a:ext cx="3817182" cy="104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/>
              <a:t>Urządzenie</a:t>
            </a:r>
            <a:r>
              <a:rPr lang="en-US" sz="3600" dirty="0"/>
              <a:t> </a:t>
            </a:r>
            <a:r>
              <a:rPr lang="en-US" sz="3600" dirty="0" err="1"/>
              <a:t>lokalizujące</a:t>
            </a:r>
            <a:endParaRPr lang="en-US" sz="3600" dirty="0"/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267C8F7-4673-48CD-932F-F2056C3429B9}"/>
              </a:ext>
            </a:extLst>
          </p:cNvPr>
          <p:cNvSpPr txBox="1"/>
          <p:nvPr/>
        </p:nvSpPr>
        <p:spPr>
          <a:xfrm>
            <a:off x="481029" y="4010023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Struktura modułu</a:t>
            </a:r>
            <a:endParaRPr lang="en-US" sz="2400" dirty="0"/>
          </a:p>
        </p:txBody>
      </p:sp>
      <p:pic>
        <p:nvPicPr>
          <p:cNvPr id="45" name="Symbol zastępczy zawartości 44">
            <a:extLst>
              <a:ext uri="{FF2B5EF4-FFF2-40B4-BE49-F238E27FC236}">
                <a16:creationId xmlns:a16="http://schemas.microsoft.com/office/drawing/2014/main" id="{C98D2FBD-C303-47F2-9234-42E193607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919" y="955558"/>
            <a:ext cx="3774372" cy="4946884"/>
          </a:xfrm>
        </p:spPr>
      </p:pic>
    </p:spTree>
    <p:extLst>
      <p:ext uri="{BB962C8B-B14F-4D97-AF65-F5344CB8AC3E}">
        <p14:creationId xmlns:p14="http://schemas.microsoft.com/office/powerpoint/2010/main" val="40765724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1"/>
      </a:lt2>
      <a:accent1>
        <a:srgbClr val="45B0A6"/>
      </a:accent1>
      <a:accent2>
        <a:srgbClr val="3B8BB1"/>
      </a:accent2>
      <a:accent3>
        <a:srgbClr val="4D6CC3"/>
      </a:accent3>
      <a:accent4>
        <a:srgbClr val="4F3DB2"/>
      </a:accent4>
      <a:accent5>
        <a:srgbClr val="904DC3"/>
      </a:accent5>
      <a:accent6>
        <a:srgbClr val="B03BB1"/>
      </a:accent6>
      <a:hlink>
        <a:srgbClr val="BF3F4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647</Words>
  <Application>Microsoft Office PowerPoint</Application>
  <PresentationFormat>Panoramiczny</PresentationFormat>
  <Paragraphs>147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Arial</vt:lpstr>
      <vt:lpstr>Avenir Next LT Pro</vt:lpstr>
      <vt:lpstr>Calibri</vt:lpstr>
      <vt:lpstr>Neue Haas Grotesk Text Pro</vt:lpstr>
      <vt:lpstr>AccentBoxVTI</vt:lpstr>
      <vt:lpstr>Monitoring Pojazdów</vt:lpstr>
      <vt:lpstr>Czym jest monitoring pojazdów?</vt:lpstr>
      <vt:lpstr>Komu potrzeba monitoringu pojazdów?</vt:lpstr>
      <vt:lpstr>Czy warto rozwijać takie rozwiązania?</vt:lpstr>
      <vt:lpstr> Jak to się ma do pojazdów autonomicznych które w przeciągu kliku / kilkunastu lat staną się dobrem powszechnym? </vt:lpstr>
      <vt:lpstr>Realizacja Projektu</vt:lpstr>
      <vt:lpstr>Składowe</vt:lpstr>
      <vt:lpstr>Urządzenie lokalizujące</vt:lpstr>
      <vt:lpstr>Urządzenie lokalizujące</vt:lpstr>
      <vt:lpstr>Urządzenie lokalizujące</vt:lpstr>
      <vt:lpstr>Urządzenie lokalizujące</vt:lpstr>
      <vt:lpstr>Serwer z bazą danych</vt:lpstr>
      <vt:lpstr>Serwer z bazą danych</vt:lpstr>
      <vt:lpstr>Serwer z bazą danych</vt:lpstr>
      <vt:lpstr>Serwer z bazą danych</vt:lpstr>
      <vt:lpstr>Aplikacja dla użytkownika</vt:lpstr>
      <vt:lpstr>Aplikacja dla użytkownika</vt:lpstr>
      <vt:lpstr>Aplikacja dla użytkownika</vt:lpstr>
      <vt:lpstr>Aplikacja dla użytkownika</vt:lpstr>
      <vt:lpstr>Projekt jako całość</vt:lpstr>
      <vt:lpstr>Narzędzia z których korzystaliśmy</vt:lpstr>
      <vt:lpstr>Proces rozwoju oprogramowania</vt:lpstr>
      <vt:lpstr>Jaki system chcieliśmy stworzyć?</vt:lpstr>
      <vt:lpstr>Problemy / blockery</vt:lpstr>
      <vt:lpstr>Obecny stan systemu</vt:lpstr>
      <vt:lpstr>Kolejne kroki</vt:lpstr>
      <vt:lpstr>Stan dokumentacji</vt:lpstr>
      <vt:lpstr>Podział prac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Janiak</dc:creator>
  <cp:lastModifiedBy>Mateusz Janiak</cp:lastModifiedBy>
  <cp:revision>40</cp:revision>
  <dcterms:created xsi:type="dcterms:W3CDTF">2021-06-18T16:26:00Z</dcterms:created>
  <dcterms:modified xsi:type="dcterms:W3CDTF">2021-06-20T12:52:10Z</dcterms:modified>
</cp:coreProperties>
</file>