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67145" autoAdjust="0"/>
  </p:normalViewPr>
  <p:slideViewPr>
    <p:cSldViewPr snapToGrid="0">
      <p:cViewPr varScale="1">
        <p:scale>
          <a:sx n="50" d="100"/>
          <a:sy n="50" d="100"/>
        </p:scale>
        <p:origin x="13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D58CB-CFDD-46D3-92A1-E45EB2E5AD3A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93FB1-1E52-4122-9A37-986B142E9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5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Historical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overview</a:t>
            </a:r>
            <a:r>
              <a:rPr lang="pl-PL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err="1" smtClean="0"/>
              <a:t>Irregular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measurements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timesteps</a:t>
            </a:r>
            <a:endParaRPr lang="pl-P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Missing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2018 – </a:t>
            </a:r>
            <a:r>
              <a:rPr lang="pl-PL" baseline="0" dirty="0" err="1" smtClean="0"/>
              <a:t>best</a:t>
            </a:r>
            <a:r>
              <a:rPr lang="pl-PL" baseline="0" dirty="0" smtClean="0"/>
              <a:t> period for data </a:t>
            </a:r>
            <a:r>
              <a:rPr lang="pl-PL" baseline="0" dirty="0" err="1" smtClean="0"/>
              <a:t>mining</a:t>
            </a:r>
            <a:r>
              <a:rPr lang="pl-PL" baseline="0" dirty="0" smtClean="0"/>
              <a:t>/</a:t>
            </a:r>
            <a:r>
              <a:rPr lang="pl-PL" baseline="0" dirty="0" err="1" smtClean="0"/>
              <a:t>exploration</a:t>
            </a:r>
            <a:r>
              <a:rPr lang="pl-PL" baseline="0" dirty="0" smtClean="0"/>
              <a:t> and model </a:t>
            </a:r>
            <a:r>
              <a:rPr lang="pl-PL" baseline="0" dirty="0" err="1" smtClean="0"/>
              <a:t>fitting</a:t>
            </a:r>
            <a:endParaRPr lang="pl-P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172 032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(84 </a:t>
            </a:r>
            <a:r>
              <a:rPr lang="pl-PL" baseline="0" dirty="0" err="1" smtClean="0"/>
              <a:t>sensors</a:t>
            </a:r>
            <a:r>
              <a:rPr lang="pl-PL" baseline="0" dirty="0" smtClean="0"/>
              <a:t> x 2048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/sensor)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as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example</a:t>
            </a:r>
            <a:r>
              <a:rPr lang="pl-PL" baseline="0" dirty="0" smtClean="0"/>
              <a:t> – we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focus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measure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model, </a:t>
            </a:r>
            <a:r>
              <a:rPr lang="pl-PL" baseline="0" dirty="0" err="1" smtClean="0"/>
              <a:t>explanation</a:t>
            </a:r>
            <a:r>
              <a:rPr lang="pl-PL" baseline="0" dirty="0" smtClean="0"/>
              <a:t> on </a:t>
            </a:r>
            <a:r>
              <a:rPr lang="pl-PL" baseline="0" dirty="0" err="1" smtClean="0"/>
              <a:t>next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slides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90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smtClean="0"/>
              <a:t>Data from 2018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err="1" smtClean="0"/>
              <a:t>Means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172 032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(84 </a:t>
            </a:r>
            <a:r>
              <a:rPr lang="pl-PL" baseline="0" dirty="0" err="1" smtClean="0"/>
              <a:t>sensors</a:t>
            </a:r>
            <a:r>
              <a:rPr lang="pl-PL" baseline="0" dirty="0" smtClean="0"/>
              <a:t> x 2048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/sensor)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err="1" smtClean="0"/>
              <a:t>Nothing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special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observe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means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fluctuate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around</a:t>
            </a:r>
            <a:r>
              <a:rPr lang="pl-PL" baseline="0" dirty="0" smtClean="0"/>
              <a:t> zero, </a:t>
            </a:r>
            <a:r>
              <a:rPr lang="pl-PL" baseline="0" dirty="0" err="1" smtClean="0"/>
              <a:t>except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period (</a:t>
            </a:r>
            <a:r>
              <a:rPr lang="pl-PL" baseline="0" dirty="0" err="1" smtClean="0"/>
              <a:t>probably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caused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voltage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changes</a:t>
            </a:r>
            <a:r>
              <a:rPr lang="pl-PL" baseline="0" dirty="0" smtClean="0"/>
              <a:t>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47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smtClean="0"/>
              <a:t>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172 032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(84 </a:t>
            </a:r>
            <a:r>
              <a:rPr lang="pl-PL" baseline="0" dirty="0" err="1" smtClean="0"/>
              <a:t>sensors</a:t>
            </a:r>
            <a:r>
              <a:rPr lang="pl-PL" baseline="0" dirty="0" smtClean="0"/>
              <a:t> x 2048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/sensor)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err="1" smtClean="0"/>
              <a:t>Again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first</a:t>
            </a:r>
            <a:r>
              <a:rPr lang="pl-PL" baseline="0" dirty="0" smtClean="0"/>
              <a:t> period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(</a:t>
            </a:r>
            <a:r>
              <a:rPr lang="pl-PL" baseline="0" dirty="0" err="1" smtClean="0"/>
              <a:t>probably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caused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voltage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changes</a:t>
            </a:r>
            <a:r>
              <a:rPr lang="pl-PL" baseline="0" dirty="0" smtClean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baseline="0" dirty="0" err="1" smtClean="0"/>
              <a:t>Visible</a:t>
            </a:r>
            <a:r>
              <a:rPr lang="pl-PL" baseline="0" dirty="0" smtClean="0"/>
              <a:t> trend on </a:t>
            </a:r>
            <a:r>
              <a:rPr lang="pl-PL" baseline="0" dirty="0" err="1" smtClean="0"/>
              <a:t>periods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between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 – 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grows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between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declines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rapidly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calibration</a:t>
            </a:r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1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Proposed</a:t>
            </a:r>
            <a:r>
              <a:rPr lang="pl-PL" dirty="0" smtClean="0"/>
              <a:t> Solution:</a:t>
            </a:r>
          </a:p>
          <a:p>
            <a:r>
              <a:rPr lang="en-US" dirty="0" smtClean="0"/>
              <a:t>Weibull </a:t>
            </a:r>
            <a:r>
              <a:rPr lang="en-US" dirty="0" smtClean="0"/>
              <a:t>Time To Event Recurrent Neural Network</a:t>
            </a:r>
            <a:endParaRPr lang="pl-PL" dirty="0" smtClean="0"/>
          </a:p>
          <a:p>
            <a:r>
              <a:rPr lang="en-US" dirty="0" smtClean="0"/>
              <a:t>Sequential predicting a distribution over the time to the next event</a:t>
            </a:r>
            <a:r>
              <a:rPr lang="pl-PL" dirty="0" smtClean="0"/>
              <a:t>. W</a:t>
            </a:r>
            <a:r>
              <a:rPr lang="en-US" dirty="0" smtClean="0"/>
              <a:t>e want to assign high probability at the </a:t>
            </a:r>
            <a:r>
              <a:rPr lang="en-US" i="1" dirty="0" smtClean="0"/>
              <a:t>next</a:t>
            </a:r>
            <a:r>
              <a:rPr lang="en-US" dirty="0" smtClean="0"/>
              <a:t> event or low probability where there </a:t>
            </a:r>
            <a:r>
              <a:rPr lang="en-US" i="1" dirty="0" smtClean="0"/>
              <a:t>wasn't</a:t>
            </a:r>
            <a:r>
              <a:rPr lang="en-US" dirty="0" smtClean="0"/>
              <a:t> any events</a:t>
            </a:r>
            <a:r>
              <a:rPr lang="pl-PL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</a:t>
            </a:r>
            <a:r>
              <a:rPr lang="en-US" dirty="0" smtClean="0"/>
              <a:t>Weibull</a:t>
            </a:r>
            <a:r>
              <a:rPr lang="pl-PL" dirty="0" smtClean="0"/>
              <a:t> </a:t>
            </a:r>
            <a:r>
              <a:rPr lang="pl-PL" b="0" dirty="0" err="1" smtClean="0"/>
              <a:t>distribution</a:t>
            </a:r>
            <a:r>
              <a:rPr lang="en-US" dirty="0" smtClean="0"/>
              <a:t> with parameters </a:t>
            </a:r>
            <a:r>
              <a:rPr lang="en-US" dirty="0" smtClean="0">
                <a:effectLst/>
              </a:rPr>
              <a:t>αt</a:t>
            </a:r>
            <a:r>
              <a:rPr lang="en-US" dirty="0" smtClean="0"/>
              <a:t> and </a:t>
            </a:r>
            <a:r>
              <a:rPr lang="en-US" dirty="0" smtClean="0">
                <a:effectLst/>
              </a:rPr>
              <a:t>βt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en-US" dirty="0" smtClean="0"/>
              <a:t>Let </a:t>
            </a:r>
            <a:r>
              <a:rPr lang="en-US" dirty="0" err="1" smtClean="0">
                <a:effectLst/>
              </a:rPr>
              <a:t>θt</a:t>
            </a:r>
            <a:r>
              <a:rPr lang="en-US" dirty="0" smtClean="0">
                <a:effectLst/>
              </a:rPr>
              <a:t>=(αtβt)=g(x0:t)</a:t>
            </a:r>
            <a:r>
              <a:rPr lang="en-US" dirty="0" smtClean="0"/>
              <a:t> to be the output of an RNN</a:t>
            </a:r>
            <a:endParaRPr lang="pl-PL" dirty="0" smtClean="0"/>
          </a:p>
          <a:p>
            <a:r>
              <a:rPr lang="en-US" dirty="0" smtClean="0"/>
              <a:t>So </a:t>
            </a:r>
            <a:r>
              <a:rPr lang="en-US" dirty="0" smtClean="0">
                <a:effectLst/>
              </a:rPr>
              <a:t>αt</a:t>
            </a:r>
            <a:r>
              <a:rPr lang="en-US" dirty="0" smtClean="0"/>
              <a:t> and/or </a:t>
            </a:r>
            <a:r>
              <a:rPr lang="en-US" dirty="0" smtClean="0">
                <a:effectLst/>
              </a:rPr>
              <a:t>βt</a:t>
            </a:r>
            <a:r>
              <a:rPr lang="en-US" dirty="0" smtClean="0"/>
              <a:t> is controlled by the feature data </a:t>
            </a:r>
            <a:r>
              <a:rPr lang="en-US" dirty="0" err="1" smtClean="0">
                <a:effectLst/>
              </a:rPr>
              <a:t>xt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pl-PL" dirty="0" smtClean="0"/>
              <a:t>In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, standard </a:t>
            </a:r>
            <a:r>
              <a:rPr lang="pl-PL" dirty="0" err="1" smtClean="0"/>
              <a:t>deviation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feature</a:t>
            </a:r>
            <a:r>
              <a:rPr lang="pl-PL" dirty="0" smtClean="0"/>
              <a:t>, and </a:t>
            </a:r>
            <a:r>
              <a:rPr lang="pl-PL" dirty="0" err="1" smtClean="0"/>
              <a:t>callibration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event.</a:t>
            </a:r>
          </a:p>
          <a:p>
            <a:r>
              <a:rPr lang="pl-PL" baseline="0" dirty="0" smtClean="0"/>
              <a:t>We </a:t>
            </a:r>
            <a:r>
              <a:rPr lang="pl-PL" baseline="0" dirty="0" err="1" smtClean="0"/>
              <a:t>assume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executed</a:t>
            </a:r>
            <a:r>
              <a:rPr lang="pl-PL" baseline="0" dirty="0" smtClean="0"/>
              <a:t> in a </a:t>
            </a:r>
            <a:r>
              <a:rPr lang="pl-PL" baseline="0" dirty="0" err="1" smtClean="0"/>
              <a:t>timely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manner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in 2018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68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Data to </a:t>
            </a:r>
            <a:r>
              <a:rPr lang="pl-PL" baseline="0" dirty="0" err="1" smtClean="0"/>
              <a:t>train</a:t>
            </a:r>
            <a:r>
              <a:rPr lang="pl-PL" baseline="0" dirty="0" smtClean="0"/>
              <a:t> </a:t>
            </a:r>
            <a:r>
              <a:rPr lang="pl-PL" dirty="0" smtClean="0"/>
              <a:t>model: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We </a:t>
            </a:r>
            <a:r>
              <a:rPr lang="pl-PL" dirty="0" err="1" smtClean="0"/>
              <a:t>use</a:t>
            </a:r>
            <a:r>
              <a:rPr lang="pl-PL" dirty="0" smtClean="0"/>
              <a:t> 4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periods</a:t>
            </a:r>
            <a:r>
              <a:rPr lang="pl-PL" baseline="0" dirty="0" smtClean="0"/>
              <a:t> with most </a:t>
            </a:r>
            <a:r>
              <a:rPr lang="pl-PL" baseline="0" dirty="0" err="1" smtClean="0"/>
              <a:t>appropriate</a:t>
            </a:r>
            <a:r>
              <a:rPr lang="pl-PL" baseline="0" dirty="0" smtClean="0"/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err="1" smtClean="0"/>
              <a:t>Every</a:t>
            </a:r>
            <a:r>
              <a:rPr lang="pl-PL" baseline="0" dirty="0" smtClean="0"/>
              <a:t> single </a:t>
            </a:r>
            <a:r>
              <a:rPr lang="pl-PL" baseline="0" dirty="0" err="1" smtClean="0"/>
              <a:t>entry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contains</a:t>
            </a:r>
            <a:r>
              <a:rPr lang="pl-PL" baseline="0" dirty="0" smtClean="0"/>
              <a:t> „</a:t>
            </a:r>
            <a:r>
              <a:rPr lang="pl-PL" baseline="0" dirty="0" err="1" smtClean="0"/>
              <a:t>current</a:t>
            </a:r>
            <a:r>
              <a:rPr lang="pl-PL" baseline="0" dirty="0" smtClean="0"/>
              <a:t>” 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, with 100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history</a:t>
            </a:r>
            <a:endParaRPr lang="pl-P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For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smtClean="0"/>
              <a:t>standard </a:t>
            </a:r>
            <a:r>
              <a:rPr lang="pl-PL" baseline="0" dirty="0" err="1" smtClean="0"/>
              <a:t>deviation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entry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contain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deltatime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passed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since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previous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measurment</a:t>
            </a:r>
            <a:endParaRPr lang="pl-P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3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periods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r>
              <a:rPr lang="pl-PL" dirty="0" smtClean="0"/>
              <a:t>,</a:t>
            </a:r>
            <a:r>
              <a:rPr lang="pl-PL" baseline="0" dirty="0" smtClean="0"/>
              <a:t> and the </a:t>
            </a:r>
            <a:r>
              <a:rPr lang="pl-PL" baseline="0" dirty="0" err="1" smtClean="0"/>
              <a:t>last</a:t>
            </a:r>
            <a:r>
              <a:rPr lang="pl-PL" baseline="0" dirty="0" smtClean="0"/>
              <a:t> one for </a:t>
            </a:r>
            <a:r>
              <a:rPr lang="pl-PL" baseline="0" dirty="0" err="1" smtClean="0"/>
              <a:t>testing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62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measures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evaluate</a:t>
            </a:r>
            <a:r>
              <a:rPr lang="pl-PL" dirty="0" smtClean="0"/>
              <a:t> </a:t>
            </a:r>
            <a:r>
              <a:rPr lang="pl-PL" dirty="0" err="1" smtClean="0"/>
              <a:t>trainig</a:t>
            </a:r>
            <a:r>
              <a:rPr lang="pl-PL" dirty="0" smtClean="0"/>
              <a:t> proces: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MSE -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squared</a:t>
            </a:r>
            <a:r>
              <a:rPr lang="pl-PL" dirty="0" smtClean="0"/>
              <a:t> </a:t>
            </a:r>
            <a:r>
              <a:rPr lang="pl-PL" dirty="0" err="1" smtClean="0"/>
              <a:t>deviation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baseline="0" dirty="0" smtClean="0"/>
              <a:t> real and </a:t>
            </a:r>
            <a:r>
              <a:rPr lang="pl-PL" baseline="0" dirty="0" err="1" smtClean="0"/>
              <a:t>predicted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calibration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 smtClean="0"/>
              <a:t>Loss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- </a:t>
            </a:r>
            <a:r>
              <a:rPr lang="en-US" dirty="0" smtClean="0"/>
              <a:t>Discrete log-likelihood for Weibull hazard function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 smtClean="0"/>
              <a:t>MSE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finally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even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better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validation</a:t>
            </a:r>
            <a:r>
              <a:rPr lang="pl-PL" baseline="0" dirty="0" smtClean="0"/>
              <a:t> data, the </a:t>
            </a:r>
            <a:r>
              <a:rPr lang="pl-PL" baseline="0" dirty="0" err="1" smtClean="0"/>
              <a:t>reason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could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validation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regular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55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Comparation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Real and </a:t>
            </a:r>
            <a:r>
              <a:rPr lang="pl-PL" dirty="0" err="1" smtClean="0"/>
              <a:t>Predicted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days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callibration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all</a:t>
            </a:r>
            <a:r>
              <a:rPr lang="pl-PL" baseline="0" dirty="0" smtClean="0"/>
              <a:t> data. </a:t>
            </a:r>
          </a:p>
          <a:p>
            <a:r>
              <a:rPr lang="pl-PL" baseline="0" dirty="0" smtClean="0"/>
              <a:t>Model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predict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quite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good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much </a:t>
            </a:r>
            <a:r>
              <a:rPr lang="pl-PL" baseline="0" dirty="0" err="1" smtClean="0"/>
              <a:t>time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left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next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callibration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Unfortunatelly</a:t>
            </a:r>
            <a:r>
              <a:rPr lang="pl-PL" baseline="0" dirty="0" smtClean="0"/>
              <a:t> model </a:t>
            </a:r>
            <a:r>
              <a:rPr lang="pl-PL" baseline="0" dirty="0" err="1" smtClean="0"/>
              <a:t>cannot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near</a:t>
            </a:r>
            <a:r>
              <a:rPr lang="pl-PL" baseline="0" dirty="0" smtClean="0"/>
              <a:t> zero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35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Comparation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Real and </a:t>
            </a:r>
            <a:r>
              <a:rPr lang="pl-PL" dirty="0" err="1" smtClean="0"/>
              <a:t>Predicted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days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callibration</a:t>
            </a:r>
            <a:r>
              <a:rPr lang="pl-PL" baseline="0" dirty="0" smtClean="0"/>
              <a:t> – test data 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3FB1-1E52-4122-9A37-986B142E9F4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02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0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0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97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4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3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70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81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6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0E0D-D703-4BF7-9E55-0315F018A5B4}" type="datetimeFigureOut">
              <a:rPr lang="pl-PL" smtClean="0"/>
              <a:t>2019-07-10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1292-B85E-4BC1-8F72-62BDC8E443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42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Objectives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>
            <a:normAutofit/>
          </a:bodyPr>
          <a:lstStyle/>
          <a:p>
            <a:r>
              <a:rPr lang="pl-PL" sz="4000" dirty="0" err="1" smtClean="0"/>
              <a:t>Create</a:t>
            </a:r>
            <a:r>
              <a:rPr lang="pl-PL" sz="4000" dirty="0" smtClean="0"/>
              <a:t> model to </a:t>
            </a:r>
            <a:r>
              <a:rPr lang="pl-PL" sz="4000" dirty="0" err="1" smtClean="0"/>
              <a:t>predict</a:t>
            </a:r>
            <a:r>
              <a:rPr lang="pl-PL" sz="4000" dirty="0" smtClean="0"/>
              <a:t> </a:t>
            </a:r>
            <a:r>
              <a:rPr lang="pl-PL" sz="4000" dirty="0" err="1" smtClean="0"/>
              <a:t>time</a:t>
            </a:r>
            <a:r>
              <a:rPr lang="pl-PL" sz="4000" dirty="0" smtClean="0"/>
              <a:t> </a:t>
            </a:r>
            <a:r>
              <a:rPr lang="pl-PL" sz="4000" dirty="0" err="1" smtClean="0"/>
              <a:t>left</a:t>
            </a:r>
            <a:r>
              <a:rPr lang="pl-PL" sz="4000" dirty="0" smtClean="0"/>
              <a:t> to </a:t>
            </a:r>
            <a:r>
              <a:rPr lang="pl-PL" sz="4000" dirty="0" err="1" smtClean="0"/>
              <a:t>next</a:t>
            </a:r>
            <a:r>
              <a:rPr lang="pl-PL" sz="4000" dirty="0" smtClean="0"/>
              <a:t> </a:t>
            </a:r>
            <a:r>
              <a:rPr lang="pl-PL" sz="4000" dirty="0" err="1" smtClean="0"/>
              <a:t>calibration</a:t>
            </a:r>
            <a:r>
              <a:rPr lang="pl-PL" sz="4000" dirty="0" smtClean="0"/>
              <a:t> </a:t>
            </a:r>
          </a:p>
          <a:p>
            <a:r>
              <a:rPr lang="pl-PL" sz="4000" dirty="0" err="1" smtClean="0"/>
              <a:t>Alghoritm</a:t>
            </a:r>
            <a:r>
              <a:rPr lang="pl-PL" sz="4000" dirty="0" smtClean="0"/>
              <a:t> </a:t>
            </a:r>
            <a:r>
              <a:rPr lang="pl-PL" sz="4000" dirty="0" err="1" smtClean="0"/>
              <a:t>based</a:t>
            </a:r>
            <a:r>
              <a:rPr lang="pl-PL" sz="4000" dirty="0" smtClean="0"/>
              <a:t> on </a:t>
            </a:r>
            <a:r>
              <a:rPr lang="pl-PL" sz="4000" dirty="0" err="1" smtClean="0"/>
              <a:t>historical</a:t>
            </a:r>
            <a:r>
              <a:rPr lang="pl-PL" sz="4000" dirty="0" smtClean="0"/>
              <a:t> data</a:t>
            </a:r>
          </a:p>
          <a:p>
            <a:r>
              <a:rPr lang="pl-PL" sz="4000" dirty="0" smtClean="0"/>
              <a:t>Data </a:t>
            </a:r>
            <a:r>
              <a:rPr lang="pl-PL" sz="4000" dirty="0" err="1" smtClean="0"/>
              <a:t>used</a:t>
            </a:r>
            <a:r>
              <a:rPr lang="pl-PL" sz="4000" dirty="0" smtClean="0"/>
              <a:t> in model: </a:t>
            </a:r>
            <a:br>
              <a:rPr lang="pl-PL" sz="4000" dirty="0" smtClean="0"/>
            </a:br>
            <a:r>
              <a:rPr lang="pl-PL" sz="4000" dirty="0" err="1" smtClean="0"/>
              <a:t>raw</a:t>
            </a:r>
            <a:r>
              <a:rPr lang="pl-PL" sz="4000" dirty="0" smtClean="0"/>
              <a:t> data with </a:t>
            </a:r>
            <a:r>
              <a:rPr lang="pl-PL" sz="4000" dirty="0" err="1" smtClean="0"/>
              <a:t>pedestals</a:t>
            </a:r>
            <a:r>
              <a:rPr lang="pl-PL" sz="4000" dirty="0" smtClean="0"/>
              <a:t> </a:t>
            </a:r>
            <a:r>
              <a:rPr lang="pl-PL" sz="4000" dirty="0" err="1" smtClean="0"/>
              <a:t>substracted</a:t>
            </a:r>
            <a:r>
              <a:rPr lang="pl-PL" sz="4000" dirty="0" smtClean="0"/>
              <a:t>,</a:t>
            </a:r>
            <a:br>
              <a:rPr lang="pl-PL" sz="4000" dirty="0" smtClean="0"/>
            </a:br>
            <a:r>
              <a:rPr lang="pl-PL" sz="4000" dirty="0" err="1" smtClean="0"/>
              <a:t>calibration</a:t>
            </a:r>
            <a:r>
              <a:rPr lang="pl-PL" sz="4000" dirty="0" smtClean="0"/>
              <a:t> </a:t>
            </a:r>
            <a:r>
              <a:rPr lang="pl-PL" sz="4000" dirty="0" err="1" smtClean="0"/>
              <a:t>timestamps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2489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Standard </a:t>
            </a:r>
            <a:r>
              <a:rPr lang="pl-PL" sz="3600" dirty="0" err="1" smtClean="0"/>
              <a:t>deviation</a:t>
            </a:r>
            <a:r>
              <a:rPr lang="pl-PL" sz="3600" dirty="0" smtClean="0"/>
              <a:t> from </a:t>
            </a:r>
            <a:r>
              <a:rPr lang="pl-PL" sz="3600" dirty="0" err="1" smtClean="0"/>
              <a:t>pedestals</a:t>
            </a:r>
            <a:r>
              <a:rPr lang="pl-PL" sz="3600" dirty="0" smtClean="0"/>
              <a:t> </a:t>
            </a:r>
            <a:r>
              <a:rPr lang="pl-PL" sz="3600" dirty="0" err="1" smtClean="0"/>
              <a:t>substracted</a:t>
            </a:r>
            <a:r>
              <a:rPr lang="pl-PL" sz="3600" dirty="0" smtClean="0"/>
              <a:t> data</a:t>
            </a:r>
            <a:endParaRPr lang="pl-PL" sz="36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690688"/>
            <a:ext cx="10067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Means</a:t>
            </a:r>
            <a:r>
              <a:rPr lang="pl-PL" sz="3600" dirty="0" smtClean="0"/>
              <a:t> from </a:t>
            </a:r>
            <a:r>
              <a:rPr lang="pl-PL" sz="3600" dirty="0" err="1" smtClean="0"/>
              <a:t>pedestals</a:t>
            </a:r>
            <a:r>
              <a:rPr lang="pl-PL" sz="3600" dirty="0" smtClean="0"/>
              <a:t> </a:t>
            </a:r>
            <a:r>
              <a:rPr lang="pl-PL" sz="3600" dirty="0" err="1" smtClean="0"/>
              <a:t>substracted</a:t>
            </a:r>
            <a:r>
              <a:rPr lang="pl-PL" sz="3600" dirty="0" smtClean="0"/>
              <a:t> data - 2018</a:t>
            </a:r>
            <a:endParaRPr lang="pl-PL" sz="36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8" y="1832355"/>
            <a:ext cx="10328984" cy="38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Standard </a:t>
            </a:r>
            <a:r>
              <a:rPr lang="pl-PL" sz="3600" dirty="0" err="1" smtClean="0"/>
              <a:t>deviation</a:t>
            </a:r>
            <a:r>
              <a:rPr lang="pl-PL" sz="3600" dirty="0" smtClean="0"/>
              <a:t> from </a:t>
            </a:r>
            <a:r>
              <a:rPr lang="pl-PL" sz="3600" dirty="0" err="1" smtClean="0"/>
              <a:t>pedestals</a:t>
            </a:r>
            <a:r>
              <a:rPr lang="pl-PL" sz="3600" dirty="0" smtClean="0"/>
              <a:t> </a:t>
            </a:r>
            <a:r>
              <a:rPr lang="pl-PL" sz="3600" dirty="0" err="1" smtClean="0"/>
              <a:t>substracted</a:t>
            </a:r>
            <a:r>
              <a:rPr lang="pl-PL" sz="3600" dirty="0" smtClean="0"/>
              <a:t> data - 2018</a:t>
            </a:r>
            <a:endParaRPr lang="pl-PL" sz="36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9" y="1690688"/>
            <a:ext cx="10389781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7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Input Data – </a:t>
            </a:r>
            <a:r>
              <a:rPr lang="pl-PL" sz="3600" dirty="0" err="1" smtClean="0"/>
              <a:t>every</a:t>
            </a:r>
            <a:r>
              <a:rPr lang="pl-PL" sz="3600" dirty="0" smtClean="0"/>
              <a:t> </a:t>
            </a:r>
            <a:r>
              <a:rPr lang="pl-PL" sz="3600" dirty="0" err="1" smtClean="0"/>
              <a:t>measurement</a:t>
            </a:r>
            <a:r>
              <a:rPr lang="pl-PL" sz="3600" dirty="0" smtClean="0"/>
              <a:t> with 100 </a:t>
            </a:r>
            <a:r>
              <a:rPr lang="pl-PL" sz="3600" dirty="0" err="1" smtClean="0"/>
              <a:t>measurements</a:t>
            </a:r>
            <a:r>
              <a:rPr lang="pl-PL" sz="3600" dirty="0" smtClean="0"/>
              <a:t> </a:t>
            </a:r>
            <a:r>
              <a:rPr lang="pl-PL" sz="3600" dirty="0" err="1" smtClean="0"/>
              <a:t>history</a:t>
            </a:r>
            <a:endParaRPr lang="pl-PL" sz="36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76526"/>
            <a:ext cx="100584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8113" y="585788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pl-PL" sz="3600" dirty="0" smtClean="0"/>
              <a:t>Learning NN</a:t>
            </a:r>
            <a:endParaRPr lang="pl-PL" sz="36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42" y="0"/>
            <a:ext cx="928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Results</a:t>
            </a:r>
            <a:r>
              <a:rPr lang="pl-PL" sz="3600" dirty="0" smtClean="0"/>
              <a:t> – </a:t>
            </a:r>
            <a:r>
              <a:rPr lang="pl-PL" sz="3600" dirty="0" err="1" smtClean="0"/>
              <a:t>all</a:t>
            </a:r>
            <a:r>
              <a:rPr lang="pl-PL" sz="3600" dirty="0" smtClean="0"/>
              <a:t> data</a:t>
            </a:r>
            <a:endParaRPr lang="pl-PL" sz="36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" y="1690688"/>
            <a:ext cx="12002321" cy="4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Results</a:t>
            </a:r>
            <a:r>
              <a:rPr lang="pl-PL" sz="3600" dirty="0" smtClean="0"/>
              <a:t> – test data </a:t>
            </a:r>
            <a:r>
              <a:rPr lang="pl-PL" sz="3600" dirty="0" err="1" smtClean="0"/>
              <a:t>only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0" y="1690688"/>
            <a:ext cx="11893699" cy="45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462</Words>
  <Application>Microsoft Office PowerPoint</Application>
  <PresentationFormat>Panoramiczny</PresentationFormat>
  <Paragraphs>55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Objectives</vt:lpstr>
      <vt:lpstr>Standard deviation from pedestals substracted data</vt:lpstr>
      <vt:lpstr>Means from pedestals substracted data - 2018</vt:lpstr>
      <vt:lpstr>Standard deviation from pedestals substracted data - 2018</vt:lpstr>
      <vt:lpstr>Prezentacja programu PowerPoint</vt:lpstr>
      <vt:lpstr>Input Data – every measurement with 100 measurements history</vt:lpstr>
      <vt:lpstr>Learning NN</vt:lpstr>
      <vt:lpstr>Results – all data</vt:lpstr>
      <vt:lpstr>Results – test data only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Karpik</dc:creator>
  <cp:lastModifiedBy>Mateusz Karpik</cp:lastModifiedBy>
  <cp:revision>19</cp:revision>
  <dcterms:created xsi:type="dcterms:W3CDTF">2019-07-09T05:31:58Z</dcterms:created>
  <dcterms:modified xsi:type="dcterms:W3CDTF">2019-07-10T21:13:07Z</dcterms:modified>
</cp:coreProperties>
</file>