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5865aebc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5865aebc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5865aebc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5865aebc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5865aebc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5865aebc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5865aebc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5865aebc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5865aebc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5865aebc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5865aebc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5865aebc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5865aebc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5865aebc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5865aebc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5865aebc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5865aebc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5865aebc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03250" y="1410025"/>
            <a:ext cx="5833500" cy="14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DCCP - 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Datagram Congestion 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Control Protocol</a:t>
            </a:r>
            <a:endParaRPr sz="2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986600" y="3671850"/>
            <a:ext cx="40668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Felipe T. Malacarne, Mateus R. Zanella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Roadmap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material didático produzido pelo grupo foi um repositório de estudos na plataforma do GitHub, no formato de um Roadmap.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Link de acesso: https://github.com/mateuszanella/dccp-study-repository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Introdução: o que é DCCP?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Padronizado</a:t>
            </a:r>
            <a:r>
              <a:rPr lang="pt-BR" sz="1800"/>
              <a:t> em 2006 como um meio termo entre confiabilidade do TCP e a performance do UDP;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Ideal para streaming de vídeo e outras aplicações onde a perda de pacotes não representa uma falha crítica;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Pouco suportado atualmente.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Diferenciais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62050"/>
            <a:ext cx="70389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Similar ao UDP, porém com controle de congestionamento, apertos de mão e reconhecimentos;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Mesmo assim, não possui retransmissões por padrão, então ainda é considerado não confiável;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É suportado apenas no kernel do Linux e em algumas de suas distribuições.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Estabelecimento de conexão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2" y="1193113"/>
            <a:ext cx="2624475" cy="330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4312975" y="1191575"/>
            <a:ext cx="44685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Handshake de três vias;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Quando estabelecida a conexão, o cliente envia pacotes 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dados;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servidor responde com pacotes Ack e DataAck;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Fechamento</a:t>
            </a:r>
            <a:r>
              <a:rPr lang="pt-BR"/>
              <a:t> de conexão</a:t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4734000" y="1359050"/>
            <a:ext cx="36024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Tanto cliente quanto servidor pode encerrar a conexão;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Indica que o seu lado não deseja mais enviar dados, mas ainda pode receber;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Pacote DCCP-Reset encerra qualquer conexão.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59038"/>
            <a:ext cx="3305750" cy="24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60"/>
              <a:t>Pacotes</a:t>
            </a:r>
            <a:endParaRPr sz="2260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774400"/>
            <a:ext cx="32745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0. DCCP-Request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1. DCCP-Response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2. DCCP-Data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3. DCCP-Ack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4. DCCP-DataAck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5. DCCP-CloseReq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4572000" y="1774400"/>
            <a:ext cx="3274500" cy="32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6. DCCP-Close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7. DCCP-Reset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8. DCCP-Sync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9. DCCP-SyncAck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10-15. Reservado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1297500" y="1084075"/>
            <a:ext cx="69246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DCCP opera com 10 tipos de pacotes (mais 6 reservados).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Controle de Congestionamento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003775"/>
            <a:ext cx="70389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Como dito no próprio nome, o protocolo DCCP possui controle de congestionamento por padrão;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Oferece flexibilidade na escolha de como lidar com congestionamento;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Dois principais métodos: CCID 2 e CCID 3.</a:t>
            </a:r>
            <a:endParaRPr sz="1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pt-BR" sz="800"/>
              <a:t>Congestion Control ID: mecanismo que especifica o método de controle de congestão.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400225"/>
            <a:ext cx="70389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CCID 2 - </a:t>
            </a:r>
            <a:r>
              <a:rPr lang="pt-BR"/>
              <a:t>TCP-Like Congestion Control</a:t>
            </a:r>
            <a:endParaRPr sz="1788"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977875"/>
            <a:ext cx="7038900" cy="3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Baseado nos mecanismos de controle de congestionamento do protocolo TCP;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Cria uma "janela de congestionamento", inicialmente pequena;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Monitora os reconhecimentos, e ajusta a taxa de envio;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Reage à perda de pacotes reduzindo a taxa de transmissão.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400225"/>
            <a:ext cx="70389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CCID 3 - TCP-Friendly Congestion Control</a:t>
            </a:r>
            <a:endParaRPr sz="1788"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977875"/>
            <a:ext cx="7038900" cy="3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Projetado para aplicações em tempo real, oferecendo um controle mais suave quando comparado ao CCID 2;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Monitora as condições da rede, e ajusta a taxa de envio para evitar congestionamentos, enquanto garante uma entrega oportuna;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Ajusta as taxas de maneira compatível com os fluxos do TCP, de modo que não monopolize a largura da banda.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