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Monitor ruchu w sieci z uwzględnieniem topologii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Podstawy teleinformatyki</a:t>
            </a:r>
          </a:p>
          <a:p>
            <a:r>
              <a:rPr lang="pl-PL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Mateusz Byczkowski, Bartosz Dominiak</a:t>
            </a:r>
          </a:p>
          <a:p>
            <a:r>
              <a:rPr lang="pl-PL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BSI-1</a:t>
            </a:r>
            <a:endParaRPr lang="pl-PL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0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921849"/>
              </p:ext>
            </p:extLst>
          </p:nvPr>
        </p:nvGraphicFramePr>
        <p:xfrm>
          <a:off x="457200" y="1600200"/>
          <a:ext cx="8229600" cy="475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Data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Wykonane prace</a:t>
                      </a:r>
                      <a:endParaRPr lang="pl-PL" dirty="0"/>
                    </a:p>
                  </a:txBody>
                  <a:tcPr anchor="ctr"/>
                </a:tc>
              </a:tr>
              <a:tr h="939976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23.03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Zrobienie</a:t>
                      </a:r>
                      <a:r>
                        <a:rPr lang="pl-PL" baseline="0" dirty="0" smtClean="0"/>
                        <a:t> prezentacji, zapoznanie się z tematem, zbieranie informacji, umieszczenie projektu na GitHub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6.04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Podział prac,</a:t>
                      </a:r>
                      <a:r>
                        <a:rPr lang="pl-PL" baseline="0" dirty="0" smtClean="0"/>
                        <a:t> uruchomienie aplikacji serwera/klienta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20.04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Prace nad</a:t>
                      </a:r>
                      <a:r>
                        <a:rPr lang="pl-PL" baseline="0" dirty="0" smtClean="0"/>
                        <a:t> aplikacjami serwera/klienta, uruchomienie TCP </a:t>
                      </a:r>
                      <a:r>
                        <a:rPr lang="pl-PL" baseline="0" dirty="0" err="1" smtClean="0"/>
                        <a:t>Dump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Prace nad aplikacjami</a:t>
                      </a:r>
                      <a:r>
                        <a:rPr lang="pl-PL" baseline="0" dirty="0" smtClean="0"/>
                        <a:t> serwera/klienta, testy </a:t>
                      </a:r>
                      <a:r>
                        <a:rPr lang="pl-PL" baseline="0" dirty="0" err="1" smtClean="0"/>
                        <a:t>przesyłu</a:t>
                      </a:r>
                      <a:r>
                        <a:rPr lang="pl-PL" baseline="0" dirty="0" smtClean="0"/>
                        <a:t> danych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18.05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Prace nad aplikacjami serwera,</a:t>
                      </a:r>
                      <a:r>
                        <a:rPr lang="pl-PL" baseline="0" dirty="0" smtClean="0"/>
                        <a:t> wnioskowanie ścieżki/topologii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1.06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Rysowanie</a:t>
                      </a:r>
                      <a:r>
                        <a:rPr lang="pl-PL" baseline="0" dirty="0" smtClean="0"/>
                        <a:t> topologii na aplikacji serwera np. za pomocą </a:t>
                      </a:r>
                      <a:r>
                        <a:rPr lang="pl-PL" baseline="0" dirty="0" err="1" smtClean="0"/>
                        <a:t>GraphViz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15.06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Poprawki,</a:t>
                      </a:r>
                      <a:r>
                        <a:rPr lang="pl-PL" baseline="0" dirty="0" smtClean="0"/>
                        <a:t> usunięcie potencjalnych błędów, poprawa UI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Powód wybrania tematu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pl-PL" dirty="0" smtClean="0"/>
              <a:t>Praca z pakietami sieciowymi</a:t>
            </a:r>
          </a:p>
          <a:p>
            <a:r>
              <a:rPr lang="pl-PL" dirty="0" smtClean="0"/>
              <a:t>Znajomość gniazd sieciowych</a:t>
            </a:r>
          </a:p>
          <a:p>
            <a:r>
              <a:rPr lang="pl-PL" dirty="0" smtClean="0"/>
              <a:t>Możliwość użycia bardziej zaawansowanych metod komunikacji między aplikacjami</a:t>
            </a:r>
          </a:p>
          <a:p>
            <a:r>
              <a:rPr lang="pl-PL" dirty="0" smtClean="0"/>
              <a:t>Możliwość rozszerzenia wiedzy zdobywanej podczas studiów</a:t>
            </a:r>
          </a:p>
          <a:p>
            <a:r>
              <a:rPr lang="pl-PL" dirty="0" smtClean="0"/>
              <a:t>Aplikacja może być przydatna dla innych</a:t>
            </a:r>
          </a:p>
          <a:p>
            <a:r>
              <a:rPr lang="pl-PL" dirty="0" smtClean="0"/>
              <a:t>Potencjalne kierunki rozwoju aplikacji</a:t>
            </a:r>
          </a:p>
          <a:p>
            <a:r>
              <a:rPr lang="pl-PL" dirty="0" smtClean="0"/>
              <a:t>Temat wydaje się być ciekawy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934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Wstępny podział prac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76346"/>
              </p:ext>
            </p:extLst>
          </p:nvPr>
        </p:nvGraphicFramePr>
        <p:xfrm>
          <a:off x="467544" y="1988840"/>
          <a:ext cx="8229600" cy="32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367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Bartosz Dominiak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Mateusz Byczkowski</a:t>
                      </a:r>
                      <a:endParaRPr lang="pl-PL" dirty="0"/>
                    </a:p>
                  </a:txBody>
                  <a:tcPr anchor="ctr"/>
                </a:tc>
              </a:tr>
              <a:tr h="224654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Aplikacja serwera</a:t>
                      </a:r>
                    </a:p>
                    <a:p>
                      <a:pPr algn="ctr"/>
                      <a:r>
                        <a:rPr lang="pl-PL" dirty="0" smtClean="0"/>
                        <a:t>Wnioskowanie</a:t>
                      </a:r>
                      <a:r>
                        <a:rPr lang="pl-PL" baseline="0" dirty="0" smtClean="0"/>
                        <a:t> ścieżki na podstawie przesłanych od klientów zrzutów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Rysowanie graficzne topologii za pomocą programu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GraphViz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Dokumentacja Projektowa</a:t>
                      </a:r>
                    </a:p>
                    <a:p>
                      <a:pPr algn="ctr"/>
                      <a:r>
                        <a:rPr lang="pl-PL" dirty="0" smtClean="0"/>
                        <a:t>Poprawki</a:t>
                      </a:r>
                      <a:r>
                        <a:rPr lang="pl-PL" baseline="0" dirty="0" smtClean="0"/>
                        <a:t> w UI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Aplikacja Kliencka</a:t>
                      </a:r>
                    </a:p>
                    <a:p>
                      <a:pPr algn="ctr"/>
                      <a:r>
                        <a:rPr lang="pl-PL" dirty="0" smtClean="0"/>
                        <a:t>Cykliczne monitorowanie ruchu i wysyłanie</a:t>
                      </a:r>
                      <a:r>
                        <a:rPr lang="pl-PL" baseline="0" dirty="0" smtClean="0"/>
                        <a:t> go do serwera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Testy </a:t>
                      </a:r>
                      <a:r>
                        <a:rPr lang="pl-PL" dirty="0" err="1" smtClean="0"/>
                        <a:t>przesyłu</a:t>
                      </a:r>
                      <a:r>
                        <a:rPr lang="pl-PL" dirty="0" smtClean="0"/>
                        <a:t> danych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Konfiguracja i zarządzanie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GitHub’em</a:t>
                      </a:r>
                      <a:endParaRPr lang="pl-PL" baseline="0" dirty="0" smtClean="0"/>
                    </a:p>
                    <a:p>
                      <a:pPr algn="ctr"/>
                      <a:r>
                        <a:rPr lang="pl-PL" baseline="0" dirty="0" smtClean="0"/>
                        <a:t>Prezentacja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Dokumentacja Projektowa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pl-PL" dirty="0" smtClean="0"/>
          </a:p>
          <a:p>
            <a:pPr marL="0" indent="0" algn="r">
              <a:buNone/>
            </a:pPr>
            <a:endParaRPr lang="pl-PL" dirty="0"/>
          </a:p>
          <a:p>
            <a:pPr marL="0" indent="0" algn="r">
              <a:buNone/>
            </a:pPr>
            <a:endParaRPr lang="pl-PL" dirty="0" smtClean="0"/>
          </a:p>
          <a:p>
            <a:pPr marL="0" indent="0" algn="r">
              <a:buNone/>
            </a:pPr>
            <a:endParaRPr lang="pl-PL" dirty="0"/>
          </a:p>
          <a:p>
            <a:pPr marL="0" indent="0" algn="r">
              <a:buNone/>
            </a:pPr>
            <a:endParaRPr lang="pl-PL" dirty="0" smtClean="0"/>
          </a:p>
          <a:p>
            <a:pPr marL="0" indent="0" algn="r">
              <a:buNone/>
            </a:pPr>
            <a:endParaRPr lang="pl-PL" dirty="0"/>
          </a:p>
          <a:p>
            <a:pPr marL="0" indent="0" algn="r">
              <a:buNone/>
            </a:pPr>
            <a:endParaRPr lang="pl-PL" dirty="0"/>
          </a:p>
          <a:p>
            <a:pPr marL="0" indent="0" algn="r">
              <a:buNone/>
            </a:pPr>
            <a:r>
              <a:rPr lang="pl-PL" dirty="0" smtClean="0"/>
              <a:t>Dziękujemy	</a:t>
            </a:r>
            <a:endParaRPr lang="pl-PL" dirty="0"/>
          </a:p>
        </p:txBody>
      </p:sp>
      <p:pic>
        <p:nvPicPr>
          <p:cNvPr id="1028" name="Picture 4" descr="http://mikrotik.co.id/images/artikel/TCPIP/DasarJaringan/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8913"/>
            <a:ext cx="5472608" cy="445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44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178</Words>
  <Application>Microsoft Office PowerPoint</Application>
  <PresentationFormat>Pokaz na ekranie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Monitor ruchu w sieci z uwzględnieniem topologii</vt:lpstr>
      <vt:lpstr>Harmonogram</vt:lpstr>
      <vt:lpstr>Powód wybrania tematu</vt:lpstr>
      <vt:lpstr>Wstępny podział prac</vt:lpstr>
      <vt:lpstr>Pytania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ruchu w sieci z uwzględnieniem topologii</dc:title>
  <dc:creator>Mateusz Byczkowski</dc:creator>
  <cp:lastModifiedBy>Mateusz Byczkowski</cp:lastModifiedBy>
  <cp:revision>7</cp:revision>
  <dcterms:created xsi:type="dcterms:W3CDTF">2017-03-22T10:57:38Z</dcterms:created>
  <dcterms:modified xsi:type="dcterms:W3CDTF">2017-03-22T11:44:46Z</dcterms:modified>
</cp:coreProperties>
</file>