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70" r:id="rId8"/>
    <p:sldId id="266" r:id="rId9"/>
    <p:sldId id="268" r:id="rId10"/>
    <p:sldId id="269" r:id="rId11"/>
    <p:sldId id="267" r:id="rId12"/>
    <p:sldId id="271" r:id="rId13"/>
    <p:sldId id="263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954" autoAdjust="0"/>
    <p:restoredTop sz="94660"/>
  </p:normalViewPr>
  <p:slideViewPr>
    <p:cSldViewPr>
      <p:cViewPr varScale="1">
        <p:scale>
          <a:sx n="74" d="100"/>
          <a:sy n="74" d="100"/>
        </p:scale>
        <p:origin x="-8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06.04.2017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06.04.2017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06.04.2017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06.04.2017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06.04.2017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06.04.2017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06.04.2017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06.04.2017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06.04.2017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06.04.2017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06.04.2017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06.04.2017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euszbyczkowski/Client-Site" TargetMode="External"/><Relationship Id="rId2" Type="http://schemas.openxmlformats.org/officeDocument/2006/relationships/hyperlink" Target="https://github.com/mateuszbyczkowski/Byczkowski_Dominiak_MonitorRuchuSiec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Monitor ruchu w sieci 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b="1" dirty="0" smtClean="0"/>
              <a:t>z </a:t>
            </a:r>
            <a:r>
              <a:rPr lang="pl-PL" b="1" dirty="0"/>
              <a:t>uwzględnieniem topologii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Podstawy teleinformatyki</a:t>
            </a:r>
          </a:p>
          <a:p>
            <a:r>
              <a:rPr lang="pl-PL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Mateusz Byczkowski, Bartosz Dominiak</a:t>
            </a:r>
          </a:p>
          <a:p>
            <a:r>
              <a:rPr lang="pl-PL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BSI-1</a:t>
            </a:r>
            <a:endParaRPr lang="pl-PL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08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Serwer odbiera komunikat</a:t>
            </a:r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r>
              <a:rPr lang="pl-PL" dirty="0" smtClean="0"/>
              <a:t>Łączymy się z innej maszyny do serwera</a:t>
            </a:r>
            <a:endParaRPr lang="pl-PL" dirty="0"/>
          </a:p>
        </p:txBody>
      </p:sp>
      <p:pic>
        <p:nvPicPr>
          <p:cNvPr id="4098" name="Picture 2" descr="C:\Users\mateu\Desktop\PT-screeny\PT screeny\6.Serwer otrzymuje komunik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980728"/>
            <a:ext cx="64103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ateu\Desktop\PT-screeny\PT screeny\7. Łączymy drugą maszynę do serwe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25" y="4149080"/>
            <a:ext cx="6381751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74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Przesyłanie komunikatów z różnych maszyn odbywa się niezależnie</a:t>
            </a:r>
            <a:endParaRPr lang="pl-PL" dirty="0"/>
          </a:p>
        </p:txBody>
      </p:sp>
      <p:pic>
        <p:nvPicPr>
          <p:cNvPr id="5122" name="Picture 2" descr="C:\Users\mateu\Desktop\PT-screeny\PT screeny\8. Przesyłanie komunikatów do serwera z różnych maszyn może być niezależ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3232"/>
            <a:ext cx="8915400" cy="434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8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/>
              <a:t>Następny krok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r>
              <a:rPr lang="pl-PL" dirty="0" smtClean="0"/>
              <a:t>Prace </a:t>
            </a:r>
            <a:r>
              <a:rPr lang="pl-PL" dirty="0"/>
              <a:t>nad aplikacjami </a:t>
            </a:r>
            <a:r>
              <a:rPr lang="pl-PL" dirty="0" smtClean="0"/>
              <a:t>serwera/klienta, uruchomienie </a:t>
            </a:r>
            <a:r>
              <a:rPr lang="pl-PL" dirty="0"/>
              <a:t>TCP </a:t>
            </a:r>
            <a:r>
              <a:rPr lang="pl-PL" dirty="0" err="1" smtClean="0"/>
              <a:t>Dump</a:t>
            </a:r>
            <a:r>
              <a:rPr lang="pl-PL" dirty="0" smtClean="0"/>
              <a:t> na aplikacjach klienta</a:t>
            </a:r>
          </a:p>
          <a:p>
            <a:pPr marL="0" indent="0" algn="ctr">
              <a:buNone/>
            </a:pPr>
            <a:r>
              <a:rPr lang="pl-PL" b="1" dirty="0" smtClean="0"/>
              <a:t>6.04 – 20.04</a:t>
            </a:r>
            <a:endParaRPr lang="pl-PL" b="1" dirty="0"/>
          </a:p>
          <a:p>
            <a:pPr marL="0" indent="0" algn="ctr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82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47260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pl-PL" dirty="0" smtClean="0"/>
          </a:p>
          <a:p>
            <a:pPr marL="0" indent="0" algn="r">
              <a:buNone/>
            </a:pPr>
            <a:endParaRPr lang="pl-PL" dirty="0"/>
          </a:p>
          <a:p>
            <a:pPr marL="0" indent="0" algn="r">
              <a:buNone/>
            </a:pPr>
            <a:endParaRPr lang="pl-PL" dirty="0" smtClean="0"/>
          </a:p>
          <a:p>
            <a:pPr marL="0" indent="0" algn="r">
              <a:buNone/>
            </a:pPr>
            <a:endParaRPr lang="pl-PL" dirty="0"/>
          </a:p>
          <a:p>
            <a:pPr marL="0" indent="0" algn="r">
              <a:buNone/>
            </a:pPr>
            <a:endParaRPr lang="pl-PL" dirty="0" smtClean="0"/>
          </a:p>
          <a:p>
            <a:pPr marL="0" indent="0" algn="r">
              <a:buNone/>
            </a:pPr>
            <a:endParaRPr lang="pl-PL" dirty="0"/>
          </a:p>
          <a:p>
            <a:pPr marL="0" indent="0" algn="r">
              <a:buNone/>
            </a:pPr>
            <a:endParaRPr lang="pl-PL" dirty="0"/>
          </a:p>
        </p:txBody>
      </p:sp>
      <p:pic>
        <p:nvPicPr>
          <p:cNvPr id="1028" name="Picture 4" descr="http://mikrotik.co.id/images/artikel/TCPIP/DasarJaringan/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72816"/>
            <a:ext cx="432048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5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Powód wybrania tematu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/>
          </a:bodyPr>
          <a:lstStyle/>
          <a:p>
            <a:r>
              <a:rPr lang="pl-PL" dirty="0" smtClean="0"/>
              <a:t>Praca z pakietami sieciowymi</a:t>
            </a:r>
          </a:p>
          <a:p>
            <a:r>
              <a:rPr lang="pl-PL" dirty="0" smtClean="0"/>
              <a:t>Znajomość gniazd sieciowych</a:t>
            </a:r>
          </a:p>
          <a:p>
            <a:r>
              <a:rPr lang="pl-PL" dirty="0" smtClean="0"/>
              <a:t>Możliwość użycia bardziej zaawansowanych metod komunikacji między aplikacjami</a:t>
            </a:r>
          </a:p>
          <a:p>
            <a:r>
              <a:rPr lang="pl-PL" dirty="0" smtClean="0"/>
              <a:t>Możliwość rozszerzenia wiedzy zdobywanej podczas studiów</a:t>
            </a:r>
          </a:p>
          <a:p>
            <a:r>
              <a:rPr lang="pl-PL" dirty="0" smtClean="0"/>
              <a:t>Aplikacja może być przydatna dla innych</a:t>
            </a:r>
          </a:p>
          <a:p>
            <a:r>
              <a:rPr lang="pl-PL" dirty="0" smtClean="0"/>
              <a:t>Potencjalne kierunki rozwoju aplikacji</a:t>
            </a:r>
          </a:p>
          <a:p>
            <a:r>
              <a:rPr lang="pl-PL" dirty="0" smtClean="0"/>
              <a:t>Temat wydaje się być ciekawy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934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200678"/>
              </p:ext>
            </p:extLst>
          </p:nvPr>
        </p:nvGraphicFramePr>
        <p:xfrm>
          <a:off x="457200" y="1600200"/>
          <a:ext cx="8229600" cy="475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60"/>
                <a:gridCol w="6275040"/>
              </a:tblGrid>
              <a:tr h="544575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Data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Wykonane prace</a:t>
                      </a:r>
                      <a:endParaRPr lang="pl-PL" dirty="0"/>
                    </a:p>
                  </a:txBody>
                  <a:tcPr anchor="ctr"/>
                </a:tc>
              </a:tr>
              <a:tr h="939976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23.03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Zrobienie</a:t>
                      </a:r>
                      <a:r>
                        <a:rPr lang="pl-PL" baseline="0" dirty="0" smtClean="0"/>
                        <a:t> prezentacji, zapoznanie się z tematem, zbieranie informacji, umieszczenie projektu na GitHub</a:t>
                      </a:r>
                      <a:endParaRPr lang="pl-PL" dirty="0"/>
                    </a:p>
                  </a:txBody>
                  <a:tcPr anchor="ctr"/>
                </a:tc>
              </a:tr>
              <a:tr h="544575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6.04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Podział prac,</a:t>
                      </a:r>
                      <a:r>
                        <a:rPr lang="pl-PL" baseline="0" dirty="0" smtClean="0"/>
                        <a:t> uruchomienie aplikacji serwera/klienta</a:t>
                      </a:r>
                      <a:endParaRPr lang="pl-PL" dirty="0"/>
                    </a:p>
                  </a:txBody>
                  <a:tcPr anchor="ctr"/>
                </a:tc>
              </a:tr>
              <a:tr h="544575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20.04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Prace nad</a:t>
                      </a:r>
                      <a:r>
                        <a:rPr lang="pl-PL" baseline="0" dirty="0" smtClean="0"/>
                        <a:t> aplikacjami serwera/klienta, uruchomienie TCP </a:t>
                      </a:r>
                      <a:r>
                        <a:rPr lang="pl-PL" baseline="0" dirty="0" err="1" smtClean="0"/>
                        <a:t>Dump</a:t>
                      </a:r>
                      <a:endParaRPr lang="pl-PL" dirty="0"/>
                    </a:p>
                  </a:txBody>
                  <a:tcPr anchor="ctr"/>
                </a:tc>
              </a:tr>
              <a:tr h="544575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Prace nad aplikacjami</a:t>
                      </a:r>
                      <a:r>
                        <a:rPr lang="pl-PL" baseline="0" dirty="0" smtClean="0"/>
                        <a:t> serwera/klienta, testy </a:t>
                      </a:r>
                      <a:r>
                        <a:rPr lang="pl-PL" baseline="0" dirty="0" err="1" smtClean="0"/>
                        <a:t>przesyłu</a:t>
                      </a:r>
                      <a:r>
                        <a:rPr lang="pl-PL" baseline="0" dirty="0" smtClean="0"/>
                        <a:t> danych</a:t>
                      </a:r>
                      <a:endParaRPr lang="pl-PL" dirty="0"/>
                    </a:p>
                  </a:txBody>
                  <a:tcPr anchor="ctr"/>
                </a:tc>
              </a:tr>
              <a:tr h="544575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18.05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Prace nad aplikacjami serwera,</a:t>
                      </a:r>
                      <a:r>
                        <a:rPr lang="pl-PL" baseline="0" dirty="0" smtClean="0"/>
                        <a:t> wnioskowanie ścieżki/topologii</a:t>
                      </a:r>
                      <a:endParaRPr lang="pl-PL" dirty="0"/>
                    </a:p>
                  </a:txBody>
                  <a:tcPr anchor="ctr"/>
                </a:tc>
              </a:tr>
              <a:tr h="544575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1.06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Rysowanie</a:t>
                      </a:r>
                      <a:r>
                        <a:rPr lang="pl-PL" baseline="0" dirty="0" smtClean="0"/>
                        <a:t> topologii na aplikacji serwera np. za pomocą </a:t>
                      </a:r>
                      <a:r>
                        <a:rPr lang="pl-PL" baseline="0" dirty="0" err="1" smtClean="0"/>
                        <a:t>GraphViz</a:t>
                      </a:r>
                      <a:endParaRPr lang="pl-PL" dirty="0"/>
                    </a:p>
                  </a:txBody>
                  <a:tcPr anchor="ctr"/>
                </a:tc>
              </a:tr>
              <a:tr h="544575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15.06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Poprawki,</a:t>
                      </a:r>
                      <a:r>
                        <a:rPr lang="pl-PL" baseline="0" dirty="0" smtClean="0"/>
                        <a:t> usunięcie potencjalnych błędów, poprawa UI</a:t>
                      </a:r>
                      <a:endParaRPr lang="pl-PL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39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Wstępny podział prac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297124"/>
              </p:ext>
            </p:extLst>
          </p:nvPr>
        </p:nvGraphicFramePr>
        <p:xfrm>
          <a:off x="467544" y="1988840"/>
          <a:ext cx="8229600" cy="328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036712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Bartosz Dominiak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Mateusz Byczkowski</a:t>
                      </a:r>
                      <a:endParaRPr lang="pl-PL" dirty="0"/>
                    </a:p>
                  </a:txBody>
                  <a:tcPr anchor="ctr"/>
                </a:tc>
              </a:tr>
              <a:tr h="2246548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Aplikacja serwera</a:t>
                      </a:r>
                    </a:p>
                    <a:p>
                      <a:pPr algn="ctr"/>
                      <a:r>
                        <a:rPr lang="pl-PL" dirty="0" smtClean="0"/>
                        <a:t>Wnioskowanie</a:t>
                      </a:r>
                      <a:r>
                        <a:rPr lang="pl-PL" baseline="0" dirty="0" smtClean="0"/>
                        <a:t> ścieżki na podstawie przesłanych od klientów zrzutów</a:t>
                      </a:r>
                      <a:endParaRPr lang="pl-PL" dirty="0" smtClean="0"/>
                    </a:p>
                    <a:p>
                      <a:pPr algn="ctr"/>
                      <a:r>
                        <a:rPr lang="pl-PL" dirty="0" smtClean="0"/>
                        <a:t>Rysowanie graficzne topologii za pomocą programu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GraphViz</a:t>
                      </a:r>
                      <a:endParaRPr lang="pl-PL" dirty="0" smtClean="0"/>
                    </a:p>
                    <a:p>
                      <a:pPr algn="ctr"/>
                      <a:r>
                        <a:rPr lang="pl-PL" dirty="0" smtClean="0"/>
                        <a:t>Dokumentacja Projektowa</a:t>
                      </a:r>
                    </a:p>
                    <a:p>
                      <a:pPr algn="ctr"/>
                      <a:r>
                        <a:rPr lang="pl-PL" dirty="0" smtClean="0"/>
                        <a:t>Poprawki</a:t>
                      </a:r>
                      <a:r>
                        <a:rPr lang="pl-PL" baseline="0" dirty="0" smtClean="0"/>
                        <a:t> w UI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Aplikacja Kliencka</a:t>
                      </a:r>
                    </a:p>
                    <a:p>
                      <a:pPr algn="ctr"/>
                      <a:r>
                        <a:rPr lang="pl-PL" dirty="0" smtClean="0"/>
                        <a:t>Cykliczne monitorowanie ruchu </a:t>
                      </a:r>
                    </a:p>
                    <a:p>
                      <a:pPr algn="ctr"/>
                      <a:r>
                        <a:rPr lang="pl-PL" dirty="0" smtClean="0"/>
                        <a:t>i wysyłanie</a:t>
                      </a:r>
                      <a:r>
                        <a:rPr lang="pl-PL" baseline="0" dirty="0" smtClean="0"/>
                        <a:t> go do serwera</a:t>
                      </a:r>
                      <a:endParaRPr lang="pl-PL" dirty="0" smtClean="0"/>
                    </a:p>
                    <a:p>
                      <a:pPr algn="ctr"/>
                      <a:r>
                        <a:rPr lang="pl-PL" dirty="0" smtClean="0"/>
                        <a:t>Testy </a:t>
                      </a:r>
                      <a:r>
                        <a:rPr lang="pl-PL" dirty="0" err="1" smtClean="0"/>
                        <a:t>przesyłu</a:t>
                      </a:r>
                      <a:r>
                        <a:rPr lang="pl-PL" dirty="0" smtClean="0"/>
                        <a:t> danych</a:t>
                      </a:r>
                    </a:p>
                    <a:p>
                      <a:pPr algn="ctr"/>
                      <a:r>
                        <a:rPr lang="pl-PL" dirty="0" smtClean="0"/>
                        <a:t>Konfiguracja i zarządzanie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GitHub’em</a:t>
                      </a:r>
                      <a:endParaRPr lang="pl-PL" baseline="0" dirty="0" smtClean="0"/>
                    </a:p>
                    <a:p>
                      <a:pPr algn="ctr"/>
                      <a:r>
                        <a:rPr lang="pl-PL" baseline="0" dirty="0" smtClean="0"/>
                        <a:t>Prezentacja</a:t>
                      </a:r>
                      <a:endParaRPr lang="pl-PL" dirty="0" smtClean="0"/>
                    </a:p>
                    <a:p>
                      <a:pPr algn="ctr"/>
                      <a:r>
                        <a:rPr lang="pl-PL" dirty="0" smtClean="0"/>
                        <a:t>Dokumentacja Projektowa</a:t>
                      </a:r>
                      <a:endParaRPr lang="pl-PL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2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Iteracja 23.03 – 06.04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l-PL" sz="3600" dirty="0"/>
          </a:p>
          <a:p>
            <a:pPr marL="0" indent="0" algn="ctr">
              <a:buNone/>
            </a:pPr>
            <a:r>
              <a:rPr lang="pl-PL" sz="3600" dirty="0" smtClean="0"/>
              <a:t>Podział </a:t>
            </a:r>
            <a:r>
              <a:rPr lang="pl-PL" sz="3600" dirty="0"/>
              <a:t>prac, uruchomienie aplikacji serwera/klienta</a:t>
            </a:r>
          </a:p>
          <a:p>
            <a:pPr marL="0" indent="0">
              <a:buNone/>
            </a:pP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87619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aplikacji serwera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github.com/mateuszbyczkowski/Byczkowski_Dominiak_MonitorRuchuSieci</a:t>
            </a:r>
            <a:r>
              <a:rPr lang="pl-PL" dirty="0" smtClean="0"/>
              <a:t> </a:t>
            </a:r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 smtClean="0">
              <a:hlinkClick r:id="rId3"/>
            </a:endParaRPr>
          </a:p>
          <a:p>
            <a:pPr marL="0" indent="0" algn="ctr">
              <a:buNone/>
            </a:pPr>
            <a:endParaRPr lang="pl-PL" dirty="0" smtClean="0">
              <a:hlinkClick r:id="rId3"/>
            </a:endParaRPr>
          </a:p>
          <a:p>
            <a:pPr marL="0" indent="0" algn="ctr">
              <a:buNone/>
            </a:pP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://github.com/mateuszbyczkowski/Client-Site</a:t>
            </a:r>
            <a:r>
              <a:rPr lang="pl-PL" dirty="0"/>
              <a:t> </a:t>
            </a:r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</p:txBody>
      </p:sp>
      <p:sp>
        <p:nvSpPr>
          <p:cNvPr id="5" name="Tytuł 1"/>
          <p:cNvSpPr txBox="1">
            <a:spLocks/>
          </p:cNvSpPr>
          <p:nvPr/>
        </p:nvSpPr>
        <p:spPr>
          <a:xfrm>
            <a:off x="467544" y="334784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smtClean="0"/>
              <a:t>Uruchomienie aplikacji klienta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31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4485" y="157907"/>
            <a:ext cx="8229600" cy="384715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l-PL" dirty="0" smtClean="0"/>
              <a:t>Uruchomienie serwera</a:t>
            </a:r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r>
              <a:rPr lang="pl-PL" dirty="0" smtClean="0"/>
              <a:t>Uruchomienie klienta</a:t>
            </a:r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</p:txBody>
      </p:sp>
      <p:pic>
        <p:nvPicPr>
          <p:cNvPr id="4" name="Picture 2" descr="C:\Users\mateu\Desktop\PT-screeny\PT screeny\1. Uruchomienie serwera i oczekiwanie na połączenie użytkowni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830" y="764704"/>
            <a:ext cx="63912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scontent-waw1-1.xx.fbcdn.net/v/t34.0-12/17792418_1288097217951971_1722440434_n.jpg?oh=3bee1ac1997a46ecc8a83cd9718f8f0b&amp;oe=58E8B26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79" y="4005064"/>
            <a:ext cx="644842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29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264696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Uruchomienie klienta – podanie IP serwera</a:t>
            </a:r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r>
              <a:rPr lang="pl-PL" dirty="0" smtClean="0"/>
              <a:t>Podanie IP klienta – później pobierane automatycznie</a:t>
            </a:r>
            <a:endParaRPr lang="pl-PL" dirty="0"/>
          </a:p>
        </p:txBody>
      </p:sp>
      <p:pic>
        <p:nvPicPr>
          <p:cNvPr id="2050" name="Picture 2" descr="C:\Users\mateu\Desktop\PT-screeny\PT screeny\2.W oknie klienta podajemy adres serwe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63912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teu\Desktop\PT-screeny\PT screeny\3. Następnie podajemy IP naszej maszyn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98" y="4365104"/>
            <a:ext cx="6381751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5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3948" y="195470"/>
            <a:ext cx="8229600" cy="6401882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Wyświetlenie przez serwer informacji o połączonych klientach</a:t>
            </a:r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r>
              <a:rPr lang="pl-PL" dirty="0" smtClean="0"/>
              <a:t>Użytkownik wysyła komunikat do serwera</a:t>
            </a:r>
            <a:endParaRPr lang="pl-PL" dirty="0"/>
          </a:p>
        </p:txBody>
      </p:sp>
      <p:pic>
        <p:nvPicPr>
          <p:cNvPr id="3074" name="Picture 2" descr="C:\Users\mateu\Desktop\PT-screeny\PT screeny\4. Serwer wyświetla komunikat o połączonym użytkownik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20060"/>
            <a:ext cx="63722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ateu\Desktop\PT-screeny\PT screeny\5. Użytkownik wysyła komunikat do serwe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276" y="4293095"/>
            <a:ext cx="63436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44924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259</Words>
  <Application>Microsoft Office PowerPoint</Application>
  <PresentationFormat>Pokaz na ekranie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Motyw pakietu Office</vt:lpstr>
      <vt:lpstr>Monitor ruchu w sieci  z uwzględnieniem topologii</vt:lpstr>
      <vt:lpstr>Powód wybrania tematu</vt:lpstr>
      <vt:lpstr>Harmonogram</vt:lpstr>
      <vt:lpstr>Wstępny podział prac</vt:lpstr>
      <vt:lpstr>Iteracja 23.03 – 06.04 </vt:lpstr>
      <vt:lpstr>Uruchomienie aplikacji serwera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Następny krok</vt:lpstr>
      <vt:lpstr>Pytania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 ruchu w sieci z uwzględnieniem topologii</dc:title>
  <dc:creator>Mateusz Byczkowski</dc:creator>
  <cp:lastModifiedBy>Mateusz Byczkowski</cp:lastModifiedBy>
  <cp:revision>15</cp:revision>
  <dcterms:created xsi:type="dcterms:W3CDTF">2017-03-22T10:57:38Z</dcterms:created>
  <dcterms:modified xsi:type="dcterms:W3CDTF">2017-04-06T12:17:12Z</dcterms:modified>
</cp:coreProperties>
</file>