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48" r:id="rId3"/>
    <p:sldId id="299" r:id="rId4"/>
    <p:sldId id="445" r:id="rId5"/>
    <p:sldId id="449" r:id="rId6"/>
    <p:sldId id="438" r:id="rId7"/>
    <p:sldId id="439" r:id="rId8"/>
    <p:sldId id="446" r:id="rId9"/>
    <p:sldId id="436" r:id="rId10"/>
    <p:sldId id="440" r:id="rId11"/>
    <p:sldId id="441" r:id="rId12"/>
    <p:sldId id="442" r:id="rId13"/>
    <p:sldId id="447" r:id="rId14"/>
    <p:sldId id="437" r:id="rId15"/>
    <p:sldId id="443" r:id="rId16"/>
    <p:sldId id="444" r:id="rId17"/>
    <p:sldId id="308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7"/>
    <p:restoredTop sz="94637"/>
  </p:normalViewPr>
  <p:slideViewPr>
    <p:cSldViewPr snapToGrid="0" snapToObjects="1">
      <p:cViewPr varScale="1">
        <p:scale>
          <a:sx n="110" d="100"/>
          <a:sy n="110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B9-D388-B94B-9282-6B030319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B007-EB4F-C94A-9787-62D5C019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B54-43C7-3B4C-8DC0-2636CC45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E148-5D63-A143-B2DA-E626DA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7FEB-33EB-DF48-8315-3620422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5A-8D03-D142-A959-DDE8141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F576-282C-D34A-8C18-1CFC0866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50B6-5E6B-1043-87EE-51891C1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D06E-7082-E14A-B4D3-D4EA7C4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BD4D-D96E-2944-AEAA-EF86506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6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F176-70E6-D046-908D-587C72E2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E8F5-334D-F04A-8956-CDE3E3E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01D-E458-EC4F-94F8-3E6FDA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319-E877-6E43-8B78-8E1F2EA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31A-19B6-0C4D-8307-0DF77B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8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462-6244-EB48-836A-EF8C9FD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61-B6B5-C940-81A0-6B5048E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93E-B510-BE44-B422-461915D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2296-F83C-D84D-BAD9-CE8F7F1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6561-3652-9742-BD08-BD20AB8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8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B8-187A-7B46-8794-944D297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0952-5F7E-354A-8339-0EFB4835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B023-7CB9-A14E-A09C-324E258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44C-73E0-6C4B-810B-E4F9031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2F77-0D85-8C47-AEA1-64B72CC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9CE-BAF9-AC49-B932-8E16A16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A155-4774-2A4B-A756-216A235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84F8-F574-9A40-8701-2CC5DCFE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C373-0B6E-8649-9F28-8E6E68F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17C-EF35-6947-873F-9229ADD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BF55-8D0C-344F-9A8E-C1C2A11A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3D8-4E4A-194D-83E8-1565368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4D48-4615-3144-8DD4-1C06B618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CAE-F745-9A46-932C-FBD2DCE8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4C8E-EF6E-0A43-9053-4659B5C6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B74D-7AFB-CB4D-9C09-FFBC02EC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975-318E-2F45-81BA-73A5695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0AB2-3A86-3D4A-A377-4AF875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47D5-41D5-6A44-9A2A-3B4835F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65-534B-C244-8355-CCE3984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D59A-1D30-854F-942E-DDC2DC3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41E8-AF07-EB41-A86B-D1C2385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5EF6-ECC6-DE49-849A-BE0A81A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120F-3C4A-7149-8891-94456C4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7BA6-8C6F-7E4D-B6FE-0C45177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AA0-151E-304E-8F57-0F68240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9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6EC8-6114-A340-A9F2-BE1A0D4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5F8-65CB-6C43-9B16-24FAFF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9233-3739-9649-B6F6-D6888132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B6A-E895-C14C-987C-3D907748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5775-17F0-3948-AF72-8867C62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AD1-EE32-4446-9428-4628960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9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A2-D98F-E94C-BD4E-32BD25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649-6B37-5D4E-928E-AAB114F1E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7535-FBA0-CE45-BE32-36FC361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BE1-8C0B-2842-ABCC-AFB803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5E85-1B09-534E-BBA8-8A86776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F45A-B091-BA4C-AEBC-910C37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6537-4C2A-2E4A-9642-E512E4D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909-FCE4-3047-A757-A2002D5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2FF-791D-1B46-BC17-B31452A0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2FE5-8FB8-574D-A4C9-32472DC451E0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477-EAF7-0D4B-86E7-3F58ADF4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7A3-AFA3-684B-84AC-02751A2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3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lue, kite, flying&#10;&#10;Description automatically generated">
            <a:extLst>
              <a:ext uri="{FF2B5EF4-FFF2-40B4-BE49-F238E27FC236}">
                <a16:creationId xmlns:a16="http://schemas.microsoft.com/office/drawing/2014/main" id="{1FB018FF-6D42-E94F-B9D5-A63A13EA1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58" r="9091" b="118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9479836" cy="3204134"/>
          </a:xfrm>
        </p:spPr>
        <p:txBody>
          <a:bodyPr anchor="b">
            <a:normAutofit/>
          </a:bodyPr>
          <a:lstStyle/>
          <a:p>
            <a:pPr algn="l"/>
            <a:r>
              <a:rPr lang="en-GB" i="1" dirty="0"/>
              <a:t>Software Architecture - Principles and Practices</a:t>
            </a:r>
            <a:endParaRPr lang="pl-PL" sz="9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0958-9D40-B04B-8C45-DF1EEF3A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Roboto" panose="02000000000000000000" pitchFamily="2" charset="0"/>
                <a:ea typeface="Roboto" panose="02000000000000000000" pitchFamily="2" charset="0"/>
              </a:rPr>
              <a:t>Mateusz Dymiński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7FFDB41-EAB8-2245-8DC8-FA7F6443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5583481"/>
            <a:ext cx="2337116" cy="5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Concepts independent from the application architecture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12 Factor application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Cloud native apps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Containers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 Mesh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4466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</a:p>
          <a:p>
            <a:pPr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Asynchronus</a:t>
            </a:r>
            <a:r>
              <a:rPr lang="en-GB" dirty="0">
                <a:solidFill>
                  <a:schemeClr val="bg1"/>
                </a:solidFill>
              </a:rPr>
              <a:t> vs synchronous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Synchronous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REST vs </a:t>
            </a:r>
            <a:r>
              <a:rPr lang="en-GB" dirty="0" err="1">
                <a:solidFill>
                  <a:schemeClr val="bg1"/>
                </a:solidFill>
              </a:rPr>
              <a:t>GraphQL</a:t>
            </a:r>
            <a:r>
              <a:rPr lang="en-GB" dirty="0">
                <a:solidFill>
                  <a:schemeClr val="bg1"/>
                </a:solidFill>
              </a:rPr>
              <a:t> vs RPC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REST</a:t>
            </a:r>
          </a:p>
          <a:p>
            <a:pPr lvl="1"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GraphQL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RPC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Backend for frontend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Messaging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Messaging with order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Public APIs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API Gateway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27564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Testing microservices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Consumer-driven contract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Consumer-side contract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 component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Smoke tests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Event Sourcing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CQRS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Domain event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29647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78177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945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Continuous Integration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How to design perfect CI pipelines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DevOps culture</a:t>
            </a:r>
          </a:p>
          <a:p>
            <a:pPr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GitOps</a:t>
            </a: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dirty="0" err="1">
                <a:solidFill>
                  <a:schemeClr val="bg1"/>
                </a:solidFill>
              </a:rPr>
              <a:t>GitSecOps</a:t>
            </a: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Infrastructure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Public vs private cloud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Cloud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Cloud capabilities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SaaS vs PaaS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Vendor lock-in problems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Deployment models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Where? On-prem vs public cloud vs public VMs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Continuous Deployment and Delivery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Zero-downtime deployments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Graceful shutdowns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Canary deployment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A/B testing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Chaos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3</a:t>
            </a:r>
          </a:p>
        </p:txBody>
      </p:sp>
    </p:spTree>
    <p:extLst>
      <p:ext uri="{BB962C8B-B14F-4D97-AF65-F5344CB8AC3E}">
        <p14:creationId xmlns:p14="http://schemas.microsoft.com/office/powerpoint/2010/main" val="40320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Operations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Observability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Services Health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Log aggregators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Metrics/instrumentation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Audit logging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Distributed tracing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Alarms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3</a:t>
            </a:r>
          </a:p>
        </p:txBody>
      </p:sp>
    </p:spTree>
    <p:extLst>
      <p:ext uri="{BB962C8B-B14F-4D97-AF65-F5344CB8AC3E}">
        <p14:creationId xmlns:p14="http://schemas.microsoft.com/office/powerpoint/2010/main" val="42492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 culture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Production cluster access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Responsibilities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 patterns and tools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IAM solutions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Secrets/passwords management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Security between services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Audit logs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Static security analysis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VMs scanning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Containers scanning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Code scanning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Refactoring of Legacy Systems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3</a:t>
            </a:r>
          </a:p>
        </p:txBody>
      </p:sp>
    </p:spTree>
    <p:extLst>
      <p:ext uri="{BB962C8B-B14F-4D97-AF65-F5344CB8AC3E}">
        <p14:creationId xmlns:p14="http://schemas.microsoft.com/office/powerpoint/2010/main" val="31693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6754D-D931-8941-8299-46722B590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6" b="41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l-PL" sz="4000">
                <a:latin typeface="Roboto Medium" panose="02000000000000000000" pitchFamily="2" charset="0"/>
                <a:ea typeface="Roboto Medium" panose="02000000000000000000" pitchFamily="2" charset="0"/>
              </a:rPr>
              <a:t>Q&amp;A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6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855"/>
            <a:ext cx="3317111" cy="364210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Intro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Software Architect and Architecture definitions/level/roles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Domain Driven Design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Architecture Documentation and Metrics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Company Culture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Architecture Guild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Tips and Tricks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B9BC3-B635-6E4F-99A8-FCBB2947C363}"/>
              </a:ext>
            </a:extLst>
          </p:cNvPr>
          <p:cNvSpPr txBox="1"/>
          <p:nvPr/>
        </p:nvSpPr>
        <p:spPr>
          <a:xfrm>
            <a:off x="1076445" y="1928105"/>
            <a:ext cx="1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6AC7B-3E50-8D4D-9C99-647CFF4D4347}"/>
              </a:ext>
            </a:extLst>
          </p:cNvPr>
          <p:cNvSpPr txBox="1">
            <a:spLocks/>
          </p:cNvSpPr>
          <p:nvPr/>
        </p:nvSpPr>
        <p:spPr>
          <a:xfrm>
            <a:off x="4719580" y="2534855"/>
            <a:ext cx="3317111" cy="364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Application Architectures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System Architecture Patterns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Concepts independent from the application architecture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Communication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Testing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Event Sourcing + CQRS</a:t>
            </a:r>
          </a:p>
          <a:p>
            <a:pPr>
              <a:buClr>
                <a:schemeClr val="accent1"/>
              </a:buClr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7C710C-9EA7-1E46-A94A-7F108103B8F0}"/>
              </a:ext>
            </a:extLst>
          </p:cNvPr>
          <p:cNvSpPr txBox="1">
            <a:spLocks/>
          </p:cNvSpPr>
          <p:nvPr/>
        </p:nvSpPr>
        <p:spPr>
          <a:xfrm>
            <a:off x="8460132" y="2534854"/>
            <a:ext cx="3317111" cy="364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Continuous Integration/Delivery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DevOps/</a:t>
            </a:r>
            <a:r>
              <a:rPr lang="en-GB" sz="1600" dirty="0" err="1">
                <a:solidFill>
                  <a:schemeClr val="bg1"/>
                </a:solidFill>
              </a:rPr>
              <a:t>GitOps</a:t>
            </a:r>
            <a:r>
              <a:rPr lang="en-GB" sz="1600" dirty="0">
                <a:solidFill>
                  <a:schemeClr val="bg1"/>
                </a:solidFill>
              </a:rPr>
              <a:t>/</a:t>
            </a:r>
            <a:r>
              <a:rPr lang="en-GB" sz="1600" dirty="0" err="1">
                <a:solidFill>
                  <a:schemeClr val="bg1"/>
                </a:solidFill>
              </a:rPr>
              <a:t>GitSecOps</a:t>
            </a:r>
            <a:endParaRPr lang="en-GB" sz="1600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Infrastructure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Cloud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Deployment models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Operations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accent1"/>
              </a:buClr>
            </a:pPr>
            <a:r>
              <a:rPr lang="en-GB" sz="1600" dirty="0">
                <a:solidFill>
                  <a:schemeClr val="bg1"/>
                </a:solidFill>
              </a:rPr>
              <a:t>Refactoring of Legacy Systems</a:t>
            </a:r>
          </a:p>
          <a:p>
            <a:pPr>
              <a:buClr>
                <a:schemeClr val="accent1"/>
              </a:buClr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CCBA-40D8-E44E-8F39-132D34DA00ED}"/>
              </a:ext>
            </a:extLst>
          </p:cNvPr>
          <p:cNvSpPr txBox="1"/>
          <p:nvPr/>
        </p:nvSpPr>
        <p:spPr>
          <a:xfrm>
            <a:off x="4930447" y="1881938"/>
            <a:ext cx="1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Day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914FB-98E8-9F42-8D90-BDACE8143492}"/>
              </a:ext>
            </a:extLst>
          </p:cNvPr>
          <p:cNvSpPr txBox="1"/>
          <p:nvPr/>
        </p:nvSpPr>
        <p:spPr>
          <a:xfrm>
            <a:off x="8758038" y="1928104"/>
            <a:ext cx="113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296008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70614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Intro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Software Architecture definition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Software Architecture Levels: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Application level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Solution level 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Enterprise level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Infrastructure level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Software Architect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Role</a:t>
            </a:r>
          </a:p>
          <a:p>
            <a:pPr lvl="2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Types - same as levels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Application architect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Solution architect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Enterprise architect</a:t>
            </a:r>
          </a:p>
          <a:p>
            <a:pPr lvl="3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Infrastructure architect</a:t>
            </a:r>
          </a:p>
          <a:p>
            <a:pPr>
              <a:buClr>
                <a:schemeClr val="accent1"/>
              </a:buClr>
            </a:pPr>
            <a:endParaRPr lang="pl-P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1</a:t>
            </a:r>
          </a:p>
        </p:txBody>
      </p:sp>
    </p:spTree>
    <p:extLst>
      <p:ext uri="{BB962C8B-B14F-4D97-AF65-F5344CB8AC3E}">
        <p14:creationId xmlns:p14="http://schemas.microsoft.com/office/powerpoint/2010/main" val="26564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Architecture documentation and visualization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C4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UML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BPMN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Domain Driven Design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Domains and subdomains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Bounded context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Event Storming – Big Picture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Architecture Metrics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Company Culture in Context of Software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Architecture Guild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How to design it to help making Architecture decisions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1</a:t>
            </a:r>
          </a:p>
        </p:txBody>
      </p:sp>
    </p:spTree>
    <p:extLst>
      <p:ext uri="{BB962C8B-B14F-4D97-AF65-F5344CB8AC3E}">
        <p14:creationId xmlns:p14="http://schemas.microsoft.com/office/powerpoint/2010/main" val="18295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Key Software Development Concepts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YAGNI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SOLID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DRY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KISS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Tips and Tricks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Whiteboard iteration vs Sprint iteration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Pencil and paper vs VS Code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How to make architecture decisions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RFC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1</a:t>
            </a:r>
          </a:p>
        </p:txBody>
      </p:sp>
    </p:spTree>
    <p:extLst>
      <p:ext uri="{BB962C8B-B14F-4D97-AF65-F5344CB8AC3E}">
        <p14:creationId xmlns:p14="http://schemas.microsoft.com/office/powerpoint/2010/main" val="26240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ece of 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FED5B253-CEF6-164B-9628-D316BC8A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C7D3FB-2863-CE47-ACE0-FE0A79E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1657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bg1"/>
                </a:solidFill>
              </a:rPr>
              <a:t>Application Architectures: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Layered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Pipes and Filters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Modularity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Hexagonal/Clean/Onion/Ports and Adapters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Microkernel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Event-Driven architecture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Serverless architecture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bg1"/>
                </a:solidFill>
              </a:rPr>
              <a:t>System Architecture Patterns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Distributed application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SOA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Microservices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Monolith application</a:t>
            </a:r>
          </a:p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bg1"/>
                </a:solidFill>
              </a:rPr>
              <a:t>Monolith with modules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– Day 2</a:t>
            </a:r>
          </a:p>
        </p:txBody>
      </p:sp>
    </p:spTree>
    <p:extLst>
      <p:ext uri="{BB962C8B-B14F-4D97-AF65-F5344CB8AC3E}">
        <p14:creationId xmlns:p14="http://schemas.microsoft.com/office/powerpoint/2010/main" val="9053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427</Words>
  <Application>Microsoft Macintosh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Medium</vt:lpstr>
      <vt:lpstr>Office Theme</vt:lpstr>
      <vt:lpstr>Software Architecture - Principles and Practices</vt:lpstr>
      <vt:lpstr>Agenda</vt:lpstr>
      <vt:lpstr>Agenda</vt:lpstr>
      <vt:lpstr>Agenda</vt:lpstr>
      <vt:lpstr>Agenda – Day 1</vt:lpstr>
      <vt:lpstr>Agenda – Day 1</vt:lpstr>
      <vt:lpstr>Agenda – Day 1</vt:lpstr>
      <vt:lpstr>Agenda</vt:lpstr>
      <vt:lpstr>Agenda – Day 2</vt:lpstr>
      <vt:lpstr>Agenda – Day 2</vt:lpstr>
      <vt:lpstr>Agenda – Day 2</vt:lpstr>
      <vt:lpstr>Agenda – Day 2</vt:lpstr>
      <vt:lpstr>Agenda</vt:lpstr>
      <vt:lpstr>Agenda – Day 3</vt:lpstr>
      <vt:lpstr>Agenda – Day 3</vt:lpstr>
      <vt:lpstr>Agenda – Day 3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Concepts Based on Change Data Capture</dc:title>
  <dc:creator>Dyminski, Mateusz (Nokia - PL/Wroclaw)</dc:creator>
  <cp:lastModifiedBy>Dyminski, Mateusz (Nokia - PL/Wroclaw)</cp:lastModifiedBy>
  <cp:revision>41</cp:revision>
  <dcterms:created xsi:type="dcterms:W3CDTF">2020-09-15T23:33:47Z</dcterms:created>
  <dcterms:modified xsi:type="dcterms:W3CDTF">2021-09-02T10:31:08Z</dcterms:modified>
</cp:coreProperties>
</file>