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98" r:id="rId3"/>
    <p:sldId id="333" r:id="rId4"/>
    <p:sldId id="334" r:id="rId5"/>
    <p:sldId id="335" r:id="rId6"/>
    <p:sldId id="337" r:id="rId7"/>
    <p:sldId id="336" r:id="rId8"/>
    <p:sldId id="327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7"/>
    <p:restoredTop sz="94637"/>
  </p:normalViewPr>
  <p:slideViewPr>
    <p:cSldViewPr snapToGrid="0" snapToObjects="1">
      <p:cViewPr varScale="1">
        <p:scale>
          <a:sx n="142" d="100"/>
          <a:sy n="142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4FB9-D388-B94B-9282-6B0303197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AB007-EB4F-C94A-9787-62D5C019C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AEB54-43C7-3B4C-8DC0-2636CC45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07.07.2019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BE148-5D63-A143-B2DA-E626DA1C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27FEB-33EB-DF48-8315-3620422B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686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4E5A-8D03-D142-A959-DDE81413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7F576-282C-D34A-8C18-1CFC08661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50B6-5E6B-1043-87EE-51891C10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07.07.2019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BD06E-7082-E14A-B4D3-D4EA7C4C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BD4D-D96E-2944-AEAA-EF865060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866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CF176-70E6-D046-908D-587C72E28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1E8F5-334D-F04A-8956-CDE3E3EBF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FF01D-E458-EC4F-94F8-3E6FDA50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07.07.2019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54319-E877-6E43-8B78-8E1F2EA1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5A31A-19B6-0C4D-8307-0DF77BBA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587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5462-6244-EB48-836A-EF8C9FDB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2761-B6B5-C940-81A0-6B5048E15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8093E-B510-BE44-B422-461915D2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07.07.2019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32296-F83C-D84D-BAD9-CE8F7F1E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86561-3652-9742-BD08-BD20AB86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781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4B8-187A-7B46-8794-944D2978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70952-5F7E-354A-8339-0EFB48355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9B023-7CB9-A14E-A09C-324E2589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07.07.2019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244C-73E0-6C4B-810B-E4F9031E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C2F77-0D85-8C47-AEA1-64B72CC6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841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89CE-BAF9-AC49-B932-8E16A163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FA155-4774-2A4B-A756-216A23550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B84F8-F574-9A40-8701-2CC5DCFE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FC373-0B6E-8649-9F28-8E6E68FC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07.07.2019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CA17C-EF35-6947-873F-9229ADDC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0BF55-8D0C-344F-9A8E-C1C2A11A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064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E3D8-4E4A-194D-83E8-15653684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24D48-4615-3144-8DD4-1C06B618C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0ACAE-F745-9A46-932C-FBD2DCE82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E4C8E-EF6E-0A43-9053-4659B5C6D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3B74D-7AFB-CB4D-9C09-FFBC02ECB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94975-318E-2F45-81BA-73A56957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07.07.2019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E0AB2-3A86-3D4A-A377-4AF875F7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047D5-41D5-6A44-9A2A-3B4835F8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965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4165-534B-C244-8355-CCE39849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FD59A-1D30-854F-942E-DDC2DC3C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07.07.2019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641E8-AF07-EB41-A86B-D1C23852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45EF6-ECC6-DE49-849A-BE0A81A0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996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A120F-3C4A-7149-8891-94456C4C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07.07.2019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27BA6-8C6F-7E4D-B6FE-0C451774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A9AA0-151E-304E-8F57-0F682405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897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6EC8-6114-A340-A9F2-BE1A0D48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65F8-65CB-6C43-9B16-24FAFFCB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89233-3739-9649-B6F6-D6888132E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7FB6A-E895-C14C-987C-3D907748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07.07.2019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D5775-17F0-3948-AF72-8867C629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BAD1-EE32-4446-9428-4628960D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9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A2A2-D98F-E94C-BD4E-32BD254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2D649-6B37-5D4E-928E-AAB114F1E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F7535-FBA0-CE45-BE32-36FC3612A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4CBE1-8C0B-2842-ABCC-AFB80343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07.07.2019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15E85-1B09-534E-BBA8-8A86776C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6F45A-B091-BA4C-AEBC-910C3768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74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C6537-4C2A-2E4A-9642-E512E4DAA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5C909-FCE4-3047-A757-A2002D563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A62FF-791D-1B46-BC17-B31452A0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C2FE5-8FB8-574D-A4C9-32472DC451E0}" type="datetimeFigureOut">
              <a:rPr lang="pl-PL" smtClean="0"/>
              <a:t>07.07.2019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03477-EAF7-0D4B-86E7-3F58ADF4A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D77A3-AFA3-684B-84AC-02751A2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333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api-extension/custom-resources/" TargetMode="External"/><Relationship Id="rId2" Type="http://schemas.openxmlformats.org/officeDocument/2006/relationships/hyperlink" Target="https://coreos.com/operator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Lightbend/running-kafka-on-kubernetes-with-strimzi-for-realtime-streaming-application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ratorhub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55E30-27AE-5A48-8C08-DED19B259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pl-PL" sz="5400" dirty="0" err="1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Kubernetes</a:t>
            </a:r>
            <a:r>
              <a:rPr lang="pl-PL" sz="5400" dirty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Operator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10958-9D40-B04B-8C45-DF1EEF3A4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>
            <a:normAutofit/>
          </a:bodyPr>
          <a:lstStyle/>
          <a:p>
            <a:r>
              <a:rPr lang="pl-PL" sz="2000">
                <a:solidFill>
                  <a:srgbClr val="1265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Mateusz Dymiński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13CA4-9165-074C-A6A3-B4C0798B9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80" y="307731"/>
            <a:ext cx="3997637" cy="39976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291774-DCFC-B142-9232-5E9F05595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366" y="307731"/>
            <a:ext cx="4121271" cy="3997637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0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What’s</a:t>
            </a:r>
            <a:r>
              <a:rPr lang="pl-PL" dirty="0">
                <a:solidFill>
                  <a:schemeClr val="bg1"/>
                </a:solidFill>
              </a:rPr>
              <a:t> the problem </a:t>
            </a:r>
            <a:r>
              <a:rPr lang="pl-PL" dirty="0" err="1">
                <a:solidFill>
                  <a:schemeClr val="bg1"/>
                </a:solidFill>
              </a:rPr>
              <a:t>which</a:t>
            </a:r>
            <a:r>
              <a:rPr lang="pl-PL" dirty="0">
                <a:solidFill>
                  <a:schemeClr val="bg1"/>
                </a:solidFill>
              </a:rPr>
              <a:t> Operator </a:t>
            </a:r>
            <a:r>
              <a:rPr lang="pl-PL" dirty="0" err="1">
                <a:solidFill>
                  <a:schemeClr val="bg1"/>
                </a:solidFill>
              </a:rPr>
              <a:t>solves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Definition</a:t>
            </a:r>
          </a:p>
          <a:p>
            <a:r>
              <a:rPr lang="pl-PL" dirty="0" err="1">
                <a:solidFill>
                  <a:schemeClr val="bg1"/>
                </a:solidFill>
              </a:rPr>
              <a:t>Concept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 err="1">
                <a:solidFill>
                  <a:schemeClr val="bg1"/>
                </a:solidFill>
              </a:rPr>
              <a:t>Examples</a:t>
            </a:r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Kubernetes</a:t>
            </a:r>
            <a:r>
              <a:rPr lang="pl-PL" dirty="0">
                <a:solidFill>
                  <a:schemeClr val="bg1"/>
                </a:solidFill>
              </a:rPr>
              <a:t> Operator Agenda</a:t>
            </a:r>
          </a:p>
        </p:txBody>
      </p:sp>
    </p:spTree>
    <p:extLst>
      <p:ext uri="{BB962C8B-B14F-4D97-AF65-F5344CB8AC3E}">
        <p14:creationId xmlns:p14="http://schemas.microsoft.com/office/powerpoint/2010/main" val="429137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Installing</a:t>
            </a:r>
            <a:r>
              <a:rPr lang="pl-PL" dirty="0">
                <a:solidFill>
                  <a:schemeClr val="bg1"/>
                </a:solidFill>
              </a:rPr>
              <a:t> software on </a:t>
            </a:r>
            <a:r>
              <a:rPr lang="pl-PL" dirty="0" err="1">
                <a:solidFill>
                  <a:schemeClr val="bg1"/>
                </a:solidFill>
              </a:rPr>
              <a:t>Kubernetes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more</a:t>
            </a:r>
            <a:r>
              <a:rPr lang="pl-PL" dirty="0">
                <a:solidFill>
                  <a:schemeClr val="bg1"/>
                </a:solidFill>
              </a:rPr>
              <a:t> and </a:t>
            </a:r>
            <a:r>
              <a:rPr lang="pl-PL" dirty="0" err="1">
                <a:solidFill>
                  <a:schemeClr val="bg1"/>
                </a:solidFill>
              </a:rPr>
              <a:t>more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complicated</a:t>
            </a:r>
            <a:r>
              <a:rPr lang="pl-PL" dirty="0">
                <a:solidFill>
                  <a:schemeClr val="bg1"/>
                </a:solidFill>
              </a:rPr>
              <a:t> – i.e. Kafka + </a:t>
            </a:r>
            <a:r>
              <a:rPr lang="pl-PL" dirty="0" err="1">
                <a:solidFill>
                  <a:schemeClr val="bg1"/>
                </a:solidFill>
              </a:rPr>
              <a:t>Zookeeper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 err="1">
                <a:solidFill>
                  <a:schemeClr val="bg1"/>
                </a:solidFill>
              </a:rPr>
              <a:t>Multiple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different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type</a:t>
            </a:r>
            <a:r>
              <a:rPr lang="pl-PL" dirty="0">
                <a:solidFill>
                  <a:schemeClr val="bg1"/>
                </a:solidFill>
              </a:rPr>
              <a:t> of </a:t>
            </a:r>
            <a:r>
              <a:rPr lang="pl-PL" dirty="0" err="1">
                <a:solidFill>
                  <a:schemeClr val="bg1"/>
                </a:solidFill>
              </a:rPr>
              <a:t>resources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need</a:t>
            </a:r>
            <a:r>
              <a:rPr lang="pl-PL" dirty="0">
                <a:solidFill>
                  <a:schemeClr val="bg1"/>
                </a:solidFill>
              </a:rPr>
              <a:t> to be </a:t>
            </a:r>
            <a:r>
              <a:rPr lang="pl-PL" dirty="0" err="1">
                <a:solidFill>
                  <a:schemeClr val="bg1"/>
                </a:solidFill>
              </a:rPr>
              <a:t>maintained</a:t>
            </a:r>
            <a:r>
              <a:rPr lang="pl-PL" dirty="0">
                <a:solidFill>
                  <a:schemeClr val="bg1"/>
                </a:solidFill>
              </a:rPr>
              <a:t> – </a:t>
            </a:r>
            <a:r>
              <a:rPr lang="pl-PL" dirty="0" err="1">
                <a:solidFill>
                  <a:schemeClr val="bg1"/>
                </a:solidFill>
              </a:rPr>
              <a:t>Deployments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StatefulSets</a:t>
            </a:r>
            <a:r>
              <a:rPr lang="pl-PL" dirty="0">
                <a:solidFill>
                  <a:schemeClr val="bg1"/>
                </a:solidFill>
              </a:rPr>
              <a:t>, Services, </a:t>
            </a:r>
            <a:r>
              <a:rPr lang="pl-PL" dirty="0" err="1">
                <a:solidFill>
                  <a:schemeClr val="bg1"/>
                </a:solidFill>
              </a:rPr>
              <a:t>ConfigMaps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etc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 err="1">
                <a:solidFill>
                  <a:schemeClr val="bg1"/>
                </a:solidFill>
              </a:rPr>
              <a:t>Configuration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cumbersome</a:t>
            </a:r>
            <a:r>
              <a:rPr lang="pl-PL" dirty="0">
                <a:solidFill>
                  <a:schemeClr val="bg1"/>
                </a:solidFill>
              </a:rPr>
              <a:t> and error </a:t>
            </a:r>
            <a:r>
              <a:rPr lang="pl-PL" dirty="0" err="1">
                <a:solidFill>
                  <a:schemeClr val="bg1"/>
                </a:solidFill>
              </a:rPr>
              <a:t>prone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What’s</a:t>
            </a:r>
            <a:r>
              <a:rPr lang="pl-PL" dirty="0">
                <a:solidFill>
                  <a:schemeClr val="bg1"/>
                </a:solidFill>
              </a:rPr>
              <a:t> the problem </a:t>
            </a:r>
            <a:r>
              <a:rPr lang="pl-PL" dirty="0" err="1">
                <a:solidFill>
                  <a:schemeClr val="bg1"/>
                </a:solidFill>
              </a:rPr>
              <a:t>which</a:t>
            </a:r>
            <a:r>
              <a:rPr lang="pl-PL" dirty="0">
                <a:solidFill>
                  <a:schemeClr val="bg1"/>
                </a:solidFill>
              </a:rPr>
              <a:t> Operator </a:t>
            </a:r>
            <a:r>
              <a:rPr lang="pl-PL" dirty="0" err="1">
                <a:solidFill>
                  <a:schemeClr val="bg1"/>
                </a:solidFill>
              </a:rPr>
              <a:t>solves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93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200" i="1" dirty="0" err="1">
                <a:solidFill>
                  <a:schemeClr val="bg1"/>
                </a:solidFill>
              </a:rPr>
              <a:t>An</a:t>
            </a:r>
            <a:r>
              <a:rPr lang="pl-PL" sz="3200" i="1" dirty="0">
                <a:solidFill>
                  <a:schemeClr val="bg1"/>
                </a:solidFill>
              </a:rPr>
              <a:t> Operator </a:t>
            </a:r>
            <a:r>
              <a:rPr lang="pl-PL" sz="3200" i="1" dirty="0" err="1">
                <a:solidFill>
                  <a:schemeClr val="bg1"/>
                </a:solidFill>
              </a:rPr>
              <a:t>is</a:t>
            </a:r>
            <a:r>
              <a:rPr lang="pl-PL" sz="3200" i="1" dirty="0">
                <a:solidFill>
                  <a:schemeClr val="bg1"/>
                </a:solidFill>
              </a:rPr>
              <a:t> a </a:t>
            </a:r>
            <a:r>
              <a:rPr lang="pl-PL" sz="3200" i="1" dirty="0" err="1">
                <a:solidFill>
                  <a:schemeClr val="bg1"/>
                </a:solidFill>
              </a:rPr>
              <a:t>Kubernetes</a:t>
            </a:r>
            <a:r>
              <a:rPr lang="pl-PL" sz="3200" i="1" dirty="0">
                <a:solidFill>
                  <a:schemeClr val="bg1"/>
                </a:solidFill>
              </a:rPr>
              <a:t> </a:t>
            </a:r>
            <a:r>
              <a:rPr lang="pl-PL" sz="3200" i="1" dirty="0" err="1">
                <a:solidFill>
                  <a:schemeClr val="bg1"/>
                </a:solidFill>
              </a:rPr>
              <a:t>pattern</a:t>
            </a:r>
            <a:r>
              <a:rPr lang="pl-PL" sz="3200" i="1" dirty="0">
                <a:solidFill>
                  <a:schemeClr val="bg1"/>
                </a:solidFill>
              </a:rPr>
              <a:t> </a:t>
            </a:r>
            <a:r>
              <a:rPr lang="pl-PL" sz="3200" i="1" dirty="0" err="1">
                <a:solidFill>
                  <a:schemeClr val="bg1"/>
                </a:solidFill>
              </a:rPr>
              <a:t>that</a:t>
            </a:r>
            <a:r>
              <a:rPr lang="pl-PL" sz="3200" i="1" dirty="0">
                <a:solidFill>
                  <a:schemeClr val="bg1"/>
                </a:solidFill>
              </a:rPr>
              <a:t> </a:t>
            </a:r>
            <a:r>
              <a:rPr lang="pl-PL" sz="3200" i="1" dirty="0" err="1">
                <a:solidFill>
                  <a:schemeClr val="bg1"/>
                </a:solidFill>
              </a:rPr>
              <a:t>is</a:t>
            </a:r>
            <a:r>
              <a:rPr lang="pl-PL" sz="3200" i="1" dirty="0">
                <a:solidFill>
                  <a:schemeClr val="bg1"/>
                </a:solidFill>
              </a:rPr>
              <a:t> </a:t>
            </a:r>
            <a:r>
              <a:rPr lang="pl-PL" sz="3200" i="1" dirty="0" err="1">
                <a:solidFill>
                  <a:schemeClr val="bg1"/>
                </a:solidFill>
              </a:rPr>
              <a:t>extending</a:t>
            </a:r>
            <a:r>
              <a:rPr lang="pl-PL" sz="3200" i="1" dirty="0">
                <a:solidFill>
                  <a:schemeClr val="bg1"/>
                </a:solidFill>
              </a:rPr>
              <a:t> the </a:t>
            </a:r>
            <a:r>
              <a:rPr lang="pl-PL" sz="3200" i="1" dirty="0" err="1">
                <a:solidFill>
                  <a:schemeClr val="bg1"/>
                </a:solidFill>
              </a:rPr>
              <a:t>Kubernetes</a:t>
            </a:r>
            <a:r>
              <a:rPr lang="pl-PL" sz="3200" i="1" dirty="0">
                <a:solidFill>
                  <a:schemeClr val="bg1"/>
                </a:solidFill>
              </a:rPr>
              <a:t> </a:t>
            </a:r>
            <a:r>
              <a:rPr lang="pl-PL" sz="3200" i="1" dirty="0" err="1">
                <a:solidFill>
                  <a:schemeClr val="bg1"/>
                </a:solidFill>
              </a:rPr>
              <a:t>control</a:t>
            </a:r>
            <a:r>
              <a:rPr lang="pl-PL" sz="3200" i="1" dirty="0">
                <a:solidFill>
                  <a:schemeClr val="bg1"/>
                </a:solidFill>
              </a:rPr>
              <a:t> </a:t>
            </a:r>
            <a:r>
              <a:rPr lang="pl-PL" sz="3200" i="1" dirty="0" err="1">
                <a:solidFill>
                  <a:schemeClr val="bg1"/>
                </a:solidFill>
              </a:rPr>
              <a:t>plane</a:t>
            </a:r>
            <a:r>
              <a:rPr lang="pl-PL" sz="3200" i="1" dirty="0">
                <a:solidFill>
                  <a:schemeClr val="bg1"/>
                </a:solidFill>
              </a:rPr>
              <a:t> with a </a:t>
            </a:r>
            <a:r>
              <a:rPr lang="pl-PL" sz="3200" i="1" dirty="0" err="1">
                <a:solidFill>
                  <a:schemeClr val="bg1"/>
                </a:solidFill>
              </a:rPr>
              <a:t>custom</a:t>
            </a:r>
            <a:r>
              <a:rPr lang="pl-PL" sz="3200" i="1" dirty="0">
                <a:solidFill>
                  <a:schemeClr val="bg1"/>
                </a:solidFill>
              </a:rPr>
              <a:t> Controller and </a:t>
            </a:r>
            <a:r>
              <a:rPr lang="pl-PL" sz="3200" i="1" dirty="0" err="1">
                <a:solidFill>
                  <a:schemeClr val="bg1"/>
                </a:solidFill>
              </a:rPr>
              <a:t>Custom</a:t>
            </a:r>
            <a:r>
              <a:rPr lang="pl-PL" sz="3200" i="1" dirty="0">
                <a:solidFill>
                  <a:schemeClr val="bg1"/>
                </a:solidFill>
              </a:rPr>
              <a:t> Resource </a:t>
            </a:r>
            <a:r>
              <a:rPr lang="pl-PL" sz="3200" i="1" dirty="0" err="1">
                <a:solidFill>
                  <a:schemeClr val="bg1"/>
                </a:solidFill>
              </a:rPr>
              <a:t>Definitions</a:t>
            </a:r>
            <a:r>
              <a:rPr lang="pl-PL" sz="3200" i="1" dirty="0">
                <a:solidFill>
                  <a:schemeClr val="bg1"/>
                </a:solidFill>
              </a:rPr>
              <a:t> </a:t>
            </a:r>
            <a:r>
              <a:rPr lang="pl-PL" sz="3200" i="1" dirty="0" err="1">
                <a:solidFill>
                  <a:schemeClr val="bg1"/>
                </a:solidFill>
              </a:rPr>
              <a:t>that</a:t>
            </a:r>
            <a:r>
              <a:rPr lang="pl-PL" sz="3200" i="1" dirty="0">
                <a:solidFill>
                  <a:schemeClr val="bg1"/>
                </a:solidFill>
              </a:rPr>
              <a:t> </a:t>
            </a:r>
            <a:r>
              <a:rPr lang="pl-PL" sz="3200" i="1" dirty="0" err="1">
                <a:solidFill>
                  <a:schemeClr val="bg1"/>
                </a:solidFill>
              </a:rPr>
              <a:t>add</a:t>
            </a:r>
            <a:r>
              <a:rPr lang="pl-PL" sz="3200" i="1" dirty="0">
                <a:solidFill>
                  <a:schemeClr val="bg1"/>
                </a:solidFill>
              </a:rPr>
              <a:t> </a:t>
            </a:r>
            <a:r>
              <a:rPr lang="pl-PL" sz="3200" i="1" dirty="0" err="1">
                <a:solidFill>
                  <a:schemeClr val="bg1"/>
                </a:solidFill>
              </a:rPr>
              <a:t>additional</a:t>
            </a:r>
            <a:r>
              <a:rPr lang="pl-PL" sz="3200" i="1" dirty="0">
                <a:solidFill>
                  <a:schemeClr val="bg1"/>
                </a:solidFill>
              </a:rPr>
              <a:t> </a:t>
            </a:r>
            <a:r>
              <a:rPr lang="pl-PL" sz="3200" i="1" dirty="0" err="1">
                <a:solidFill>
                  <a:schemeClr val="bg1"/>
                </a:solidFill>
              </a:rPr>
              <a:t>operational</a:t>
            </a:r>
            <a:r>
              <a:rPr lang="pl-PL" sz="3200" i="1" dirty="0">
                <a:solidFill>
                  <a:schemeClr val="bg1"/>
                </a:solidFill>
              </a:rPr>
              <a:t> </a:t>
            </a:r>
            <a:r>
              <a:rPr lang="pl-PL" sz="3200" i="1" dirty="0" err="1">
                <a:solidFill>
                  <a:schemeClr val="bg1"/>
                </a:solidFill>
              </a:rPr>
              <a:t>knowledge</a:t>
            </a:r>
            <a:r>
              <a:rPr lang="pl-PL" sz="3200" i="1" dirty="0">
                <a:solidFill>
                  <a:schemeClr val="bg1"/>
                </a:solidFill>
              </a:rPr>
              <a:t> of </a:t>
            </a:r>
            <a:r>
              <a:rPr lang="pl-PL" sz="3200" i="1" dirty="0" err="1">
                <a:solidFill>
                  <a:schemeClr val="bg1"/>
                </a:solidFill>
              </a:rPr>
              <a:t>an</a:t>
            </a:r>
            <a:r>
              <a:rPr lang="pl-PL" sz="3200" i="1" dirty="0">
                <a:solidFill>
                  <a:schemeClr val="bg1"/>
                </a:solidFill>
              </a:rPr>
              <a:t> </a:t>
            </a:r>
            <a:r>
              <a:rPr lang="pl-PL" sz="3200" i="1" dirty="0" err="1">
                <a:solidFill>
                  <a:schemeClr val="bg1"/>
                </a:solidFill>
              </a:rPr>
              <a:t>application</a:t>
            </a:r>
            <a:r>
              <a:rPr lang="pl-PL" sz="3200" i="1" dirty="0">
                <a:solidFill>
                  <a:schemeClr val="bg1"/>
                </a:solidFill>
              </a:rPr>
              <a:t>.</a:t>
            </a:r>
            <a:endParaRPr lang="pl-PL" sz="32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Kubernetes</a:t>
            </a:r>
            <a:r>
              <a:rPr lang="pl-PL" dirty="0">
                <a:solidFill>
                  <a:schemeClr val="bg1"/>
                </a:solidFill>
              </a:rPr>
              <a:t> Operator Definition</a:t>
            </a:r>
          </a:p>
        </p:txBody>
      </p:sp>
    </p:spTree>
    <p:extLst>
      <p:ext uri="{BB962C8B-B14F-4D97-AF65-F5344CB8AC3E}">
        <p14:creationId xmlns:p14="http://schemas.microsoft.com/office/powerpoint/2010/main" val="428690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CoreOS </a:t>
            </a:r>
            <a:r>
              <a:rPr lang="pl-PL" dirty="0" err="1">
                <a:solidFill>
                  <a:schemeClr val="bg1"/>
                </a:solidFill>
              </a:rPr>
              <a:t>introduced</a:t>
            </a:r>
            <a:r>
              <a:rPr lang="pl-PL" dirty="0">
                <a:solidFill>
                  <a:schemeClr val="bg1"/>
                </a:solidFill>
              </a:rPr>
              <a:t> </a:t>
            </a:r>
            <a:r>
              <a:rPr lang="pl-PL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operators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 err="1">
                <a:solidFill>
                  <a:schemeClr val="bg1"/>
                </a:solidFill>
              </a:rPr>
              <a:t>Designed</a:t>
            </a:r>
            <a:r>
              <a:rPr lang="pl-PL" dirty="0">
                <a:solidFill>
                  <a:schemeClr val="bg1"/>
                </a:solidFill>
              </a:rPr>
              <a:t> for </a:t>
            </a:r>
            <a:r>
              <a:rPr lang="pl-PL" dirty="0" err="1">
                <a:solidFill>
                  <a:schemeClr val="bg1"/>
                </a:solidFill>
              </a:rPr>
              <a:t>automating</a:t>
            </a:r>
            <a:r>
              <a:rPr lang="pl-PL" dirty="0">
                <a:solidFill>
                  <a:schemeClr val="bg1"/>
                </a:solidFill>
              </a:rPr>
              <a:t> the </a:t>
            </a:r>
            <a:r>
              <a:rPr lang="pl-PL" dirty="0" err="1">
                <a:solidFill>
                  <a:schemeClr val="bg1"/>
                </a:solidFill>
              </a:rPr>
              <a:t>handling</a:t>
            </a:r>
            <a:r>
              <a:rPr lang="pl-PL" dirty="0">
                <a:solidFill>
                  <a:schemeClr val="bg1"/>
                </a:solidFill>
              </a:rPr>
              <a:t> of </a:t>
            </a:r>
            <a:r>
              <a:rPr lang="pl-PL" dirty="0" err="1">
                <a:solidFill>
                  <a:schemeClr val="bg1"/>
                </a:solidFill>
              </a:rPr>
              <a:t>these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kinds</a:t>
            </a:r>
            <a:r>
              <a:rPr lang="pl-PL" dirty="0">
                <a:solidFill>
                  <a:schemeClr val="bg1"/>
                </a:solidFill>
              </a:rPr>
              <a:t> of </a:t>
            </a:r>
            <a:r>
              <a:rPr lang="pl-PL" dirty="0" err="1">
                <a:solidFill>
                  <a:schemeClr val="bg1"/>
                </a:solidFill>
              </a:rPr>
              <a:t>complex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operational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scenarios</a:t>
            </a:r>
            <a:r>
              <a:rPr lang="pl-PL" dirty="0">
                <a:solidFill>
                  <a:schemeClr val="bg1"/>
                </a:solidFill>
              </a:rPr>
              <a:t>. </a:t>
            </a:r>
          </a:p>
          <a:p>
            <a:r>
              <a:rPr lang="pl-PL" dirty="0" err="1">
                <a:solidFill>
                  <a:schemeClr val="bg1"/>
                </a:solidFill>
              </a:rPr>
              <a:t>Operators</a:t>
            </a:r>
            <a:r>
              <a:rPr lang="pl-PL" dirty="0">
                <a:solidFill>
                  <a:schemeClr val="bg1"/>
                </a:solidFill>
              </a:rPr>
              <a:t> </a:t>
            </a:r>
            <a:r>
              <a:rPr lang="pl-PL" dirty="0" err="1">
                <a:solidFill>
                  <a:schemeClr val="bg1"/>
                </a:solidFill>
              </a:rPr>
              <a:t>extend</a:t>
            </a:r>
            <a:r>
              <a:rPr lang="pl-PL" dirty="0">
                <a:solidFill>
                  <a:schemeClr val="bg1"/>
                </a:solidFill>
              </a:rPr>
              <a:t> the </a:t>
            </a:r>
            <a:r>
              <a:rPr lang="pl-PL" dirty="0" err="1">
                <a:solidFill>
                  <a:schemeClr val="bg1"/>
                </a:solidFill>
              </a:rPr>
              <a:t>Kubernetes</a:t>
            </a:r>
            <a:r>
              <a:rPr lang="pl-PL" dirty="0">
                <a:solidFill>
                  <a:schemeClr val="bg1"/>
                </a:solidFill>
              </a:rPr>
              <a:t> API </a:t>
            </a:r>
            <a:r>
              <a:rPr lang="pl-PL" dirty="0" err="1">
                <a:solidFill>
                  <a:schemeClr val="bg1"/>
                </a:solidFill>
              </a:rPr>
              <a:t>through</a:t>
            </a:r>
            <a:r>
              <a:rPr lang="pl-PL" dirty="0">
                <a:solidFill>
                  <a:schemeClr val="bg1"/>
                </a:solidFill>
              </a:rPr>
              <a:t> a third party </a:t>
            </a:r>
            <a:r>
              <a:rPr lang="pl-PL" dirty="0" err="1">
                <a:solidFill>
                  <a:schemeClr val="bg1"/>
                </a:solidFill>
              </a:rPr>
              <a:t>resources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mechanism</a:t>
            </a:r>
            <a:r>
              <a:rPr lang="pl-PL" dirty="0">
                <a:solidFill>
                  <a:schemeClr val="bg1"/>
                </a:solidFill>
              </a:rPr>
              <a:t> (</a:t>
            </a:r>
            <a:r>
              <a:rPr lang="pl-PL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 resource</a:t>
            </a:r>
            <a:r>
              <a:rPr lang="pl-PL" dirty="0">
                <a:solidFill>
                  <a:schemeClr val="bg1"/>
                </a:solidFill>
              </a:rPr>
              <a:t>) </a:t>
            </a:r>
          </a:p>
          <a:p>
            <a:r>
              <a:rPr lang="pl-PL" dirty="0" err="1">
                <a:solidFill>
                  <a:schemeClr val="bg1"/>
                </a:solidFill>
              </a:rPr>
              <a:t>Give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us</a:t>
            </a:r>
            <a:r>
              <a:rPr lang="pl-PL" dirty="0">
                <a:solidFill>
                  <a:schemeClr val="bg1"/>
                </a:solidFill>
              </a:rPr>
              <a:t> fine-</a:t>
            </a:r>
            <a:r>
              <a:rPr lang="pl-PL" dirty="0" err="1">
                <a:solidFill>
                  <a:schemeClr val="bg1"/>
                </a:solidFill>
              </a:rPr>
              <a:t>grained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access</a:t>
            </a:r>
            <a:r>
              <a:rPr lang="pl-PL" dirty="0">
                <a:solidFill>
                  <a:schemeClr val="bg1"/>
                </a:solidFill>
              </a:rPr>
              <a:t> and </a:t>
            </a:r>
            <a:r>
              <a:rPr lang="pl-PL" dirty="0" err="1">
                <a:solidFill>
                  <a:schemeClr val="bg1"/>
                </a:solidFill>
              </a:rPr>
              <a:t>control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over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what’s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going</a:t>
            </a:r>
            <a:r>
              <a:rPr lang="pl-PL" dirty="0">
                <a:solidFill>
                  <a:schemeClr val="bg1"/>
                </a:solidFill>
              </a:rPr>
              <a:t> on </a:t>
            </a:r>
            <a:r>
              <a:rPr lang="pl-PL" dirty="0" err="1">
                <a:solidFill>
                  <a:schemeClr val="bg1"/>
                </a:solidFill>
              </a:rPr>
              <a:t>inside</a:t>
            </a:r>
            <a:r>
              <a:rPr lang="pl-PL" dirty="0">
                <a:solidFill>
                  <a:schemeClr val="bg1"/>
                </a:solidFill>
              </a:rPr>
              <a:t> the </a:t>
            </a:r>
            <a:r>
              <a:rPr lang="pl-PL" dirty="0" err="1">
                <a:solidFill>
                  <a:schemeClr val="bg1"/>
                </a:solidFill>
              </a:rPr>
              <a:t>cluster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CoreOS </a:t>
            </a:r>
            <a:r>
              <a:rPr lang="pl-PL" dirty="0" err="1">
                <a:solidFill>
                  <a:schemeClr val="bg1"/>
                </a:solidFill>
              </a:rPr>
              <a:t>also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developed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an</a:t>
            </a:r>
            <a:r>
              <a:rPr lang="pl-PL" dirty="0">
                <a:solidFill>
                  <a:schemeClr val="bg1"/>
                </a:solidFill>
              </a:rPr>
              <a:t> SDK for developing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Kubernetes</a:t>
            </a:r>
            <a:r>
              <a:rPr lang="pl-PL" dirty="0">
                <a:solidFill>
                  <a:schemeClr val="bg1"/>
                </a:solidFill>
              </a:rPr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280224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0517FD-21EE-B440-B5E1-B8793BC26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272" y="1690688"/>
            <a:ext cx="9551455" cy="435133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Kubernetes</a:t>
            </a:r>
            <a:r>
              <a:rPr lang="pl-PL" dirty="0">
                <a:solidFill>
                  <a:schemeClr val="bg1"/>
                </a:solidFill>
              </a:rPr>
              <a:t> Operator </a:t>
            </a:r>
            <a:r>
              <a:rPr lang="pl-PL" dirty="0" err="1">
                <a:solidFill>
                  <a:schemeClr val="bg1"/>
                </a:solidFill>
              </a:rPr>
              <a:t>Concept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477B3-B51B-DA4E-944B-6A263FFE0E6E}"/>
              </a:ext>
            </a:extLst>
          </p:cNvPr>
          <p:cNvSpPr txBox="1"/>
          <p:nvPr/>
        </p:nvSpPr>
        <p:spPr>
          <a:xfrm>
            <a:off x="1320272" y="6311900"/>
            <a:ext cx="9339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</a:rPr>
              <a:t>Source: </a:t>
            </a:r>
            <a:r>
              <a:rPr lang="pl-PL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https://www.slideshare.net/Lightbend/running-kafka-on-kubernetes-with-strimzi-for-realtime-streaming-applications</a:t>
            </a:r>
            <a:endParaRPr lang="pl-P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28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l-PL" sz="5400" dirty="0">
              <a:solidFill>
                <a:schemeClr val="accent2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r>
              <a:rPr lang="pl-PL" sz="5400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https://operatorhub.io/</a:t>
            </a:r>
            <a:endParaRPr lang="pl-PL" sz="5400" dirty="0">
              <a:solidFill>
                <a:schemeClr val="accent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Kubernetes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Operators</a:t>
            </a:r>
            <a:r>
              <a:rPr lang="pl-PL" dirty="0">
                <a:solidFill>
                  <a:schemeClr val="bg1"/>
                </a:solidFill>
              </a:rPr>
              <a:t> Hub</a:t>
            </a:r>
          </a:p>
        </p:txBody>
      </p:sp>
    </p:spTree>
    <p:extLst>
      <p:ext uri="{BB962C8B-B14F-4D97-AF65-F5344CB8AC3E}">
        <p14:creationId xmlns:p14="http://schemas.microsoft.com/office/powerpoint/2010/main" val="258070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D3E0AE-3BC9-EB4A-9ECD-6099E02C3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Thanks!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250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128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Roboto Medium</vt:lpstr>
      <vt:lpstr>Office Theme</vt:lpstr>
      <vt:lpstr>Kubernetes Operator 101</vt:lpstr>
      <vt:lpstr>Kubernetes Operator Agenda</vt:lpstr>
      <vt:lpstr>What’s the problem which Operator solves</vt:lpstr>
      <vt:lpstr>Kubernetes Operator Definition</vt:lpstr>
      <vt:lpstr>Kubernetes Operator</vt:lpstr>
      <vt:lpstr>Kubernetes Operator Concept</vt:lpstr>
      <vt:lpstr>Kubernetes Operators Hub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Operator 101</dc:title>
  <dc:creator>Dyminski, Mateusz (Nokia - PL/Wroclaw)</dc:creator>
  <cp:lastModifiedBy>Dyminski, Mateusz (Nokia - PL/Wroclaw)</cp:lastModifiedBy>
  <cp:revision>4</cp:revision>
  <dcterms:created xsi:type="dcterms:W3CDTF">2019-07-07T18:31:52Z</dcterms:created>
  <dcterms:modified xsi:type="dcterms:W3CDTF">2019-07-07T23:31:00Z</dcterms:modified>
</cp:coreProperties>
</file>