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8" r:id="rId3"/>
    <p:sldId id="333" r:id="rId4"/>
    <p:sldId id="334" r:id="rId5"/>
    <p:sldId id="335" r:id="rId6"/>
    <p:sldId id="337" r:id="rId7"/>
    <p:sldId id="336" r:id="rId8"/>
    <p:sldId id="327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7"/>
    <p:restoredTop sz="94637"/>
  </p:normalViewPr>
  <p:slideViewPr>
    <p:cSldViewPr snapToGrid="0" snapToObjects="1">
      <p:cViewPr varScale="1">
        <p:scale>
          <a:sx n="142" d="100"/>
          <a:sy n="142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07.07.2019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api-extension/custom-resources/" TargetMode="External"/><Relationship Id="rId2" Type="http://schemas.openxmlformats.org/officeDocument/2006/relationships/hyperlink" Target="https://coreos.com/operato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Lightbend/running-kafka-on-kubernetes-with-strimzi-for-realtime-streaming-applic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rator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pl-PL" sz="5400" dirty="0" err="1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Kubernetes</a:t>
            </a:r>
            <a:r>
              <a:rPr lang="pl-PL" sz="54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Operator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rgbClr val="1265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13CA4-9165-074C-A6A3-B4C0798B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91774-DCFC-B142-9232-5E9F0559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66" y="307731"/>
            <a:ext cx="4121271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the problem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solves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Definition</a:t>
            </a:r>
          </a:p>
          <a:p>
            <a:r>
              <a:rPr lang="pl-PL" dirty="0" err="1">
                <a:solidFill>
                  <a:schemeClr val="bg1"/>
                </a:solidFill>
              </a:rPr>
              <a:t>Concept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Examples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Agenda</a:t>
            </a:r>
          </a:p>
        </p:txBody>
      </p:sp>
    </p:spTree>
    <p:extLst>
      <p:ext uri="{BB962C8B-B14F-4D97-AF65-F5344CB8AC3E}">
        <p14:creationId xmlns:p14="http://schemas.microsoft.com/office/powerpoint/2010/main" val="42913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Installing</a:t>
            </a:r>
            <a:r>
              <a:rPr lang="pl-PL" dirty="0">
                <a:solidFill>
                  <a:schemeClr val="bg1"/>
                </a:solidFill>
              </a:rPr>
              <a:t> software on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complicated</a:t>
            </a:r>
            <a:r>
              <a:rPr lang="pl-PL" dirty="0">
                <a:solidFill>
                  <a:schemeClr val="bg1"/>
                </a:solidFill>
              </a:rPr>
              <a:t> – i.e. Kafka + </a:t>
            </a:r>
            <a:r>
              <a:rPr lang="pl-PL" dirty="0" err="1">
                <a:solidFill>
                  <a:schemeClr val="bg1"/>
                </a:solidFill>
              </a:rPr>
              <a:t>Zookeeper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Multiple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different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resources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 to be </a:t>
            </a:r>
            <a:r>
              <a:rPr lang="pl-PL" dirty="0" err="1">
                <a:solidFill>
                  <a:schemeClr val="bg1"/>
                </a:solidFill>
              </a:rPr>
              <a:t>maintained</a:t>
            </a:r>
            <a:r>
              <a:rPr lang="pl-PL" dirty="0">
                <a:solidFill>
                  <a:schemeClr val="bg1"/>
                </a:solidFill>
              </a:rPr>
              <a:t> – </a:t>
            </a:r>
            <a:r>
              <a:rPr lang="pl-PL" dirty="0" err="1">
                <a:solidFill>
                  <a:schemeClr val="bg1"/>
                </a:solidFill>
              </a:rPr>
              <a:t>Deployments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StatefulSets</a:t>
            </a:r>
            <a:r>
              <a:rPr lang="pl-PL" dirty="0">
                <a:solidFill>
                  <a:schemeClr val="bg1"/>
                </a:solidFill>
              </a:rPr>
              <a:t>, Services, </a:t>
            </a:r>
            <a:r>
              <a:rPr lang="pl-PL" dirty="0" err="1">
                <a:solidFill>
                  <a:schemeClr val="bg1"/>
                </a:solidFill>
              </a:rPr>
              <a:t>ConfigMaps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etc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Configuration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cumbersome</a:t>
            </a:r>
            <a:r>
              <a:rPr lang="pl-PL" dirty="0">
                <a:solidFill>
                  <a:schemeClr val="bg1"/>
                </a:solidFill>
              </a:rPr>
              <a:t> and error </a:t>
            </a:r>
            <a:r>
              <a:rPr lang="pl-PL" dirty="0" err="1">
                <a:solidFill>
                  <a:schemeClr val="bg1"/>
                </a:solidFill>
              </a:rPr>
              <a:t>prone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the problem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solves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i="1" dirty="0" err="1">
                <a:solidFill>
                  <a:schemeClr val="bg1"/>
                </a:solidFill>
              </a:rPr>
              <a:t>An</a:t>
            </a:r>
            <a:r>
              <a:rPr lang="pl-PL" sz="3200" i="1" dirty="0">
                <a:solidFill>
                  <a:schemeClr val="bg1"/>
                </a:solidFill>
              </a:rPr>
              <a:t> Operator </a:t>
            </a:r>
            <a:r>
              <a:rPr lang="pl-PL" sz="3200" i="1" dirty="0" err="1">
                <a:solidFill>
                  <a:schemeClr val="bg1"/>
                </a:solidFill>
              </a:rPr>
              <a:t>is</a:t>
            </a:r>
            <a:r>
              <a:rPr lang="pl-PL" sz="3200" i="1" dirty="0">
                <a:solidFill>
                  <a:schemeClr val="bg1"/>
                </a:solidFill>
              </a:rPr>
              <a:t> a </a:t>
            </a:r>
            <a:r>
              <a:rPr lang="pl-PL" sz="3200" i="1" dirty="0" err="1">
                <a:solidFill>
                  <a:schemeClr val="bg1"/>
                </a:solidFill>
              </a:rPr>
              <a:t>Kubernetes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pattern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that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is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extending</a:t>
            </a:r>
            <a:r>
              <a:rPr lang="pl-PL" sz="3200" i="1" dirty="0">
                <a:solidFill>
                  <a:schemeClr val="bg1"/>
                </a:solidFill>
              </a:rPr>
              <a:t> the </a:t>
            </a:r>
            <a:r>
              <a:rPr lang="pl-PL" sz="3200" i="1" dirty="0" err="1">
                <a:solidFill>
                  <a:schemeClr val="bg1"/>
                </a:solidFill>
              </a:rPr>
              <a:t>Kubernetes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control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plane</a:t>
            </a:r>
            <a:r>
              <a:rPr lang="pl-PL" sz="3200" i="1" dirty="0">
                <a:solidFill>
                  <a:schemeClr val="bg1"/>
                </a:solidFill>
              </a:rPr>
              <a:t> with a </a:t>
            </a:r>
            <a:r>
              <a:rPr lang="pl-PL" sz="3200" i="1" dirty="0" err="1">
                <a:solidFill>
                  <a:schemeClr val="bg1"/>
                </a:solidFill>
              </a:rPr>
              <a:t>custom</a:t>
            </a:r>
            <a:r>
              <a:rPr lang="pl-PL" sz="3200" i="1" dirty="0">
                <a:solidFill>
                  <a:schemeClr val="bg1"/>
                </a:solidFill>
              </a:rPr>
              <a:t> Controller and </a:t>
            </a:r>
            <a:r>
              <a:rPr lang="pl-PL" sz="3200" i="1" dirty="0" err="1">
                <a:solidFill>
                  <a:schemeClr val="bg1"/>
                </a:solidFill>
              </a:rPr>
              <a:t>Custom</a:t>
            </a:r>
            <a:r>
              <a:rPr lang="pl-PL" sz="3200" i="1" dirty="0">
                <a:solidFill>
                  <a:schemeClr val="bg1"/>
                </a:solidFill>
              </a:rPr>
              <a:t> Resource </a:t>
            </a:r>
            <a:r>
              <a:rPr lang="pl-PL" sz="3200" i="1" dirty="0" err="1">
                <a:solidFill>
                  <a:schemeClr val="bg1"/>
                </a:solidFill>
              </a:rPr>
              <a:t>Definitions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that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add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additional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operational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knowledge</a:t>
            </a:r>
            <a:r>
              <a:rPr lang="pl-PL" sz="3200" i="1" dirty="0">
                <a:solidFill>
                  <a:schemeClr val="bg1"/>
                </a:solidFill>
              </a:rPr>
              <a:t> of </a:t>
            </a:r>
            <a:r>
              <a:rPr lang="pl-PL" sz="3200" i="1" dirty="0" err="1">
                <a:solidFill>
                  <a:schemeClr val="bg1"/>
                </a:solidFill>
              </a:rPr>
              <a:t>an</a:t>
            </a:r>
            <a:r>
              <a:rPr lang="pl-PL" sz="3200" i="1" dirty="0">
                <a:solidFill>
                  <a:schemeClr val="bg1"/>
                </a:solidFill>
              </a:rPr>
              <a:t> </a:t>
            </a:r>
            <a:r>
              <a:rPr lang="pl-PL" sz="3200" i="1" dirty="0" err="1">
                <a:solidFill>
                  <a:schemeClr val="bg1"/>
                </a:solidFill>
              </a:rPr>
              <a:t>application</a:t>
            </a:r>
            <a:r>
              <a:rPr lang="pl-PL" sz="3200" i="1" dirty="0">
                <a:solidFill>
                  <a:schemeClr val="bg1"/>
                </a:solidFill>
              </a:rPr>
              <a:t>.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Definition</a:t>
            </a:r>
          </a:p>
        </p:txBody>
      </p:sp>
    </p:spTree>
    <p:extLst>
      <p:ext uri="{BB962C8B-B14F-4D97-AF65-F5344CB8AC3E}">
        <p14:creationId xmlns:p14="http://schemas.microsoft.com/office/powerpoint/2010/main" val="42869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CoreOS </a:t>
            </a:r>
            <a:r>
              <a:rPr lang="pl-PL" dirty="0" err="1">
                <a:solidFill>
                  <a:schemeClr val="bg1"/>
                </a:solidFill>
              </a:rPr>
              <a:t>introduced</a:t>
            </a:r>
            <a:r>
              <a:rPr lang="pl-PL" dirty="0">
                <a:solidFill>
                  <a:schemeClr val="bg1"/>
                </a:solidFill>
              </a:rPr>
              <a:t> </a:t>
            </a:r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Designed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automating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handling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these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kinds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complex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operational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scenarios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Operators</a:t>
            </a:r>
            <a:r>
              <a:rPr lang="pl-PL" dirty="0">
                <a:solidFill>
                  <a:schemeClr val="bg1"/>
                </a:solidFill>
              </a:rPr>
              <a:t> </a:t>
            </a:r>
            <a:r>
              <a:rPr lang="pl-PL" dirty="0" err="1">
                <a:solidFill>
                  <a:schemeClr val="bg1"/>
                </a:solidFill>
              </a:rPr>
              <a:t>extend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API </a:t>
            </a:r>
            <a:r>
              <a:rPr lang="pl-PL" dirty="0" err="1">
                <a:solidFill>
                  <a:schemeClr val="bg1"/>
                </a:solidFill>
              </a:rPr>
              <a:t>through</a:t>
            </a:r>
            <a:r>
              <a:rPr lang="pl-PL" dirty="0">
                <a:solidFill>
                  <a:schemeClr val="bg1"/>
                </a:solidFill>
              </a:rPr>
              <a:t> a third party </a:t>
            </a:r>
            <a:r>
              <a:rPr lang="pl-PL" dirty="0" err="1">
                <a:solidFill>
                  <a:schemeClr val="bg1"/>
                </a:solidFill>
              </a:rPr>
              <a:t>resources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mechanism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resource</a:t>
            </a:r>
            <a:r>
              <a:rPr lang="pl-PL" dirty="0">
                <a:solidFill>
                  <a:schemeClr val="bg1"/>
                </a:solidFill>
              </a:rPr>
              <a:t>) </a:t>
            </a:r>
          </a:p>
          <a:p>
            <a:r>
              <a:rPr lang="pl-PL" dirty="0" err="1">
                <a:solidFill>
                  <a:schemeClr val="bg1"/>
                </a:solidFill>
              </a:rPr>
              <a:t>Give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</a:t>
            </a:r>
            <a:r>
              <a:rPr lang="pl-PL" dirty="0">
                <a:solidFill>
                  <a:schemeClr val="bg1"/>
                </a:solidFill>
              </a:rPr>
              <a:t> fine-</a:t>
            </a:r>
            <a:r>
              <a:rPr lang="pl-PL" dirty="0" err="1">
                <a:solidFill>
                  <a:schemeClr val="bg1"/>
                </a:solidFill>
              </a:rPr>
              <a:t>grained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access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control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what’s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going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inside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cluster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CoreOS </a:t>
            </a:r>
            <a:r>
              <a:rPr lang="pl-PL" dirty="0" err="1">
                <a:solidFill>
                  <a:schemeClr val="bg1"/>
                </a:solidFill>
              </a:rPr>
              <a:t>also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developed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</a:t>
            </a:r>
            <a:r>
              <a:rPr lang="pl-PL" dirty="0">
                <a:solidFill>
                  <a:schemeClr val="bg1"/>
                </a:solidFill>
              </a:rPr>
              <a:t> SDK for developing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8022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517FD-21EE-B440-B5E1-B8793BC2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72" y="1690688"/>
            <a:ext cx="9551455" cy="43513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Operator </a:t>
            </a:r>
            <a:r>
              <a:rPr lang="pl-PL" dirty="0" err="1">
                <a:solidFill>
                  <a:schemeClr val="bg1"/>
                </a:solidFill>
              </a:rPr>
              <a:t>Concept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477B3-B51B-DA4E-944B-6A263FFE0E6E}"/>
              </a:ext>
            </a:extLst>
          </p:cNvPr>
          <p:cNvSpPr txBox="1"/>
          <p:nvPr/>
        </p:nvSpPr>
        <p:spPr>
          <a:xfrm>
            <a:off x="1320272" y="6311900"/>
            <a:ext cx="9339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https://www.slideshare.net/Lightbend/running-kafka-on-kubernetes-with-strimzi-for-realtime-streaming-applications</a:t>
            </a:r>
            <a:endParaRPr lang="pl-P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8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5400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pl-PL" sz="5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https://operatorhub.io/</a:t>
            </a:r>
            <a:endParaRPr lang="pl-PL" sz="5400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Operators</a:t>
            </a:r>
            <a:r>
              <a:rPr lang="pl-PL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25807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3E0AE-3BC9-EB4A-9ECD-6099E02C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Thanks!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5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128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Medium</vt:lpstr>
      <vt:lpstr>Office Theme</vt:lpstr>
      <vt:lpstr>Kubernetes Operator 101</vt:lpstr>
      <vt:lpstr>Kubernetes Operator Agenda</vt:lpstr>
      <vt:lpstr>What’s the problem which Operator solves</vt:lpstr>
      <vt:lpstr>Kubernetes Operator Definition</vt:lpstr>
      <vt:lpstr>Kubernetes Operator</vt:lpstr>
      <vt:lpstr>Kubernetes Operator Concept</vt:lpstr>
      <vt:lpstr>Kubernetes Operators Hub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Operator 101</dc:title>
  <dc:creator>Dyminski, Mateusz (Nokia - PL/Wroclaw)</dc:creator>
  <cp:lastModifiedBy>Dyminski, Mateusz (Nokia - PL/Wroclaw)</cp:lastModifiedBy>
  <cp:revision>4</cp:revision>
  <dcterms:created xsi:type="dcterms:W3CDTF">2019-07-07T18:31:52Z</dcterms:created>
  <dcterms:modified xsi:type="dcterms:W3CDTF">2019-07-08T16:31:00Z</dcterms:modified>
</cp:coreProperties>
</file>