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2012-03-08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0</Words>
  <PresentationFormat>Pokaz na ekranie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Slajd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Ice</dc:creator>
  <cp:lastModifiedBy>Ice</cp:lastModifiedBy>
  <cp:revision>5</cp:revision>
  <dcterms:created xsi:type="dcterms:W3CDTF">2012-03-08T13:24:56Z</dcterms:created>
  <dcterms:modified xsi:type="dcterms:W3CDTF">2012-03-08T14:10:48Z</dcterms:modified>
</cp:coreProperties>
</file>