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66" r:id="rId5"/>
    <p:sldId id="268" r:id="rId6"/>
    <p:sldId id="267" r:id="rId7"/>
    <p:sldId id="269" r:id="rId8"/>
    <p:sldId id="272" r:id="rId9"/>
    <p:sldId id="270" r:id="rId10"/>
    <p:sldId id="271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howGuides="1">
      <p:cViewPr varScale="1">
        <p:scale>
          <a:sx n="76" d="100"/>
          <a:sy n="76" d="100"/>
        </p:scale>
        <p:origin x="42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pl-PL" dirty="0" smtClean="0"/>
            <a:t>Twoja piosenka</a:t>
          </a:r>
          <a:endParaRPr lang="en-US" dirty="0"/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 custT="1"/>
      <dgm:spPr/>
      <dgm:t>
        <a:bodyPr/>
        <a:lstStyle/>
        <a:p>
          <a:r>
            <a:rPr lang="pl-PL" sz="2000" dirty="0" smtClean="0"/>
            <a:t>Rock</a:t>
          </a:r>
          <a:endParaRPr lang="en-US" sz="2000" dirty="0"/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 custT="1"/>
      <dgm:spPr/>
      <dgm:t>
        <a:bodyPr/>
        <a:lstStyle/>
        <a:p>
          <a:r>
            <a:rPr lang="pl-PL" sz="2400" dirty="0" smtClean="0"/>
            <a:t>Jazz</a:t>
          </a:r>
          <a:endParaRPr lang="en-US" sz="2400" dirty="0"/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20EB584B-A7B7-43D9-BF6A-2C9338C05B4D}">
      <dgm:prSet phldrT="[Text]" custT="1"/>
      <dgm:spPr/>
      <dgm:t>
        <a:bodyPr/>
        <a:lstStyle/>
        <a:p>
          <a:r>
            <a:rPr lang="pl-PL" sz="2000" dirty="0" smtClean="0"/>
            <a:t>Metal</a:t>
          </a:r>
          <a:endParaRPr lang="en-US" sz="1800" dirty="0"/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</dgm:pt>
    <dgm:pt modelId="{7E2B8B4E-293F-43EE-AB7D-6598814ECB3C}">
      <dgm:prSet phldrT="[Text]" custT="1"/>
      <dgm:spPr/>
      <dgm:t>
        <a:bodyPr/>
        <a:lstStyle/>
        <a:p>
          <a:r>
            <a:rPr lang="pl-PL" sz="2800" dirty="0" smtClean="0"/>
            <a:t>Rap</a:t>
          </a:r>
          <a:endParaRPr lang="en-US" sz="2800" dirty="0"/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</dgm:pt>
    <dgm:pt modelId="{A59D53E1-9AD9-4050-AA4A-D99BA9E2F5D6}">
      <dgm:prSet phldrT="[Text]" custT="1"/>
      <dgm:spPr/>
      <dgm:t>
        <a:bodyPr/>
        <a:lstStyle/>
        <a:p>
          <a:r>
            <a:rPr lang="pl-PL" sz="900" dirty="0" smtClean="0"/>
            <a:t>Elektroniczna</a:t>
          </a:r>
          <a:endParaRPr lang="en-US" sz="900" dirty="0"/>
        </a:p>
      </dgm:t>
    </dgm:pt>
    <dgm:pt modelId="{7D34B0FF-50F6-4FE6-A8EC-61EA3DF9D279}" type="parTrans" cxnId="{0F126844-728D-4EB3-8B5F-37336E8EE158}">
      <dgm:prSet/>
      <dgm:spPr/>
      <dgm:t>
        <a:bodyPr/>
        <a:lstStyle/>
        <a:p>
          <a:endParaRPr lang="pl-PL"/>
        </a:p>
      </dgm:t>
    </dgm:pt>
    <dgm:pt modelId="{28C80C76-87AB-4850-A527-D87DB4D58809}" type="sibTrans" cxnId="{0F126844-728D-4EB3-8B5F-37336E8EE158}">
      <dgm:prSet/>
      <dgm:spPr/>
      <dgm:t>
        <a:bodyPr/>
        <a:lstStyle/>
        <a:p>
          <a:endParaRPr lang="pl-PL"/>
        </a:p>
      </dgm:t>
    </dgm:pt>
    <dgm:pt modelId="{16A3FD83-13B0-4E52-B890-67328FA97BC5}">
      <dgm:prSet phldrT="[Text]" custT="1"/>
      <dgm:spPr/>
      <dgm:t>
        <a:bodyPr/>
        <a:lstStyle/>
        <a:p>
          <a:r>
            <a:rPr lang="pl-PL" sz="1200" dirty="0" smtClean="0"/>
            <a:t>Klasyczna</a:t>
          </a:r>
          <a:endParaRPr lang="en-US" sz="1200" dirty="0"/>
        </a:p>
      </dgm:t>
    </dgm:pt>
    <dgm:pt modelId="{8985BA6B-A590-425A-A492-F003050DE5DB}" type="parTrans" cxnId="{EF570889-6CD9-411B-96A9-D1ED2635F4B2}">
      <dgm:prSet/>
      <dgm:spPr/>
      <dgm:t>
        <a:bodyPr/>
        <a:lstStyle/>
        <a:p>
          <a:endParaRPr lang="pl-PL"/>
        </a:p>
      </dgm:t>
    </dgm:pt>
    <dgm:pt modelId="{760D0DDD-29B5-4F1A-9383-BAE8084BF980}" type="sibTrans" cxnId="{EF570889-6CD9-411B-96A9-D1ED2635F4B2}">
      <dgm:prSet/>
      <dgm:spPr/>
      <dgm:t>
        <a:bodyPr/>
        <a:lstStyle/>
        <a:p>
          <a:endParaRPr lang="pl-PL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6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6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6"/>
      <dgm:spPr/>
      <dgm:t>
        <a:bodyPr/>
        <a:lstStyle/>
        <a:p>
          <a:endParaRPr lang="en-US"/>
        </a:p>
      </dgm:t>
    </dgm:pt>
    <dgm:pt modelId="{6CB3113F-BC42-4E33-BFA3-B165B0B1F894}" type="pres">
      <dgm:prSet presAssocID="{16A3FD83-13B0-4E52-B890-67328FA97BC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621EC01-A630-4A73-A54F-81EDB58ECDD6}" type="pres">
      <dgm:prSet presAssocID="{16A3FD83-13B0-4E52-B890-67328FA97BC5}" presName="dummy" presStyleCnt="0"/>
      <dgm:spPr/>
    </dgm:pt>
    <dgm:pt modelId="{2C28E89F-3578-4992-91C1-109800DC90F1}" type="pres">
      <dgm:prSet presAssocID="{760D0DDD-29B5-4F1A-9383-BAE8084BF980}" presName="sibTrans" presStyleLbl="sibTrans2D1" presStyleIdx="4" presStyleCnt="6"/>
      <dgm:spPr/>
      <dgm:t>
        <a:bodyPr/>
        <a:lstStyle/>
        <a:p>
          <a:endParaRPr lang="pl-PL"/>
        </a:p>
      </dgm:t>
    </dgm:pt>
    <dgm:pt modelId="{B85C2B10-2009-4DA7-A81E-D9750A361B3F}" type="pres">
      <dgm:prSet presAssocID="{A59D53E1-9AD9-4050-AA4A-D99BA9E2F5D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A694C6-C9DF-4F8F-BA33-5211FEE9D074}" type="pres">
      <dgm:prSet presAssocID="{A59D53E1-9AD9-4050-AA4A-D99BA9E2F5D6}" presName="dummy" presStyleCnt="0"/>
      <dgm:spPr/>
    </dgm:pt>
    <dgm:pt modelId="{BFCFE6D3-589B-4EB8-92E8-50E2C125E047}" type="pres">
      <dgm:prSet presAssocID="{28C80C76-87AB-4850-A527-D87DB4D58809}" presName="sibTrans" presStyleLbl="sibTrans2D1" presStyleIdx="5" presStyleCnt="6"/>
      <dgm:spPr/>
      <dgm:t>
        <a:bodyPr/>
        <a:lstStyle/>
        <a:p>
          <a:endParaRPr lang="pl-PL"/>
        </a:p>
      </dgm:t>
    </dgm:pt>
  </dgm:ptLst>
  <dgm:cxnLst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D9E43DB1-4A97-4BF7-8A6A-A807ACB32224}" type="presOf" srcId="{03860152-2A6F-476F-91FD-CBA9D7B26338}" destId="{FADEA337-AD34-4422-B53A-01423AF1AC8F}" srcOrd="0" destOrd="0" presId="urn:microsoft.com/office/officeart/2005/8/layout/radial6"/>
    <dgm:cxn modelId="{5B63FC77-DA3D-450F-8BAD-45AD4F5B479B}" type="presOf" srcId="{28C80C76-87AB-4850-A527-D87DB4D58809}" destId="{BFCFE6D3-589B-4EB8-92E8-50E2C125E047}" srcOrd="0" destOrd="0" presId="urn:microsoft.com/office/officeart/2005/8/layout/radial6"/>
    <dgm:cxn modelId="{176893A3-4235-4055-B415-42E5528860FC}" type="presOf" srcId="{7E2B8B4E-293F-43EE-AB7D-6598814ECB3C}" destId="{B3F8C3C3-65FB-486F-82C0-A8478B7022B9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EF570889-6CD9-411B-96A9-D1ED2635F4B2}" srcId="{AA38CBC9-AC6B-457D-9F63-4D1AB8E7793E}" destId="{16A3FD83-13B0-4E52-B890-67328FA97BC5}" srcOrd="4" destOrd="0" parTransId="{8985BA6B-A590-425A-A492-F003050DE5DB}" sibTransId="{760D0DDD-29B5-4F1A-9383-BAE8084BF980}"/>
    <dgm:cxn modelId="{1C0502B8-5B64-4B51-9468-6926857CC805}" type="presOf" srcId="{B04B74A7-039D-46F2-A30E-0D07E04CAE1A}" destId="{53B5DF5F-8B8B-41EF-8531-276CBECDCAB4}" srcOrd="0" destOrd="0" presId="urn:microsoft.com/office/officeart/2005/8/layout/radial6"/>
    <dgm:cxn modelId="{579F919B-57B5-4053-A6F1-601F5732F5CA}" type="presOf" srcId="{760D0DDD-29B5-4F1A-9383-BAE8084BF980}" destId="{2C28E89F-3578-4992-91C1-109800DC90F1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133EE3FF-2CB7-484A-A09C-0A0837F173D7}" type="presOf" srcId="{50789F86-D3CE-4C0B-B830-60161BD38E85}" destId="{0B9D5D8D-AE9B-4E3C-8081-7E5A4C702F02}" srcOrd="0" destOrd="0" presId="urn:microsoft.com/office/officeart/2005/8/layout/radial6"/>
    <dgm:cxn modelId="{568FE656-F270-417F-9111-705D8FFD4535}" type="presOf" srcId="{20EB584B-A7B7-43D9-BF6A-2C9338C05B4D}" destId="{29DFD080-5F1B-4B82-A3B2-DA9D6DF3694E}" srcOrd="0" destOrd="0" presId="urn:microsoft.com/office/officeart/2005/8/layout/radial6"/>
    <dgm:cxn modelId="{0F126844-728D-4EB3-8B5F-37336E8EE158}" srcId="{AA38CBC9-AC6B-457D-9F63-4D1AB8E7793E}" destId="{A59D53E1-9AD9-4050-AA4A-D99BA9E2F5D6}" srcOrd="5" destOrd="0" parTransId="{7D34B0FF-50F6-4FE6-A8EC-61EA3DF9D279}" sibTransId="{28C80C76-87AB-4850-A527-D87DB4D58809}"/>
    <dgm:cxn modelId="{9C90DF9F-5B07-4BD4-83E7-C30737DC49AA}" type="presOf" srcId="{A59D53E1-9AD9-4050-AA4A-D99BA9E2F5D6}" destId="{B85C2B10-2009-4DA7-A81E-D9750A361B3F}" srcOrd="0" destOrd="0" presId="urn:microsoft.com/office/officeart/2005/8/layout/radial6"/>
    <dgm:cxn modelId="{A41204A5-F0A6-44B4-99EE-1763F332FBBC}" type="presOf" srcId="{5C1F42F6-070E-4EBA-8EBC-C32D27C49363}" destId="{22CB3940-637A-4C32-AB7F-CFAD929A59AB}" srcOrd="0" destOrd="0" presId="urn:microsoft.com/office/officeart/2005/8/layout/radial6"/>
    <dgm:cxn modelId="{A6D8A40B-5B07-4D1D-A367-94F227012CA2}" type="presOf" srcId="{87E6D3C0-9C36-4C9B-9EE4-FCB2F172CF62}" destId="{1C226D9E-C8BD-43C0-B5A7-66592C02513E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28CB747A-6955-43BA-96AC-5D6CAE108656}" type="presOf" srcId="{AA38CBC9-AC6B-457D-9F63-4D1AB8E7793E}" destId="{D2BB9C9C-582A-4226-99A2-A6A4B7AD887A}" srcOrd="0" destOrd="0" presId="urn:microsoft.com/office/officeart/2005/8/layout/radial6"/>
    <dgm:cxn modelId="{842ACDAF-DA4C-4BAF-A5E7-DFA3DA4922A3}" type="presOf" srcId="{16A3FD83-13B0-4E52-B890-67328FA97BC5}" destId="{6CB3113F-BC42-4E33-BFA3-B165B0B1F894}" srcOrd="0" destOrd="0" presId="urn:microsoft.com/office/officeart/2005/8/layout/radial6"/>
    <dgm:cxn modelId="{6C007B75-2A64-4501-816C-0728E90FB703}" type="presOf" srcId="{B8060F7B-9920-4F24-BE71-F0E4E3B7B934}" destId="{B0C37B97-914B-49F2-84E5-94B39EF2352F}" srcOrd="0" destOrd="0" presId="urn:microsoft.com/office/officeart/2005/8/layout/radial6"/>
    <dgm:cxn modelId="{6D5948E5-C602-45E0-90FF-158F1F9424B1}" type="presOf" srcId="{775D1C29-7B88-46A3-9FAD-95EFDC006E81}" destId="{65DE7562-7D1C-4B0F-8927-12F8E6C5F5AF}" srcOrd="0" destOrd="0" presId="urn:microsoft.com/office/officeart/2005/8/layout/radial6"/>
    <dgm:cxn modelId="{B2009399-4DF6-417F-93F3-892FB7551D41}" type="presParOf" srcId="{B0C37B97-914B-49F2-84E5-94B39EF2352F}" destId="{D2BB9C9C-582A-4226-99A2-A6A4B7AD887A}" srcOrd="0" destOrd="0" presId="urn:microsoft.com/office/officeart/2005/8/layout/radial6"/>
    <dgm:cxn modelId="{4C58EF58-6EE3-402B-A46C-BB40454F0AED}" type="presParOf" srcId="{B0C37B97-914B-49F2-84E5-94B39EF2352F}" destId="{0B9D5D8D-AE9B-4E3C-8081-7E5A4C702F02}" srcOrd="1" destOrd="0" presId="urn:microsoft.com/office/officeart/2005/8/layout/radial6"/>
    <dgm:cxn modelId="{B7C02941-194E-42E3-97B3-F596E62B1302}" type="presParOf" srcId="{B0C37B97-914B-49F2-84E5-94B39EF2352F}" destId="{E8755371-EE00-4D9C-9546-B5D2DEB3691D}" srcOrd="2" destOrd="0" presId="urn:microsoft.com/office/officeart/2005/8/layout/radial6"/>
    <dgm:cxn modelId="{FFCBDA62-5D96-49AE-925E-BBFCDC755CCB}" type="presParOf" srcId="{B0C37B97-914B-49F2-84E5-94B39EF2352F}" destId="{65DE7562-7D1C-4B0F-8927-12F8E6C5F5AF}" srcOrd="3" destOrd="0" presId="urn:microsoft.com/office/officeart/2005/8/layout/radial6"/>
    <dgm:cxn modelId="{A5CAE889-27D8-49B6-B084-07A6DDDBE19E}" type="presParOf" srcId="{B0C37B97-914B-49F2-84E5-94B39EF2352F}" destId="{1C226D9E-C8BD-43C0-B5A7-66592C02513E}" srcOrd="4" destOrd="0" presId="urn:microsoft.com/office/officeart/2005/8/layout/radial6"/>
    <dgm:cxn modelId="{794E5EBC-912C-4D72-B4B6-0439CEBF6F1B}" type="presParOf" srcId="{B0C37B97-914B-49F2-84E5-94B39EF2352F}" destId="{2E93314B-ED13-4B02-B199-BBF658DCCBEE}" srcOrd="5" destOrd="0" presId="urn:microsoft.com/office/officeart/2005/8/layout/radial6"/>
    <dgm:cxn modelId="{34DEEC29-4439-49EC-83AE-5EF0A054955E}" type="presParOf" srcId="{B0C37B97-914B-49F2-84E5-94B39EF2352F}" destId="{22CB3940-637A-4C32-AB7F-CFAD929A59AB}" srcOrd="6" destOrd="0" presId="urn:microsoft.com/office/officeart/2005/8/layout/radial6"/>
    <dgm:cxn modelId="{279625E5-F76F-44AE-8732-A8C10DFA5DD3}" type="presParOf" srcId="{B0C37B97-914B-49F2-84E5-94B39EF2352F}" destId="{29DFD080-5F1B-4B82-A3B2-DA9D6DF3694E}" srcOrd="7" destOrd="0" presId="urn:microsoft.com/office/officeart/2005/8/layout/radial6"/>
    <dgm:cxn modelId="{FC524FE8-0429-4DB9-9FD9-283D19621C09}" type="presParOf" srcId="{B0C37B97-914B-49F2-84E5-94B39EF2352F}" destId="{3C0BB87F-E2C7-4D7C-BF8F-45EA9A4A93F1}" srcOrd="8" destOrd="0" presId="urn:microsoft.com/office/officeart/2005/8/layout/radial6"/>
    <dgm:cxn modelId="{EC79D7C7-6A4C-476A-ACB0-736049ADD573}" type="presParOf" srcId="{B0C37B97-914B-49F2-84E5-94B39EF2352F}" destId="{53B5DF5F-8B8B-41EF-8531-276CBECDCAB4}" srcOrd="9" destOrd="0" presId="urn:microsoft.com/office/officeart/2005/8/layout/radial6"/>
    <dgm:cxn modelId="{98588656-247F-4E62-9955-44B74C60EF45}" type="presParOf" srcId="{B0C37B97-914B-49F2-84E5-94B39EF2352F}" destId="{B3F8C3C3-65FB-486F-82C0-A8478B7022B9}" srcOrd="10" destOrd="0" presId="urn:microsoft.com/office/officeart/2005/8/layout/radial6"/>
    <dgm:cxn modelId="{07F2C8B4-6ED3-42DC-9F0E-E0F8290D4F4A}" type="presParOf" srcId="{B0C37B97-914B-49F2-84E5-94B39EF2352F}" destId="{655FDCB9-5F59-4F26-9EF0-749F42DEA7F0}" srcOrd="11" destOrd="0" presId="urn:microsoft.com/office/officeart/2005/8/layout/radial6"/>
    <dgm:cxn modelId="{A887E180-8E25-4227-8903-EDE43AAF55F5}" type="presParOf" srcId="{B0C37B97-914B-49F2-84E5-94B39EF2352F}" destId="{FADEA337-AD34-4422-B53A-01423AF1AC8F}" srcOrd="12" destOrd="0" presId="urn:microsoft.com/office/officeart/2005/8/layout/radial6"/>
    <dgm:cxn modelId="{A552D69B-3C4E-46B6-B319-D63BDB07A015}" type="presParOf" srcId="{B0C37B97-914B-49F2-84E5-94B39EF2352F}" destId="{6CB3113F-BC42-4E33-BFA3-B165B0B1F894}" srcOrd="13" destOrd="0" presId="urn:microsoft.com/office/officeart/2005/8/layout/radial6"/>
    <dgm:cxn modelId="{18C8B40F-0EB4-4F83-9C24-7904EB385960}" type="presParOf" srcId="{B0C37B97-914B-49F2-84E5-94B39EF2352F}" destId="{A621EC01-A630-4A73-A54F-81EDB58ECDD6}" srcOrd="14" destOrd="0" presId="urn:microsoft.com/office/officeart/2005/8/layout/radial6"/>
    <dgm:cxn modelId="{909D0C10-0EA8-4313-8E46-616CB3E50EE7}" type="presParOf" srcId="{B0C37B97-914B-49F2-84E5-94B39EF2352F}" destId="{2C28E89F-3578-4992-91C1-109800DC90F1}" srcOrd="15" destOrd="0" presId="urn:microsoft.com/office/officeart/2005/8/layout/radial6"/>
    <dgm:cxn modelId="{2270BB45-E747-4550-828D-3E2A90B57144}" type="presParOf" srcId="{B0C37B97-914B-49F2-84E5-94B39EF2352F}" destId="{B85C2B10-2009-4DA7-A81E-D9750A361B3F}" srcOrd="16" destOrd="0" presId="urn:microsoft.com/office/officeart/2005/8/layout/radial6"/>
    <dgm:cxn modelId="{F5FAB21B-C256-47F3-AE69-7108794E2BA5}" type="presParOf" srcId="{B0C37B97-914B-49F2-84E5-94B39EF2352F}" destId="{69A694C6-C9DF-4F8F-BA33-5211FEE9D074}" srcOrd="17" destOrd="0" presId="urn:microsoft.com/office/officeart/2005/8/layout/radial6"/>
    <dgm:cxn modelId="{BE92E9A4-B7A9-4637-9934-90D403839B45}" type="presParOf" srcId="{B0C37B97-914B-49F2-84E5-94B39EF2352F}" destId="{BFCFE6D3-589B-4EB8-92E8-50E2C125E047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FE6D3-589B-4EB8-92E8-50E2C125E047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2600000"/>
            <a:gd name="adj2" fmla="val 16200000"/>
            <a:gd name="adj3" fmla="val 449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8E89F-3578-4992-91C1-109800DC90F1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9000000"/>
            <a:gd name="adj2" fmla="val 12600000"/>
            <a:gd name="adj3" fmla="val 449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EA337-AD34-4422-B53A-01423AF1AC8F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5400000"/>
            <a:gd name="adj2" fmla="val 9000000"/>
            <a:gd name="adj3" fmla="val 449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800000"/>
            <a:gd name="adj2" fmla="val 5400000"/>
            <a:gd name="adj3" fmla="val 449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9800000"/>
            <a:gd name="adj2" fmla="val 1800000"/>
            <a:gd name="adj3" fmla="val 449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6200000"/>
            <a:gd name="adj2" fmla="val 19800000"/>
            <a:gd name="adj3" fmla="val 449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401716" y="1370760"/>
          <a:ext cx="1449479" cy="14494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smtClean="0"/>
            <a:t>Twoja piosenka</a:t>
          </a:r>
          <a:endParaRPr lang="en-US" sz="1900" kern="1200" dirty="0"/>
        </a:p>
      </dsp:txBody>
      <dsp:txXfrm>
        <a:off x="1613987" y="1583031"/>
        <a:ext cx="1024937" cy="1024937"/>
      </dsp:txXfrm>
    </dsp:sp>
    <dsp:sp modelId="{0B9D5D8D-AE9B-4E3C-8081-7E5A4C702F02}">
      <dsp:nvSpPr>
        <dsp:cNvPr id="0" name=""/>
        <dsp:cNvSpPr/>
      </dsp:nvSpPr>
      <dsp:spPr>
        <a:xfrm>
          <a:off x="1619138" y="396"/>
          <a:ext cx="1014635" cy="10146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Rock</a:t>
          </a:r>
          <a:endParaRPr lang="en-US" sz="2000" kern="1200" dirty="0"/>
        </a:p>
      </dsp:txBody>
      <dsp:txXfrm>
        <a:off x="1767728" y="148986"/>
        <a:ext cx="717455" cy="717455"/>
      </dsp:txXfrm>
    </dsp:sp>
    <dsp:sp modelId="{1C226D9E-C8BD-43C0-B5A7-66592C02513E}">
      <dsp:nvSpPr>
        <dsp:cNvPr id="0" name=""/>
        <dsp:cNvSpPr/>
      </dsp:nvSpPr>
      <dsp:spPr>
        <a:xfrm>
          <a:off x="2994201" y="794289"/>
          <a:ext cx="1014635" cy="10146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Jazz</a:t>
          </a:r>
          <a:endParaRPr lang="en-US" sz="2400" kern="1200" dirty="0"/>
        </a:p>
      </dsp:txBody>
      <dsp:txXfrm>
        <a:off x="3142791" y="942879"/>
        <a:ext cx="717455" cy="717455"/>
      </dsp:txXfrm>
    </dsp:sp>
    <dsp:sp modelId="{29DFD080-5F1B-4B82-A3B2-DA9D6DF3694E}">
      <dsp:nvSpPr>
        <dsp:cNvPr id="0" name=""/>
        <dsp:cNvSpPr/>
      </dsp:nvSpPr>
      <dsp:spPr>
        <a:xfrm>
          <a:off x="2994201" y="2382075"/>
          <a:ext cx="1014635" cy="10146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Metal</a:t>
          </a:r>
          <a:endParaRPr lang="en-US" sz="1800" kern="1200" dirty="0"/>
        </a:p>
      </dsp:txBody>
      <dsp:txXfrm>
        <a:off x="3142791" y="2530665"/>
        <a:ext cx="717455" cy="717455"/>
      </dsp:txXfrm>
    </dsp:sp>
    <dsp:sp modelId="{B3F8C3C3-65FB-486F-82C0-A8478B7022B9}">
      <dsp:nvSpPr>
        <dsp:cNvPr id="0" name=""/>
        <dsp:cNvSpPr/>
      </dsp:nvSpPr>
      <dsp:spPr>
        <a:xfrm>
          <a:off x="1619138" y="3175967"/>
          <a:ext cx="1014635" cy="10146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/>
            <a:t>Rap</a:t>
          </a:r>
          <a:endParaRPr lang="en-US" sz="2800" kern="1200" dirty="0"/>
        </a:p>
      </dsp:txBody>
      <dsp:txXfrm>
        <a:off x="1767728" y="3324557"/>
        <a:ext cx="717455" cy="717455"/>
      </dsp:txXfrm>
    </dsp:sp>
    <dsp:sp modelId="{6CB3113F-BC42-4E33-BFA3-B165B0B1F894}">
      <dsp:nvSpPr>
        <dsp:cNvPr id="0" name=""/>
        <dsp:cNvSpPr/>
      </dsp:nvSpPr>
      <dsp:spPr>
        <a:xfrm>
          <a:off x="244076" y="2382075"/>
          <a:ext cx="1014635" cy="10146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Klasyczna</a:t>
          </a:r>
          <a:endParaRPr lang="en-US" sz="1200" kern="1200" dirty="0"/>
        </a:p>
      </dsp:txBody>
      <dsp:txXfrm>
        <a:off x="392666" y="2530665"/>
        <a:ext cx="717455" cy="717455"/>
      </dsp:txXfrm>
    </dsp:sp>
    <dsp:sp modelId="{B85C2B10-2009-4DA7-A81E-D9750A361B3F}">
      <dsp:nvSpPr>
        <dsp:cNvPr id="0" name=""/>
        <dsp:cNvSpPr/>
      </dsp:nvSpPr>
      <dsp:spPr>
        <a:xfrm>
          <a:off x="244076" y="794289"/>
          <a:ext cx="1014635" cy="10146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900" kern="1200" dirty="0" smtClean="0"/>
            <a:t>Elektroniczna</a:t>
          </a:r>
          <a:endParaRPr lang="en-US" sz="900" kern="1200" dirty="0"/>
        </a:p>
      </dsp:txBody>
      <dsp:txXfrm>
        <a:off x="392666" y="942879"/>
        <a:ext cx="717455" cy="717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533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11/26/2014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2167" y="2204864"/>
            <a:ext cx="5112568" cy="843137"/>
          </a:xfrm>
        </p:spPr>
        <p:txBody>
          <a:bodyPr/>
          <a:lstStyle/>
          <a:p>
            <a:r>
              <a:rPr lang="pl-PL" dirty="0" smtClean="0"/>
              <a:t>Genre Sherlock</a:t>
            </a:r>
            <a:r>
              <a:rPr lang="pl-PL" baseline="30000" dirty="0" smtClean="0"/>
              <a:t>®</a:t>
            </a:r>
            <a:endParaRPr lang="en-US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3791" y="3031970"/>
            <a:ext cx="6109320" cy="457448"/>
          </a:xfrm>
        </p:spPr>
        <p:txBody>
          <a:bodyPr/>
          <a:lstStyle/>
          <a:p>
            <a:r>
              <a:rPr lang="pl-PL" dirty="0" smtClean="0"/>
              <a:t>Twoja aplikacja do rozpoznawania muzyki</a:t>
            </a:r>
            <a:endParaRPr lang="en-US" dirty="0"/>
          </a:p>
        </p:txBody>
      </p:sp>
      <p:pic>
        <p:nvPicPr>
          <p:cNvPr id="1026" name="Picture 2" descr="http://www.sherlock-holmes.co.uk/pr/silhouette-larg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1639549"/>
            <a:ext cx="1258317" cy="155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Genre Sherlock</a:t>
            </a:r>
            <a:r>
              <a:rPr lang="pl-PL" baseline="30000" dirty="0" smtClean="0"/>
              <a:t>®</a:t>
            </a:r>
            <a:r>
              <a:rPr lang="pl-PL" dirty="0" smtClean="0"/>
              <a:t>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744216"/>
          </a:xfrm>
        </p:spPr>
        <p:txBody>
          <a:bodyPr>
            <a:normAutofit fontScale="92500" lnSpcReduction="10000"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pl-PL" dirty="0" smtClean="0"/>
              <a:t>Genre Sherlock</a:t>
            </a:r>
            <a:r>
              <a:rPr lang="pl-PL" baseline="30000" dirty="0"/>
              <a:t>®</a:t>
            </a:r>
            <a:r>
              <a:rPr lang="pl-PL" dirty="0" smtClean="0"/>
              <a:t> jest webową aplikacją która pozwoli Ci na sklasyfikowanie Twoich ulubionych utworów muzycznych za kryterium przyjmując gatunek muzyki. Jeśli słyszałeś jakiś ciekawy utwór i zastanawiasz się jaki to gatunek muzyczny, nasza aplikacja Ci pomoże!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7045424" cy="1066800"/>
          </a:xfrm>
        </p:spPr>
        <p:txBody>
          <a:bodyPr/>
          <a:lstStyle/>
          <a:p>
            <a:r>
              <a:rPr lang="pl-PL" dirty="0" smtClean="0"/>
              <a:t>Jakie gatunki </a:t>
            </a:r>
            <a:r>
              <a:rPr lang="pl-PL" dirty="0"/>
              <a:t>muzyki rozpoznaje Genre Sherlock</a:t>
            </a:r>
            <a:r>
              <a:rPr lang="pl-PL" baseline="30000" dirty="0"/>
              <a:t>®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1" y="1828800"/>
            <a:ext cx="9000000" cy="4191000"/>
          </a:xfrm>
        </p:spPr>
        <p:txBody>
          <a:bodyPr/>
          <a:lstStyle/>
          <a:p>
            <a:pPr marL="45720" indent="0">
              <a:buNone/>
            </a:pPr>
            <a:r>
              <a:rPr lang="pl-PL" dirty="0" smtClean="0"/>
              <a:t>W obecnym stadium rozwoju </a:t>
            </a:r>
            <a:r>
              <a:rPr lang="pl-PL" dirty="0"/>
              <a:t>Genre Sherlock</a:t>
            </a:r>
            <a:r>
              <a:rPr lang="pl-PL" baseline="30000" dirty="0" smtClean="0"/>
              <a:t>®</a:t>
            </a:r>
            <a:r>
              <a:rPr lang="pl-PL" dirty="0" smtClean="0"/>
              <a:t> rozpoznaje 6 gatunków muzycznych:</a:t>
            </a:r>
          </a:p>
          <a:p>
            <a:pPr>
              <a:buSzPct val="120000"/>
              <a:buBlip>
                <a:blip r:embed="rId2"/>
              </a:buBlip>
            </a:pPr>
            <a:r>
              <a:rPr lang="pl-PL" dirty="0" smtClean="0"/>
              <a:t>Rock</a:t>
            </a:r>
          </a:p>
          <a:p>
            <a:pPr>
              <a:buSzPct val="120000"/>
              <a:buBlip>
                <a:blip r:embed="rId2"/>
              </a:buBlip>
            </a:pPr>
            <a:r>
              <a:rPr lang="pl-PL" dirty="0" smtClean="0"/>
              <a:t>Jazz</a:t>
            </a:r>
          </a:p>
          <a:p>
            <a:pPr>
              <a:buSzPct val="120000"/>
              <a:buBlip>
                <a:blip r:embed="rId2"/>
              </a:buBlip>
            </a:pPr>
            <a:r>
              <a:rPr lang="pl-PL" dirty="0" smtClean="0"/>
              <a:t>Metal</a:t>
            </a:r>
          </a:p>
          <a:p>
            <a:pPr>
              <a:buSzPct val="120000"/>
              <a:buBlip>
                <a:blip r:embed="rId2"/>
              </a:buBlip>
            </a:pPr>
            <a:r>
              <a:rPr lang="pl-PL" dirty="0" smtClean="0"/>
              <a:t>Rap</a:t>
            </a:r>
          </a:p>
          <a:p>
            <a:pPr>
              <a:buSzPct val="120000"/>
              <a:buBlip>
                <a:blip r:embed="rId2"/>
              </a:buBlip>
            </a:pPr>
            <a:r>
              <a:rPr lang="pl-PL" dirty="0" smtClean="0"/>
              <a:t>Muzyka klasyczna</a:t>
            </a:r>
          </a:p>
          <a:p>
            <a:pPr>
              <a:buSzPct val="120000"/>
              <a:buBlip>
                <a:blip r:embed="rId2"/>
              </a:buBlip>
            </a:pPr>
            <a:r>
              <a:rPr lang="pl-PL" dirty="0" smtClean="0"/>
              <a:t>Muzyka Elektroniczna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działa </a:t>
            </a:r>
            <a:r>
              <a:rPr lang="pl-PL" dirty="0"/>
              <a:t>Genre Sherlock</a:t>
            </a:r>
            <a:r>
              <a:rPr lang="pl-PL" baseline="30000" dirty="0"/>
              <a:t>®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1" y="1828800"/>
            <a:ext cx="4957193" cy="4191000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pl-PL" dirty="0" smtClean="0"/>
              <a:t>Genre </a:t>
            </a:r>
            <a:r>
              <a:rPr lang="pl-PL" dirty="0"/>
              <a:t>Sherlock</a:t>
            </a:r>
            <a:r>
              <a:rPr lang="pl-PL" baseline="30000" dirty="0" smtClean="0"/>
              <a:t>®</a:t>
            </a:r>
            <a:r>
              <a:rPr lang="pl-PL" dirty="0" smtClean="0"/>
              <a:t> dokonuje obróbki a następnie analizy pliku dźwiękowego na podstawie specjalnych kryteriów dobranych dla każdego rozpoznawanego gatunku muzyki. Wyniki otrzymasz w formie procentowej – dowiesz się w jakim stopniu Twoja piosenka pasuje do danego gatunku muzyki.</a:t>
            </a:r>
            <a:endParaRPr lang="en-US" dirty="0"/>
          </a:p>
        </p:txBody>
      </p:sp>
      <p:graphicFrame>
        <p:nvGraphicFramePr>
          <p:cNvPr id="6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1743951"/>
              </p:ext>
            </p:extLst>
          </p:nvPr>
        </p:nvGraphicFramePr>
        <p:xfrm>
          <a:off x="6310436" y="1630559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5814"/>
            <a:ext cx="8686801" cy="590128"/>
          </a:xfrm>
        </p:spPr>
        <p:txBody>
          <a:bodyPr/>
          <a:lstStyle/>
          <a:p>
            <a:r>
              <a:rPr lang="pl-PL" dirty="0" smtClean="0"/>
              <a:t>Wygląd aplikacji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" b="14984"/>
          <a:stretch/>
        </p:blipFill>
        <p:spPr>
          <a:xfrm>
            <a:off x="1485900" y="620553"/>
            <a:ext cx="8464826" cy="6025810"/>
          </a:xfr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1197868" y="332656"/>
            <a:ext cx="4536504" cy="1008112"/>
          </a:xfrm>
        </p:spPr>
        <p:txBody>
          <a:bodyPr>
            <a:noAutofit/>
          </a:bodyPr>
          <a:lstStyle/>
          <a:p>
            <a:r>
              <a:rPr lang="pl-PL" sz="4400" dirty="0" smtClean="0"/>
              <a:t>Wygląd aplikacji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" b="7333"/>
          <a:stretch/>
        </p:blipFill>
        <p:spPr>
          <a:xfrm>
            <a:off x="6283146" y="0"/>
            <a:ext cx="5905679" cy="6858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97868" y="1484784"/>
            <a:ext cx="4957193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algn="just">
              <a:lnSpc>
                <a:spcPct val="150000"/>
              </a:lnSpc>
            </a:pPr>
            <a:r>
              <a:rPr lang="pl-PL" dirty="0" smtClean="0"/>
              <a:t>Po wczytaniu pliku i odczekaniu kilku chwil prezentują się wyniki – w tym przypadku badaliśmy utwór zaliczający się do muzyki klasycznej.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1" y="620688"/>
            <a:ext cx="4093096" cy="1066800"/>
          </a:xfrm>
        </p:spPr>
        <p:txBody>
          <a:bodyPr/>
          <a:lstStyle/>
          <a:p>
            <a:r>
              <a:rPr lang="pl-PL" dirty="0" smtClean="0"/>
              <a:t>Schemat działania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66" t="22718" r="53358" b="5119"/>
          <a:stretch/>
        </p:blipFill>
        <p:spPr>
          <a:xfrm>
            <a:off x="6310436" y="-1"/>
            <a:ext cx="5878389" cy="685812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5821" y="1828800"/>
            <a:ext cx="5256584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lnSpc>
                <a:spcPct val="150000"/>
              </a:lnSpc>
              <a:buNone/>
            </a:pPr>
            <a:r>
              <a:rPr lang="pl-PL" dirty="0"/>
              <a:t>Główna część programu została napisana w języku R. Do analizy utworów muzycznych pomocna okazała się biblioteka „tuneR”, posiadająca funkcje przeznaczone do przetwarzania plików audio. Aplikacja określa gatunek muzyczny na podstawie widma sygnału, w której parametrami są np. wartości maksymalnych amplitud częstotliwości, moc lub obwiednia sygnału. Dodatkowym narzędziem, które pomogło w poprawnym rozpoznawaniu muzyki okazała się analiza tempa </a:t>
            </a:r>
            <a:r>
              <a:rPr lang="pl-PL" dirty="0" smtClean="0"/>
              <a:t>utworu.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2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48" y="286687"/>
            <a:ext cx="3790257" cy="1066800"/>
          </a:xfrm>
        </p:spPr>
        <p:txBody>
          <a:bodyPr/>
          <a:lstStyle/>
          <a:p>
            <a:r>
              <a:rPr lang="pl-PL" dirty="0" smtClean="0"/>
              <a:t>Użyte narzędzia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88538" y="1412776"/>
            <a:ext cx="3689649" cy="3744416"/>
          </a:xfrm>
        </p:spPr>
        <p:txBody>
          <a:bodyPr>
            <a:normAutofit fontScale="85000" lnSpcReduction="10000"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pl-PL" dirty="0" smtClean="0"/>
              <a:t>Realizując projekt, wszystkie osoby z grupy korzystają z systemu przydzielania zadań Redmine, oraz systemu kontroli wersji Git. Usprawniło to przebieg prac, gdyż wszystkie materiały znajdowały się w jednym miejscu, a każdy członek grupy miał jasno przydzielone zadanie i termin wykonania.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255" t="12702" r="27961"/>
          <a:stretch/>
        </p:blipFill>
        <p:spPr>
          <a:xfrm>
            <a:off x="4078187" y="260648"/>
            <a:ext cx="8110637" cy="60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60" y="2636912"/>
            <a:ext cx="5256584" cy="1066800"/>
          </a:xfrm>
        </p:spPr>
        <p:txBody>
          <a:bodyPr/>
          <a:lstStyle/>
          <a:p>
            <a:r>
              <a:rPr lang="pl-PL" dirty="0" smtClean="0"/>
              <a:t>Dziękujemy za uwagę!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CFCFC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CFCFC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CFCFC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282</Words>
  <Application>Microsoft Office PowerPoint</Application>
  <PresentationFormat>Custom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Wingdings</vt:lpstr>
      <vt:lpstr>Business Contrast 16x9</vt:lpstr>
      <vt:lpstr>Genre Sherlock®</vt:lpstr>
      <vt:lpstr>Czym jest Genre Sherlock®?</vt:lpstr>
      <vt:lpstr>Jakie gatunki muzyki rozpoznaje Genre Sherlock®?</vt:lpstr>
      <vt:lpstr>Jak działa Genre Sherlock®?</vt:lpstr>
      <vt:lpstr>Wygląd aplikacji</vt:lpstr>
      <vt:lpstr>Wygląd aplikacji</vt:lpstr>
      <vt:lpstr>Schemat działania</vt:lpstr>
      <vt:lpstr>Użyte narzędzia</vt:lpstr>
      <vt:lpstr>Dziękujemy za uwagę!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2014-11-24T15:34:41Z</dcterms:created>
  <dcterms:modified xsi:type="dcterms:W3CDTF">2014-11-26T20:03:40Z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