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810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9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339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43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807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91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5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27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56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698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98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7BEF-D8D7-43EB-AA2B-64C0DCAECCDC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CD650-915B-492F-8F7D-54896E33B3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31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4" name="Tytuł 1"/><p:cNvSpPr txBox="1"><a:spLocks/></p:cNvSpPr><p:nvPr/></p:nvSpPr><p:spPr><a:xfrm><a:off x="685800" y="609600"/><a:ext cx="7772400" cy="2171328"/></a:xfrm><a:prstGeom prst="rect"><a:avLst/></a:prstGeom><a:ln><a:solidFill><a:srgbClr val="C00000"/></a:solidFill></a:ln></p:spPr><p:txBody><a:bodyPr vert="horz" lIns="91440" tIns="45720" rIns="91440" bIns="45720" rtlCol="0" anchor="ctr"><a:normAutofit/></a:bodyPr><a:lstStyle><a:lvl1pPr algn="ctr" defTabSz="914400" rtl="0" eaLnBrk="1" latinLnBrk="0" hangingPunct="1"><a:spcBef><a:spcPct val="0"/></a:spcBef><a:buNone/><a:defRPr sz="4400" kern="1200"><a:solidFill><a:schemeClr val="tx1"/></a:solidFill><a:latin typeface="+mj-lt"/><a:ea typeface="+mj-ea"/><a:cs typeface="+mj-cs"/></a:defRPr></a:lvl1pPr></a:lstStyle><a:p><a:r><a:rPr lang="pl-PL" sz="1800" smtClean="0"/><a:t>Iloczyn macierzy </a:t></a:r><a:r><a:rPr lang="pl-PL" sz="1800" b="1" i="1" smtClean="0"/><a:t>AB</a:t></a:r><a:r><a:rPr lang="pl-PL" sz="1800" smtClean="0"/><a:t> można rozumieć (z definicji) jako macierz </a:t></a:r><a:r><a:rPr lang="pl-PL" sz="1800" b="1" i="1" smtClean="0"/><a:t>C</a:t></a:r><a:r><a:rPr lang="pl-PL" sz="1800" smtClean="0"/><a:t> o elementach określonych przez iloczyny skalarne wektorów </a:t></a:r><a:br><a:rPr lang="pl-PL" sz="1800" smtClean="0"/></a:br><a:r><a:rPr lang="pl-PL" sz="1800" smtClean="0"/><a:t>wierszy macierzy lewej </a:t></a:r><a:r><a:rPr lang="pl-PL" sz="1800" b="1" i="1" smtClean="0"/><a:t>A</a:t></a:r><a:r><a:rPr lang="pl-PL" sz="1800" smtClean="0"/><a:t> = [</a:t></a:r><a:r><a:rPr lang="pl-PL" sz="1800" b="1" i="1" smtClean="0"/><a:t>w</a:t></a:r><a:r><a:rPr lang="pl-PL" altLang="pl-PL" sz="1800" baseline="-30000" smtClean="0"><a:cs typeface="Times New Roman" pitchFamily="18" charset="0"/></a:rPr><a:t>i</a:t></a:r><a:r><a:rPr lang="pl-PL" sz="1800" smtClean="0"/><a:t>] i kolumn macierzy prawej </a:t></a:r><a:r><a:rPr lang="pl-PL" sz="1800" b="1" i="1" smtClean="0"/><a:t>B</a:t></a:r><a:r><a:rPr lang="pl-PL" sz="1800" smtClean="0"/><a:t> = [</a:t></a:r><a:r><a:rPr lang="pl-PL" sz="1800" b="1" i="1" smtClean="0"/><a:t>k</a:t></a:r><a:r><a:rPr lang="pl-PL" altLang="pl-PL" sz="1800" baseline="-30000" smtClean="0"><a:cs typeface="Times New Roman" pitchFamily="18" charset="0"/></a:rPr><a:t>j</a:t></a:r><a:r><a:rPr lang="pl-PL" sz="1800" smtClean="0"/><a:t>]: </a:t></a:r><a:br><a:rPr lang="pl-PL" sz="1800" smtClean="0"/></a:br><a:r><a:rPr lang="pl-PL" sz="2000" b="1" i="1" smtClean="0"/><a:t>C</a:t></a:r><a:r><a:rPr lang="pl-PL" sz="2000" smtClean="0"/><a:t> =[</a:t></a:r><a:r><a:rPr lang="pl-PL" altLang="pl-PL" sz="2000" i="1" smtClean="0"><a:cs typeface="Times New Roman" pitchFamily="18" charset="0"/></a:rPr><a:t>c</a:t></a:r><a:r><a:rPr lang="pl-PL" altLang="pl-PL" sz="2000" baseline="-30000" smtClean="0"><a:cs typeface="Times New Roman" pitchFamily="18" charset="0"/></a:rPr><a:t>ij</a:t></a:r><a:r><a:rPr lang="pl-PL" sz="2000" smtClean="0"><a:cs typeface="Times New Roman" pitchFamily="18" charset="0"/></a:rPr><a:t>] = [</a:t></a:r><a:r><a:rPr lang="pl-PL" sz="2000" b="1" i="1" smtClean="0"/><a:t>w</a:t></a:r><a:r><a:rPr lang="pl-PL" altLang="pl-PL" sz="2000" baseline="-30000" smtClean="0"><a:cs typeface="Times New Roman" pitchFamily="18" charset="0"/></a:rPr><a:t>i</a:t></a:r><a:r><a:rPr lang="pl-PL" altLang="pl-PL" sz="2000" smtClean="0"><a:cs typeface="Times New Roman" pitchFamily="18" charset="0"/></a:rPr><a:t> </a:t></a:r><a:r><a:rPr lang="pl-PL" altLang="pl-PL" sz="1000" baseline="30000" smtClean="0"><a:cs typeface="Times New Roman" pitchFamily="18" charset="0"/></a:rPr><a:t>o</a:t></a:r><a:r><a:rPr lang="pl-PL" altLang="pl-PL" sz="2000" smtClean="0"><a:cs typeface="Times New Roman" pitchFamily="18" charset="0"/></a:rPr><a:t> </a:t></a:r><a:r><a:rPr lang="pl-PL" sz="2000" b="1" i="1" smtClean="0"/><a:t>k</a:t></a:r><a:r><a:rPr lang="pl-PL" altLang="pl-PL" sz="2000" baseline="-30000" smtClean="0"><a:cs typeface="Times New Roman" pitchFamily="18" charset="0"/></a:rPr><a:t>j</a:t></a:r><a:r><a:rPr lang="pl-PL" altLang="pl-PL" sz="2000" smtClean="0"><a:cs typeface="Times New Roman" pitchFamily="18" charset="0"/></a:rPr><a:t>],</a:t></a:r><a:br><a:rPr lang="pl-PL" altLang="pl-PL" sz="2000" smtClean="0"><a:cs typeface="Times New Roman" pitchFamily="18" charset="0"/></a:rPr></a:br><a:r><a:rPr lang="pl-PL" altLang="pl-PL" sz="2000" smtClean="0"><a:cs typeface="Times New Roman" pitchFamily="18" charset="0"/></a:rPr><a:t>uwaga: wskaźniki elementu iloczynu macierzy wskazują kolejno numery wiersza macierzy </a:t></a:r><a:r><a:rPr lang="pl-PL" altLang="pl-PL" sz="2000" b="1" i="1" smtClean="0"><a:cs typeface="Times New Roman" pitchFamily="18" charset="0"/></a:rPr><a:t>A</a:t></a:r><a:r><a:rPr lang="pl-PL" altLang="pl-PL" sz="2000" smtClean="0"><a:cs typeface="Times New Roman" pitchFamily="18" charset="0"/></a:rPr><a:t> i kolumny macierzy </a:t></a:r><a:r><a:rPr lang="pl-PL" altLang="pl-PL" sz="2000" b="1" i="1" smtClean="0"><a:cs typeface="Times New Roman" pitchFamily="18" charset="0"/></a:rPr><a:t>B</a:t></a:r><a:r><a:rPr lang="pl-PL" altLang="pl-PL" sz="2000" smtClean="0"><a:cs typeface="Times New Roman" pitchFamily="18" charset="0"/></a:rPr><a:t> mnożonych skalarnie  </a:t></a:r><a:endParaRPr lang="pl-PL" sz="2000"/></a:p></p:txBody></p:sp><mc:AlternateContent xmlns:mc="http://schemas.openxmlformats.org/markup-compatibility/2006"><mc:Choice xmlns:a14="http://schemas.microsoft.com/office/drawing/2010/main" Requires="a14"><p:sp><p:nvSpPr><p:cNvPr id="5" name="Symbol zastępczy zawartości 2"/><p:cNvSpPr txBox="1"><a:spLocks/></p:cNvSpPr><p:nvPr/></p:nvSpPr><p:spPr><a:xfrm><a:off x="683568" y="2924944"/><a:ext cx="7772400" cy="3384376"/></a:xfrm><a:prstGeom prst="rect"><a:avLst/></a:prstGeom><a:ln><a:solidFill><a:srgbClr val="0070C0"/></a:solidFill></a:ln></p:spPr><p:txBody><a:bodyPr vert="horz" lIns="91440" tIns="45720" rIns="91440" bIns="45720" rtlCol="0"><a:normAutofit/></a:bodyPr><a:lstStyle><a:lvl1pPr marL="0" indent="0" algn="ctr" defTabSz="914400" rtl="0" eaLnBrk="1" latinLnBrk="0" hangingPunct="1"><a:spcBef><a:spcPct val="20000"/></a:spcBef><a:buFont typeface="Arial" panose="020B0604020202020204" pitchFamily="34" charset="0"/><a:buNone/><a:defRPr sz="3200" kern="1200"><a:solidFill><a:schemeClr val="tx1"><a:tint val="75000"/></a:schemeClr></a:solidFill><a:latin typeface="+mn-lt"/><a:ea typeface="+mn-ea"/><a:cs typeface="+mn-cs"/></a:defRPr></a:lvl1pPr><a:lvl2pPr marL="457200" indent="0" algn="ctr" defTabSz="914400" rtl="0" eaLnBrk="1" latinLnBrk="0" hangingPunct="1"><a:spcBef><a:spcPct val="20000"/></a:spcBef><a:buFont typeface="Arial" panose="020B0604020202020204" pitchFamily="34" charset="0"/><a:buNone/><a:defRPr sz="2800" kern="1200"><a:solidFill><a:schemeClr val="tx1"><a:tint val="75000"/></a:schemeClr></a:solidFill><a:latin typeface="+mn-lt"/><a:ea typeface="+mn-ea"/><a:cs typeface="+mn-cs"/></a:defRPr></a:lvl2pPr><a:lvl3pPr marL="914400" indent="0" algn="ctr" defTabSz="914400" rtl="0" eaLnBrk="1" latinLnBrk="0" hangingPunct="1"><a:spcBef><a:spcPct val="20000"/></a:spcBef><a:buFont typeface="Arial" panose="020B0604020202020204" pitchFamily="34" charset="0"/><a:buNone/><a:defRPr sz="2400" kern="1200"><a:solidFill><a:schemeClr val="tx1"><a:tint val="75000"/></a:schemeClr></a:solidFill><a:latin typeface="+mn-lt"/><a:ea typeface="+mn-ea"/><a:cs typeface="+mn-cs"/></a:defRPr></a:lvl3pPr><a:lvl4pPr marL="1371600" indent="0" algn="ctr" defTabSz="914400" rtl="0" eaLnBrk="1" latinLnBrk="0" hangingPunct="1"><a:spcBef><a:spcPct val="20000"/></a:spcBef><a:buFont typeface="Arial" panose="020B0604020202020204" pitchFamily="34" charset="0"/><a:buNone/><a:defRPr sz="2000" kern="1200"><a:solidFill><a:schemeClr val="tx1"><a:tint val="75000"/></a:schemeClr></a:solidFill><a:latin typeface="+mn-lt"/><a:ea typeface="+mn-ea"/><a:cs typeface="+mn-cs"/></a:defRPr></a:lvl4pPr><a:lvl5pPr marL="1828800" indent="0" algn="ctr" defTabSz="914400" rtl="0" eaLnBrk="1" latinLnBrk="0" hangingPunct="1"><a:spcBef><a:spcPct val="20000"/></a:spcBef><a:buFont typeface="Arial" panose="020B0604020202020204" pitchFamily="34" charset="0"/><a:buNone/><a:defRPr sz="2000" kern="1200"><a:solidFill><a:schemeClr val="tx1"><a:tint val="75000"/></a:schemeClr></a:solidFill><a:latin typeface="+mn-lt"/><a:ea typeface="+mn-ea"/><a:cs typeface="+mn-cs"/></a:defRPr></a:lvl5pPr><a:lvl6pPr marL="2286000" indent="0" algn="ctr" defTabSz="914400" rtl="0" eaLnBrk="1" latinLnBrk="0" hangingPunct="1"><a:spcBef><a:spcPct val="20000"/></a:spcBef><a:buFont typeface="Arial" panose="020B0604020202020204" pitchFamily="34" charset="0"/><a:buNone/><a:defRPr sz="2000" kern="1200"><a:solidFill><a:schemeClr val="tx1"><a:tint val="75000"/></a:schemeClr></a:solidFill><a:latin typeface="+mn-lt"/><a:ea typeface="+mn-ea"/><a:cs typeface="+mn-cs"/></a:defRPr></a:lvl6pPr><a:lvl7pPr marL="2743200" indent="0" algn="ctr" defTabSz="914400" rtl="0" eaLnBrk="1" latinLnBrk="0" hangingPunct="1"><a:spcBef><a:spcPct val="20000"/></a:spcBef><a:buFont typeface="Arial" panose="020B0604020202020204" pitchFamily="34" charset="0"/><a:buNone/><a:defRPr sz="2000" kern="1200"><a:solidFill><a:schemeClr val="tx1"><a:tint val="75000"/></a:schemeClr></a:solidFill><a:latin typeface="+mn-lt"/><a:ea typeface="+mn-ea"/><a:cs typeface="+mn-cs"/></a:defRPr></a:lvl7pPr><a:lvl8pPr marL="3200400" indent="0" algn="ctr" defTabSz="914400" rtl="0" eaLnBrk="1" latinLnBrk="0" hangingPunct="1"><a:spcBef><a:spcPct val="20000"/></a:spcBef><a:buFont typeface="Arial" panose="020B0604020202020204" pitchFamily="34" charset="0"/><a:buNone/><a:defRPr sz="2000" kern="1200"><a:solidFill><a:schemeClr val="tx1"><a:tint val="75000"/></a:schemeClr></a:solidFill><a:latin typeface="+mn-lt"/><a:ea typeface="+mn-ea"/><a:cs typeface="+mn-cs"/></a:defRPr></a:lvl8pPr><a:lvl9pPr marL="3657600" indent="0" algn="ctr" defTabSz="914400" rtl="0" eaLnBrk="1" latinLnBrk="0" hangingPunct="1"><a:spcBef><a:spcPct val="20000"/></a:spcBef><a:buFont typeface="Arial" panose="020B0604020202020204" pitchFamily="34" charset="0"/><a:buNone/><a:defRPr sz="2000" kern="1200"><a:solidFill><a:schemeClr val="tx1"><a:tint val="75000"/></a:schemeClr></a:solidFill><a:latin typeface="+mn-lt"/><a:ea typeface="+mn-ea"/><a:cs typeface="+mn-cs"/></a:defRPr></a:lvl9pPr></a:lstStyle><a:p><a:r><a:rPr lang="pl-PL" sz="2000" smtClean="0"/><a:t> </a:t></a:r><a14:m><m:oMath xmlns:m="http://schemas.openxmlformats.org/officeDocument/2006/math"><m:r><a:rPr lang="pl-PL" sz="2000" b="1" i="1"/><m:t>𝑨</m:t></m:r><m:r><a:rPr lang="pl-PL" sz="2000" i="1"/><m:t>= </m:t></m:r><m:d><m:dPr><m:begChr m:val="["/><m:endChr m:val="]"/><m:ctrlPr><a:rPr lang="pl-PL" sz="2000" i="1"/></m:ctrlPr></m:dPr><m:e><m:m><m:mPr><m:mcs><m:mc><m:mcPr><m:count m:val="3"/><m:mcJc m:val="center"/></m:mcPr></m:mc></m:mcs><m:ctrlPr><a:rPr lang="pl-PL" sz="2000" i="1"/></m:ctrlPr></m:mPr><m:mr><m:e><m:r><a:rPr lang="pl-PL" sz="2000" i="1"/><m:t>1</m:t></m:r></m:e><m:e><m:r><a:rPr lang="pl-PL" sz="2000" i="1"/><m:t>0</m:t></m:r></m:e><m:e><m:r><a:rPr lang="pl-PL" sz="2000" i="1"/><m:t>2</m:t></m:r></m:e></m:mr><m:mr><m:e><m:r><a:rPr lang="pl-PL" sz="2000" i="1"/><m:t>−2</m:t></m:r></m:e><m:e><m:r><a:rPr lang="pl-PL" sz="2000" i="1"/><m:t>3</m:t></m:r></m:e><m:e><m:r><a:rPr lang="pl-PL" sz="2000" i="1"/><m:t>1</m:t></m:r></m:e></m:mr><m:mr><m:e><m:r><a:rPr lang="pl-PL" sz="2000" i="1"/><m:t>0</m:t></m:r></m:e><m:e><m:r><a:rPr lang="pl-PL" sz="2000" i="1"/><m:t>1</m:t></m:r></m:e><m:e><m:r><a:rPr lang="pl-PL" sz="2000" i="1"/><m:t>2</m:t></m:r></m:e></m:mr></m:m></m:e></m:d></m:oMath></a14:m><a:r><a:rPr lang="pl-PL" sz="2000"/><a:t> </a:t></a:r><a:r><a:rPr lang="pl-PL" sz="2000"/><a:t>, </a:t></a:r><a14:m><m:oMath xmlns:m="http://schemas.openxmlformats.org/officeDocument/2006/math"><m:r><a:rPr lang="pl-PL" sz="2000" b="1" i="1"/><m:t>𝑨</m:t></m:r><m:r><a:rPr lang="pl-PL" sz="2000" i="1"/><m:t>=</m:t></m:r><m:d><m:dPr><m:begChr m:val="["/><m:endChr m:val="]"/><m:ctrlPr><a:rPr lang="pl-PL" sz="2000" i="1"/></m:ctrlPr></m:dPr><m:e><m:m><m:mPr><m:mcs><m:mc><m:mcPr><m:count m:val="1"/><m:mcJc m:val="center"/></m:mcPr></m:mc></m:mcs><m:ctrlPr><a:rPr lang="pl-PL" sz="2000" i="1"/></m:ctrlPr></m:mPr><m:mr><m:e><m:d><m:dPr><m:begChr m:val="["/><m:endChr m:val="]"/><m:ctrlPr><a:rPr lang="pl-PL" sz="2000" i="1"/></m:ctrlPr></m:dPr><m:e><m:r><a:rPr lang="pl-PL" sz="2000" i="1"/><m:t>1  0  2</m:t></m:r></m:e></m:d></m:e></m:mr><m:mr><m:e><m:d><m:dPr><m:begChr m:val="["/><m:endChr m:val="]"/><m:ctrlPr><a:rPr lang="pl-PL" sz="2000" i="1"/></m:ctrlPr></m:dPr><m:e><m:r><a:rPr lang="pl-PL" sz="2000" i="1"/><m:t>−2  3  1</m:t></m:r></m:e></m:d></m:e></m:mr><m:mr><m:e><m:d><m:dPr><m:begChr m:val="["/><m:endChr m:val="]"/><m:ctrlPr><a:rPr lang="pl-PL" sz="2000" i="1"/></m:ctrlPr></m:dPr><m:e><m:r><a:rPr lang="pl-PL" sz="2000" i="1"/><m:t>0  1  2</m:t></m:r></m:e></m:d></m:e></m:mr></m:m></m:e></m:d></m:oMath></a14:m><a:r><a:rPr lang="pl-PL" sz="2000"/><a:t> </a:t></a:r><a:r><a:rPr lang="pl-PL" sz="2000"/><a:t>,  </a:t></a:r><a14:m><m:oMath xmlns:m="http://schemas.openxmlformats.org/officeDocument/2006/math"><m:r><a:rPr lang="pl-PL" sz="2000" b="1" i="1"/><m:t>𝑩</m:t></m:r><m:r><a:rPr lang="pl-PL" sz="2000" i="1"/><m:t>= </m:t></m:r><m:d><m:dPr><m:begChr m:val="["/><m:endChr m:val="]"/><m:ctrlPr><a:rPr lang="pl-PL" sz="2000" i="1"/></m:ctrlPr></m:dPr><m:e><m:m><m:mPr><m:mcs><m:mc><m:mcPr><m:count m:val="3"/><m:mcJc m:val="center"/></m:mcPr></m:mc></m:mcs><m:ctrlPr><a:rPr lang="pl-PL" sz="2000" i="1"/></m:ctrlPr></m:mPr><m:mr><m:e><m:d><m:dPr><m:begChr m:val="["/><m:endChr m:val="]"/><m:ctrlPr><a:rPr lang="pl-PL" sz="2000" i="1"/></m:ctrlPr></m:dPr><m:e><m:m><m:mPr><m:mcs><m:mc><m:mcPr><m:count m:val="1"/><m:mcJc m:val="center"/></m:mcPr></m:mc></m:mcs><m:ctrlPr><a:rPr lang="pl-PL" sz="2000" i="1"/></m:ctrlPr></m:mPr><m:mr><m:e><m:r><a:rPr lang="pl-PL" sz="2000" i="1"/><m:t>3</m:t></m:r></m:e></m:mr><m:mr><m:e><m:r><a:rPr lang="pl-PL" sz="2000" i="1"/><m:t>1</m:t></m:r></m:e></m:mr><m:mr><m:e><m:r><a:rPr lang="pl-PL" sz="2000" i="1"/><m:t>−1</m:t></m:r></m:e></m:mr></m:m></m:e></m:d></m:e><m:e><m:d><m:dPr><m:begChr m:val="["/><m:endChr m:val="]"/><m:ctrlPr><a:rPr lang="pl-PL" sz="2000" i="1"/></m:ctrlPr></m:dPr><m:e><m:m><m:mPr><m:mcs><m:mc><m:mcPr><m:count m:val="1"/><m:mcJc m:val="center"/></m:mcPr></m:mc></m:mcs><m:ctrlPr><a:rPr lang="pl-PL" sz="2000" i="1"/></m:ctrlPr></m:mPr><m:mr><m:e><m:r><a:rPr lang="pl-PL" sz="2000" i="1"/><m:t>0</m:t></m:r></m:e></m:mr><m:mr><m:e><m:r><a:rPr lang="pl-PL" sz="2000" i="1"/><m:t>1</m:t></m:r></m:e></m:mr><m:mr><m:e><m:r><a:rPr lang="pl-PL" sz="2000" i="1"/><m:t>2</m:t></m:r></m:e></m:mr></m:m></m:e></m:d></m:e><m:e><m:d><m:dPr><m:begChr m:val="["/><m:endChr m:val="]"/><m:ctrlPr><a:rPr lang="pl-PL" sz="2000" i="1"/></m:ctrlPr></m:dPr><m:e><m:m><m:mPr><m:mcs><m:mc><m:mcPr><m:count m:val="1"/><m:mcJc m:val="center"/></m:mcPr></m:mc></m:mcs><m:ctrlPr><a:rPr lang="pl-PL" sz="2000" i="1"/></m:ctrlPr></m:mPr><m:mr><m:e><m:r><a:rPr lang="pl-PL" sz="2000" i="1"/><m:t>−1</m:t></m:r></m:e></m:mr><m:mr><m:e><m:r><a:rPr lang="pl-PL" sz="2000" i="1"/><m:t>2</m:t></m:r></m:e></m:mr><m:mr><m:e><m:r><a:rPr lang="pl-PL" sz="2000" i="1"/><m:t>0</m:t></m:r></m:e></m:mr></m:m></m:e></m:d></m:e></m:mr></m:m></m:e></m:d></m:oMath></a14:m><a:endParaRPr lang="pl-PL" sz="2000"/></a:p><a:p><a14:m><m:oMath xmlns:m="http://schemas.openxmlformats.org/officeDocument/2006/math"><m:r><a:rPr lang="pl-PL" sz="2000" b="1" i="1"/><m:t>𝑪</m:t></m:r><m:r><a:rPr lang="pl-PL" sz="2000" b="1" i="1"/><m:t>=</m:t></m:r><m:r><a:rPr lang="pl-PL" sz="2000" b="1" i="1"/><m:t>𝑨𝑩</m:t></m:r><m:r><a:rPr lang="pl-PL" sz="2000" i="1"/><m:t>= </m:t></m:r><m:d><m:dPr><m:begChr m:val="["/><m:endChr m:val="]"/><m:ctrlPr><a:rPr lang="pl-PL" sz="2000" i="1"/></m:ctrlPr></m:dPr><m:e><m:m><m:mPr><m:mcs><m:mc><m:mcPr><m:count m:val="3"/><m:mcJc m:val="center"/></m:mcPr></m:mc></m:mcs><m:ctrlPr><a:rPr lang="pl-PL" sz="2000" i="1"/></m:ctrlPr></m:mPr><m:mr><m:e><m:sSub><m:sSubPr><m:ctrlPr><a:rPr lang="pl-PL" sz="2000" i="1"/></m:ctrlPr></m:sSubPr><m:e><m:r><a:rPr lang="pl-PL" sz="2000" i="1"/><m:t>𝑤</m:t></m:r></m:e><m:sub><m:r><a:rPr lang="pl-PL" sz="2000" i="1"/><m:t>1</m:t></m:r></m:sub></m:sSub><m:sSub><m:sSubPr><m:ctrlPr><a:rPr lang="pl-PL" sz="2000" i="1"/></m:ctrlPr></m:sSubPr><m:e><m:r><a:rPr lang="pl-PL" sz="2000" i="1"/><m:t>𝑘</m:t></m:r></m:e><m:sub><m:r><a:rPr lang="pl-PL" sz="2000" i="1"/><m:t>1</m:t></m:r></m:sub></m:sSub></m:e><m:e><m:sSub><m:sSubPr><m:ctrlPr><a:rPr lang="pl-PL" sz="2000" i="1"/></m:ctrlPr></m:sSubPr><m:e><m:r><a:rPr lang="pl-PL" sz="2000" i="1"/><m:t>𝑤</m:t></m:r></m:e><m:sub><m:r><a:rPr lang="pl-PL" sz="2000" i="1"/><m:t>1</m:t></m:r></m:sub></m:sSub><m:sSub><m:sSubPr><m:ctrlPr><a:rPr lang="pl-PL" sz="2000" i="1"/></m:ctrlPr></m:sSubPr><m:e><m:r><a:rPr lang="pl-PL" sz="2000" i="1"/><m:t>𝑘</m:t></m:r></m:e><m:sub><m:r><a:rPr lang="pl-PL" sz="2000" i="1"/><m:t>2</m:t></m:r></m:sub></m:sSub></m:e><m:e><m:sSub><m:sSubPr><m:ctrlPr><a:rPr lang="pl-PL" sz="2000" i="1"/></m:ctrlPr></m:sSubPr><m:e><m:r><a:rPr lang="pl-PL" sz="2000" i="1"/><m:t>𝑤</m:t></m:r></m:e><m:sub><m:r><a:rPr lang="pl-PL" sz="2000" i="1"/><m:t>1</m:t></m:r></m:sub></m:sSub><m:sSub><m:sSubPr><m:ctrlPr><a:rPr lang="pl-PL" sz="2000" i="1"/></m:ctrlPr></m:sSubPr><m:e><m:r><a:rPr lang="pl-PL" sz="2000" i="1"/><m:t>𝑘</m:t></m:r></m:e><m:sub><m:r><a:rPr lang="pl-PL" sz="2000" i="1"/><m:t>3</m:t></m:r></m:sub></m:sSub></m:e></m:mr><m:mr><m:e><m:sSub><m:sSubPr><m:ctrlPr><a:rPr lang="pl-PL" sz="2000" i="1"/></m:ctrlPr></m:sSubPr><m:e><m:r><a:rPr lang="pl-PL" sz="2000" i="1"/><m:t>𝑤</m:t></m:r></m:e><m:sub><m:r><a:rPr lang="pl-PL" sz="2000" i="1"/><m:t>2</m:t></m:r></m:sub></m:sSub><m:sSub><m:sSubPr><m:ctrlPr><a:rPr lang="pl-PL" sz="2000" i="1"/></m:ctrlPr></m:sSubPr><m:e><m:r><a:rPr lang="pl-PL" sz="2000" i="1"/><m:t>𝑘</m:t></m:r></m:e><m:sub><m:r><a:rPr lang="pl-PL" sz="2000" i="1"/><m:t>1</m:t></m:r></m:sub></m:sSub></m:e><m:e><m:sSub><m:sSubPr><m:ctrlPr><a:rPr lang="pl-PL" sz="2000" i="1"/></m:ctrlPr></m:sSubPr><m:e><m:r><a:rPr lang="pl-PL" sz="2000" i="1"/><m:t>𝑤</m:t></m:r></m:e><m:sub><m:r><a:rPr lang="pl-PL" sz="2000" i="1"/><m:t>2</m:t></m:r></m:sub></m:sSub><m:sSub><m:sSubPr><m:ctrlPr><a:rPr lang="pl-PL" sz="2000" i="1"/></m:ctrlPr></m:sSubPr><m:e><m:r><a:rPr lang="pl-PL" sz="2000" i="1"/><m:t>𝑘</m:t></m:r></m:e><m:sub><m:r><a:rPr lang="pl-PL" sz="2000" i="1"/><m:t>2</m:t></m:r></m:sub></m:sSub></m:e><m:e><m:sSub><m:sSubPr><m:ctrlPr><a:rPr lang="pl-PL" sz="2000" i="1"/></m:ctrlPr></m:sSubPr><m:e><m:r><a:rPr lang="pl-PL" sz="2000" i="1"/><m:t>𝑤</m:t></m:r></m:e><m:sub><m:r><a:rPr lang="pl-PL" sz="2000" i="1"/><m:t>2</m:t></m:r></m:sub></m:sSub><m:sSub><m:sSubPr><m:ctrlPr><a:rPr lang="pl-PL" sz="2000" i="1"/></m:ctrlPr></m:sSubPr><m:e><m:r><a:rPr lang="pl-PL" sz="2000" i="1"/><m:t>𝑘</m:t></m:r></m:e><m:sub><m:r><a:rPr lang="pl-PL" sz="2000" i="1"/><m:t>3</m:t></m:r></m:sub></m:sSub></m:e></m:mr><m:mr><m:e><m:sSub><m:sSubPr><m:ctrlPr><a:rPr lang="pl-PL" sz="2000" i="1"/></m:ctrlPr></m:sSubPr><m:e><m:r><a:rPr lang="pl-PL" sz="2000" i="1"/><m:t>𝑤</m:t></m:r></m:e><m:sub><m:r><a:rPr lang="pl-PL" sz="2000" i="1"/><m:t>3</m:t></m:r></m:sub></m:sSub><m:sSub><m:sSubPr><m:ctrlPr><a:rPr lang="pl-PL" sz="2000" i="1"/></m:ctrlPr></m:sSubPr><m:e><m:r><a:rPr lang="pl-PL" sz="2000" i="1"/><m:t>𝑘</m:t></m:r></m:e><m:sub><m:r><a:rPr lang="pl-PL" sz="2000" i="1"/><m:t>1</m:t></m:r></m:sub></m:sSub></m:e><m:e><m:sSub><m:sSubPr><m:ctrlPr><a:rPr lang="pl-PL" sz="2000" i="1"/></m:ctrlPr></m:sSubPr><m:e><m:r><a:rPr lang="pl-PL" sz="2000" i="1"/><m:t>𝑤</m:t></m:r></m:e><m:sub><m:r><a:rPr lang="pl-PL" sz="2000" i="1"/><m:t>3</m:t></m:r></m:sub></m:sSub><m:sSub><m:sSubPr><m:ctrlPr><a:rPr lang="pl-PL" sz="2000" i="1"/></m:ctrlPr></m:sSubPr><m:e><m:r><a:rPr lang="pl-PL" sz="2000" i="1"/><m:t>𝑘</m:t></m:r></m:e><m:sub><m:r><a:rPr lang="pl-PL" sz="2000" i="1"/><m:t>2</m:t></m:r></m:sub></m:sSub></m:e><m:e><m:sSub><m:sSubPr><m:ctrlPr><a:rPr lang="pl-PL" sz="2000" i="1"/></m:ctrlPr></m:sSubPr><m:e><m:r><a:rPr lang="pl-PL" sz="2000" i="1"/><m:t>𝑤</m:t></m:r></m:e><m:sub><m:r><a:rPr lang="pl-PL" sz="2000" i="1"/><m:t>3</m:t></m:r></m:sub></m:sSub><m:sSub><m:sSubPr><m:ctrlPr><a:rPr lang="pl-PL" sz="2000" i="1"/></m:ctrlPr></m:sSubPr><m:e><m:r><a:rPr lang="pl-PL" sz="2000" i="1"/><m:t>𝑘</m:t></m:r></m:e><m:sub><m:r><a:rPr lang="pl-PL" sz="2000" i="1"/><m:t>3</m:t></m:r></m:sub></m:sSub></m:e></m:mr></m:m></m:e></m:d><m:r><a:rPr lang="pl-PL" sz="2000" i="1"/><m:t>= </m:t></m:r><m:d><m:dPr><m:begChr m:val="["/><m:endChr m:val="]"/><m:ctrlPr><a:rPr lang="pl-PL" sz="2000" i="1"/></m:ctrlPr></m:dPr><m:e><m:m><m:mPr><m:mcs><m:mc><m:mcPr><m:count m:val="3"/><m:mcJc m:val="center"/></m:mcPr></m:mc></m:mcs><m:ctrlPr><a:rPr lang="pl-PL" sz="2000" i="1"/></m:ctrlPr></m:mPr><m:mr><m:e><m:r><a:rPr lang="pl-PL" sz="2000" i="1"><a:solidFill><a:srgbClr val="FF0000"/></a:solidFill></a:rPr><m:t>1</m:t></m:r></m:e><m:e><m:r><a:rPr lang="pl-PL" sz="2000" i="1"><a:solidFill><a:srgbClr val="0070C0"/></a:solidFill></a:rPr><m:t>4</m:t></m:r></m:e><m:e><m:r><a:rPr lang="pl-PL" sz="2000" i="1"/><m:t>?</m:t></m:r></m:e></m:mr><m:mr><m:e><m:r><a:rPr lang="pl-PL" sz="2000" i="1"/><m:t>5</m:t></m:r></m:e><m:e><m:r><a:rPr lang="pl-PL" sz="2000" i="1"/><m:t>?</m:t></m:r></m:e><m:e><m:r><a:rPr lang="pl-PL" sz="2000" i="1"/><m:t>?</m:t></m:r></m:e></m:mr><m:mr><m:e><m:r><a:rPr lang="pl-PL" sz="2000" i="1"/><m:t>?</m:t></m:r></m:e><m:e><m:r><a:rPr lang="pl-PL" sz="2000" i="1"/><m:t>?</m:t></m:r></m:e><m:e><m:r><a:rPr lang="pl-PL" sz="2000" i="1"/><m:t>?</m:t></m:r></m:e></m:mr></m:m></m:e></m:d></m:oMath></a14:m><a:r><a:rPr lang="pl-PL" sz="2000"/><a:t>, np.</a:t></a:r></a:p><a:p><a14:m><m:oMath xmlns:m="http://schemas.openxmlformats.org/officeDocument/2006/math"><m:sSub><m:sSubPr><m:ctrlPr><a:rPr lang="pl-PL" sz="2000" i="1"/></m:ctrlPr></m:sSubPr><m:e><m:r><a:rPr lang="pl-PL" sz="2000" i="1"/><m:t>𝑤</m:t></m:r></m:e><m:sub><m:r><a:rPr lang="pl-PL" sz="2000" i="1"/><m:t>1</m:t></m:r></m:sub></m:sSub><m:sSub><m:sSubPr><m:ctrlPr><a:rPr lang="pl-PL" sz="2000" i="1"/></m:ctrlPr></m:sSubPr></m:sSub><m:r><a:rPr lang="pl-PL" sz="2000" i="1"/><m:t>𝑘</m:t></m:r></m:oMath><span><m:r><m:t>1</m:t></m:r></span></a14:m><a:r><a:rPr lang="pl-PL" sz="2000"/><a:t>= </a:t></a:r><a14:m><m:oMath xmlns:m="http://schemas.openxmlformats.org/officeDocument/2006/math"><m:d><m:dPr><m:begChr m:val="["/><m:endChr m:val="]"/><m:ctrlPr><a:rPr lang="pl-PL" sz="2000" i="1"/></m:ctrlPr></m:dPr><m:e><m:r><a:rPr lang="pl-PL" sz="2000" i="1"/><m:t>1  0  2</m:t></m:r></m:e></m:d><m:d><m:dPr><m:begChr m:val="["/><m:endChr m:val="]"/><m:ctrlPr><a:rPr lang="pl-PL" sz="2000" i="1"/></m:ctrlPr></m:dPr><m:e><m:m><m:mPr><m:mcs><m:mc><m:mcPr><m:count m:val="1"/><m:mcJc m:val="center"/></m:mcPr></m:mc></m:mcs><m:ctrlPr><a:rPr lang="pl-PL" sz="2000" i="1"/></m:ctrlPr></m:mPr><m:mr><m:e><m:r><a:rPr lang="pl-PL" sz="2000" i="1"/><m:t>3</m:t></m:r></m:e></m:mr><m:mr><m:e><m:r><a:rPr lang="pl-PL" sz="2000" i="1"/><m:t>1</m:t></m:r></m:e></m:mr><m:mr><m:e><m:r><a:rPr lang="pl-PL" sz="2000" i="1"/><m:t>−1</m:t></m:r></m:e></m:mr></m:m></m:e></m:d></m:oMath></a14:m><a:r><a:rPr lang="pl-PL" sz="2000"/><a:t> = </a:t></a:r><a:r><a:rPr lang="pl-PL" sz="2000"/><a:t>1∙3 </a:t></a:r><a:r><a:rPr lang="pl-PL" sz="2000"/><a:t>– 2 = </a:t></a:r><a:r><a:rPr lang="pl-PL" sz="2000"><a:solidFill><a:srgbClr val="FF0000"/></a:solidFill></a:rPr><a:t>1, </a:t></a:r><a14:m><m:oMath xmlns:m="http://schemas.openxmlformats.org/officeDocument/2006/math"><m:sSub><m:sSubPr><m:ctrlPr><a:rPr lang="pl-PL" sz="2000" i="1"/></m:ctrlPr></m:sSubPr><m:e><m:r><a:rPr lang="pl-PL" sz="2000" i="1"/><m:t>𝑤</m:t></m:r></m:e><m:sub><m:r><a:rPr lang="pl-PL" sz="2000" i="1"/><m:t>1</m:t></m:r></m:sub></m:sSub><m:sSub><m:sSubPr><m:ctrlPr><a:rPr lang="pl-PL" sz="2000" i="1"/></m:ctrlPr></m:sSubPr><m:e><m:r><a:rPr lang="pl-PL" sz="2000" i="1"/><m:t>𝑘</m:t></m:r></m:e><m:sub><m:r><a:rPr lang="pl-PL" sz="2000" i="1"/><m:t>2</m:t></m:r></m:sub></m:sSub><m:r><a:rPr lang="pl-PL" sz="2000" i="1"/><m:t>=</m:t></m:r><m:d><m:dPr><m:begChr m:val="["/><m:endChr m:val="]"/><m:ctrlPr><a:rPr lang="pl-PL" sz="2000" i="1"/></m:ctrlPr></m:dPr><m:e><m:r><a:rPr lang="pl-PL" sz="2000" i="1"/><m:t>1  0  2</m:t></m:r></m:e></m:d><m:r><a:rPr lang="pl-PL" sz="2000" i="1"/><m:t> </m:t></m:r><m:d><m:dPr><m:begChr m:val="["/><m:endChr m:val="]"/><m:ctrlPr><a:rPr lang="pl-PL" sz="2000" i="1"/></m:ctrlPr></m:dPr><m:e><m:m><m:mPr><m:mcs><m:mc><m:mcPr><m:count m:val="1"/><m:mcJc m:val="center"/></m:mcPr></m:mc></m:mcs><m:ctrlPr><a:rPr lang="pl-PL" sz="2000" i="1"/></m:ctrlPr></m:mPr><m:mr><m:e><m:r><a:rPr lang="pl-PL" sz="2000" i="1"/><m:t>0</m:t></m:r></m:e></m:mr><m:mr><m:e><m:r><a:rPr lang="pl-PL" sz="2000" i="1"/><m:t>1</m:t></m:r></m:e></m:mr><m:mr><m:e><m:r><a:rPr lang="pl-PL" sz="2000" i="1"/><m:t>2</m:t></m:r></m:e></m:mr></m:m></m:e></m:d></m:oMath></a14:m><a:r><a:rPr lang="pl-PL" sz="2000"/><a:t> = 0 + 0 + </a:t></a:r><a:r><a:rPr lang="pl-PL" sz="2000"/><a:t>2∙2 </a:t></a:r><a:r><a:rPr lang="pl-PL" sz="2000"/><a:t>= </a:t></a:r><a:r><a:rPr lang="pl-PL" sz="2000"><a:solidFill><a:srgbClr val="0070C0"/></a:solidFill></a:rPr><a:t>4</a:t></a:r></a:p><a:p><a:endParaRPr lang="pl-PL" sz="2000"/></a:p><a:p><a:endParaRPr lang="pl-PL" sz="2000"/></a:p></p:txBody></p:sp></mc:Choice><mc:Fallback><p:sp><p:nvSpPr><p:cNvPr id="5" name="Symbol zastępczy zawartości 2"/><p:cNvSpPr txBox="1"><a:spLocks noRot="1" noChangeAspect="1" noMove="1" noResize="1" noEditPoints="1" noAdjustHandles="1" noChangeArrowheads="1" noChangeShapeType="1" noTextEdit="1"/></p:cNvSpPr><p:nvPr/></p:nvSpPr><p:spPr><a:xfrm><a:off x="683568" y="2924944"/><a:ext cx="7772400" cy="3384376"/></a:xfrm><a:prstGeom prst="rect"><a:avLst/></a:prstGeom><a:blipFill rotWithShape="1"><a:blip r:embed="rId2"/><a:stretch><a:fillRect/></a:stretch></a:blipFill><a:ln><a:solidFill><a:srgbClr val="0070C0"/></a:solidFill></a:ln></p:spPr><p:txBody><a:bodyPr/><a:lstStyle/><a:p><a:r><a:rPr lang="pl-PL"><a:noFill/></a:rPr><a:t> </a:t></a:r></a:p></p:txBody></p:sp></mc:Fallback></mc:AlternateContent></p:spTree><p:extLst><p:ext uri="{BB962C8B-B14F-4D97-AF65-F5344CB8AC3E}"><p14:creationId xmlns:p14="http://schemas.microsoft.com/office/powerpoint/2010/main" val="365944407"/></p:ext></p:extLst></p:cSld><p:clrMapOvr><a:masterClrMapping/></p:clrMapOvr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pl-PL" sz="2000" b="1" smtClean="0"/>
              <a:t>Wyznacznik Vandedrmonde’a </a:t>
            </a:r>
            <a:r>
              <a:rPr lang="pl-PL" sz="2000" smtClean="0"/>
              <a:t>– zastosowania do interpolacji wielomianami</a:t>
            </a:r>
            <a:endParaRPr lang="pl-PL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/>
              <p:cNvSpPr txBox="1"/>
              <p:nvPr/>
            </p:nvSpPr>
            <p:spPr>
              <a:xfrm>
                <a:off x="467544" y="1340768"/>
                <a:ext cx="8208912" cy="244150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mtClean="0"/>
                  <a:t> </a:t>
                </a:r>
                <a:r>
                  <a:rPr lang="pl-PL" b="1" i="1" smtClean="0"/>
                  <a:t>V</a:t>
                </a:r>
                <a:r>
                  <a:rPr lang="pl-PL" b="1" i="1" baseline="-25000" smtClean="0"/>
                  <a:t>n</a:t>
                </a:r>
                <a:r>
                  <a:rPr lang="pl-PL" smtClean="0"/>
                  <a:t>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l-PL" i="1"/>
                        </m:ctrlPr>
                      </m:dPr>
                      <m:e>
                        <m:eqArr>
                          <m:eqArrPr>
                            <m:ctrlPr>
                              <a:rPr lang="pl-PL" i="1"/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i="1"/>
                                </m:ctrlPr>
                              </m:mPr>
                              <m:mr>
                                <m:e>
                                  <m:r>
                                    <a:rPr lang="pl-PL" i="1"/>
                                    <m:t>1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a:rPr lang="pl-PL" i="1"/>
                              <m:t>⋯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i="1"/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𝑛</m:t>
                                      </m:r>
                                      <m:r>
                                        <a:rPr lang="pl-PL" i="1"/>
                                        <m:t>−2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𝑛</m:t>
                                      </m:r>
                                      <m:r>
                                        <a:rPr lang="pl-PL" i="1"/>
                                        <m:t>−1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i="1"/>
                                </m:ctrlPr>
                              </m:mPr>
                              <m:mr>
                                <m:e>
                                  <m:r>
                                    <a:rPr lang="pl-PL" i="1"/>
                                    <m:t>1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a:rPr lang="pl-PL" i="1"/>
                              <m:t>⋯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i="1"/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𝑛</m:t>
                                      </m:r>
                                      <m:r>
                                        <a:rPr lang="pl-PL" i="1"/>
                                        <m:t>−2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𝑛</m:t>
                                      </m:r>
                                      <m:r>
                                        <a:rPr lang="pl-PL" i="1"/>
                                        <m:t>−1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i="1"/>
                                </m:ctrlPr>
                              </m:mPr>
                              <m:mr>
                                <m:e>
                                  <m:r>
                                    <a:rPr lang="pl-PL" i="1"/>
                                    <m:t>1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a:rPr lang="pl-PL" i="1"/>
                              <m:t>⋯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i="1"/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𝑛</m:t>
                                      </m:r>
                                      <m:r>
                                        <a:rPr lang="pl-PL" i="1"/>
                                        <m:t>−2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𝑛</m:t>
                                      </m:r>
                                      <m:r>
                                        <a:rPr lang="pl-PL" i="1"/>
                                        <m:t>−1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r>
                              <a:rPr lang="pl-PL" i="1"/>
                              <m:t>⋮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i="1"/>
                                </m:ctrlPr>
                              </m:mPr>
                              <m:mr>
                                <m:e>
                                  <m:r>
                                    <a:rPr lang="pl-PL" i="1"/>
                                    <m:t>1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a:rPr lang="pl-PL" i="1"/>
                              <m:t>⋯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i="1"/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𝑛</m:t>
                                      </m:r>
                                      <m:r>
                                        <a:rPr lang="pl-PL" i="1"/>
                                        <m:t>−2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i="1"/>
                                      </m:ctrlPr>
                                    </m:sSubSupPr>
                                    <m:e>
                                      <m:r>
                                        <a:rPr lang="pl-PL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pl-PL" i="1"/>
                                        <m:t>𝑛</m:t>
                                      </m:r>
                                      <m:r>
                                        <a:rPr lang="pl-PL" i="1"/>
                                        <m:t>−1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pl-PL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pl-PL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pl-PL" b="0" i="1" smtClean="0">
                            <a:latin typeface="Cambria Math"/>
                          </a:rPr>
                          <m:t>1 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≤ 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 &lt; 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 ≤  </m:t>
                        </m:r>
                        <m:r>
                          <a:rPr lang="pl-PL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pl-PL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l-PL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pl-PL" smtClean="0"/>
                  <a:t>      </a:t>
                </a:r>
              </a:p>
              <a:p>
                <a:pPr algn="ctr"/>
                <a:endParaRPr lang="pl-PL"/>
              </a:p>
              <a:p>
                <a:pPr algn="ctr"/>
                <a:r>
                  <a:rPr lang="pl-PL" smtClean="0"/>
                  <a:t>Zad. A Proszę zaawansowanych o obliczenie/wyprowadzenie tego wyznacznika -&gt; mail</a:t>
                </a:r>
              </a:p>
              <a:p>
                <a:r>
                  <a:rPr lang="pl-PL" smtClean="0"/>
                  <a:t>Zad. B Jak z użyciem macierzy zapisać wielomian n-tego stopnia? -&gt; mail</a:t>
                </a:r>
              </a:p>
            </p:txBody>
          </p:sp>
        </mc:Choice>
        <mc:Fallback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8"/>
                <a:ext cx="8208912" cy="2441502"/>
              </a:xfrm>
              <a:prstGeom prst="rect">
                <a:avLst/>
              </a:prstGeom>
              <a:blipFill rotWithShape="1">
                <a:blip r:embed="rId2"/>
                <a:stretch>
                  <a:fillRect l="-593" r="-148" b="-298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1423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415</Words>
  <Application>Microsoft Office PowerPoint</Application>
  <PresentationFormat>Pokaz na ekranie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Prezentacja programu PowerPoint</vt:lpstr>
      <vt:lpstr>Wyznacznik Vandedrmonde’a – zastosowania do interpolacji wielomianami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Wiatrowski</dc:creator>
  <cp:lastModifiedBy>Grzegorz Wiatrowski</cp:lastModifiedBy>
  <cp:revision>6</cp:revision>
  <dcterms:created xsi:type="dcterms:W3CDTF">2020-04-28T19:31:39Z</dcterms:created>
  <dcterms:modified xsi:type="dcterms:W3CDTF">2020-04-29T14:11:01Z</dcterms:modified>
</cp:coreProperties>
</file>