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42876578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42876578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42876578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4287657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28765785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428765785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42876578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42876578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428765785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428765785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428765785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428765785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428765785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428765785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mateuszlatkowski/NewsApplication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620200" y="1304500"/>
            <a:ext cx="7801500" cy="14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40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Aplikacja mobilna do przeglądania wiadomości z różnych kategorii tematycznych</a:t>
            </a:r>
            <a:endParaRPr b="1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68650" y="3183094"/>
            <a:ext cx="8222100" cy="9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Mariusz Poręba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Mateusz Latkowski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Wprowadzenie</a:t>
            </a:r>
            <a:endParaRPr b="1"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311700" y="1842150"/>
            <a:ext cx="8520600" cy="32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ctr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l" sz="2200">
                <a:latin typeface="Arial"/>
                <a:ea typeface="Arial"/>
                <a:cs typeface="Arial"/>
                <a:sym typeface="Arial"/>
              </a:rPr>
              <a:t>Aplikacja mobilna służąca do przeglądania news’ów i wiadomości ze świata w różnych kategoriach tematycznych. Użytkownik może wybierać kategorie ale również aplikacja będzie domyślnie wyświetlać wiadomości na tematy najczęściej przeglądane.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480" y="138175"/>
            <a:ext cx="2278595" cy="184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Podział pracy</a:t>
            </a:r>
            <a:endParaRPr b="1"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Praca nad aplikacją będzie podzielona w następujący sposób: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Warstwa wizualna: Mariusz Poręba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Warstwa logiczna: Mateusz Latkowski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950" y="655075"/>
            <a:ext cx="203835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000000"/>
                </a:solidFill>
              </a:rPr>
              <a:t>Specyfikacja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l" sz="2400">
                <a:latin typeface="Arial"/>
                <a:ea typeface="Arial"/>
                <a:cs typeface="Arial"/>
                <a:sym typeface="Arial"/>
              </a:rPr>
              <a:t>Aplikacja będzie stworzona w środowisku Android Studio, w języku Java. Do pobierania informacji wykorzystane zostanie News API. Jest to darmowe API które umożliwia pobieranie informacji udostępnianych w Internecie.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63750"/>
            <a:ext cx="2105312" cy="2476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2275" y="305374"/>
            <a:ext cx="3078950" cy="205412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>
            <p:ph type="title"/>
          </p:nvPr>
        </p:nvSpPr>
        <p:spPr>
          <a:xfrm>
            <a:off x="471900" y="552400"/>
            <a:ext cx="8222100" cy="9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Harmonogram </a:t>
            </a:r>
            <a:endParaRPr b="1"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23 listopada 2019 r. - Rozpoczęcie prac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6 listopada 2019 r. - Zaprojektowanie warstwy logicznej i szaty graficznej aplikacji.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13 listopada 2019 r. - 8 stycznia 2020 r. - Implementacja API, podział pobranych informacji na kategorie do wyboru, wdrożenie szaty graficznej do aplikacji.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8 stycznia - 15 stycznia 2020 r. - Testy aplikacji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22 stycznia 2020 r. - Prezentacja stworzonego projektu.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Testy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l" sz="3000">
                <a:latin typeface="Arial"/>
                <a:ea typeface="Arial"/>
                <a:cs typeface="Arial"/>
                <a:sym typeface="Arial"/>
              </a:rPr>
              <a:t>Testy aplikacji będą odbywać się na każdym kroku po dodaniu nowej zawartości. Android Studio daje możliwość na łatwe wprowadzanie testów aplikacji.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25" y="590775"/>
            <a:ext cx="2425200" cy="24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System kontroli wersji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200"/>
              <a:t>Praca zespołowa będzie odbywać się za pomocą serwisu internetowego GitHub. 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 sz="2200"/>
              <a:t>Link do repozytorium:</a:t>
            </a:r>
            <a:br>
              <a:rPr lang="pl" sz="2200"/>
            </a:br>
            <a:r>
              <a:rPr lang="pl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https://github.com/mateuszlatkowski/NewsApplication</a:t>
            </a:r>
            <a:endParaRPr sz="2000"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63750"/>
            <a:ext cx="2105312" cy="2105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KONIEC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