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Lst>
  <p:notesMasterIdLst>
    <p:notesMasterId r:id="rId13"/>
  </p:notesMasterIdLst>
  <p:handoutMasterIdLst>
    <p:handoutMasterId r:id="rId14"/>
  </p:handoutMasterIdLst>
  <p:sldIdLst>
    <p:sldId id="279" r:id="rId5"/>
    <p:sldId id="781" r:id="rId6"/>
    <p:sldId id="785" r:id="rId7"/>
    <p:sldId id="790" r:id="rId8"/>
    <p:sldId id="791" r:id="rId9"/>
    <p:sldId id="788" r:id="rId10"/>
    <p:sldId id="792" r:id="rId11"/>
    <p:sldId id="7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93"/>
    <a:srgbClr val="699FFF"/>
    <a:srgbClr val="007AD6"/>
    <a:srgbClr val="F5F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1" autoAdjust="0"/>
    <p:restoredTop sz="91094" autoAdjust="0"/>
  </p:normalViewPr>
  <p:slideViewPr>
    <p:cSldViewPr snapToGrid="0" snapToObjects="1">
      <p:cViewPr varScale="1">
        <p:scale>
          <a:sx n="79" d="100"/>
          <a:sy n="79" d="100"/>
        </p:scale>
        <p:origin x="101" y="197"/>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net, Robert" userId="d0d781c9-e5cd-4a18-94f6-6f089ebe48d8" providerId="ADAL" clId="{C90E6AFD-1E67-40E9-A545-5AD4DE47AC36}"/>
    <pc:docChg chg="undo custSel addSld delSld modSld sldOrd modMainMaster">
      <pc:chgData name="Brunet, Robert" userId="d0d781c9-e5cd-4a18-94f6-6f089ebe48d8" providerId="ADAL" clId="{C90E6AFD-1E67-40E9-A545-5AD4DE47AC36}" dt="2022-10-14T12:05:20.212" v="481" actId="700"/>
      <pc:docMkLst>
        <pc:docMk/>
      </pc:docMkLst>
      <pc:sldChg chg="modSp mod">
        <pc:chgData name="Brunet, Robert" userId="d0d781c9-e5cd-4a18-94f6-6f089ebe48d8" providerId="ADAL" clId="{C90E6AFD-1E67-40E9-A545-5AD4DE47AC36}" dt="2022-10-14T11:53:11.793" v="22" actId="1076"/>
        <pc:sldMkLst>
          <pc:docMk/>
          <pc:sldMk cId="455277142" sldId="279"/>
        </pc:sldMkLst>
        <pc:spChg chg="mod">
          <ac:chgData name="Brunet, Robert" userId="d0d781c9-e5cd-4a18-94f6-6f089ebe48d8" providerId="ADAL" clId="{C90E6AFD-1E67-40E9-A545-5AD4DE47AC36}" dt="2022-10-14T11:53:11.793" v="22" actId="1076"/>
          <ac:spMkLst>
            <pc:docMk/>
            <pc:sldMk cId="455277142" sldId="279"/>
            <ac:spMk id="4" creationId="{E5078D1F-5591-4566-8369-F9CC905FEE84}"/>
          </ac:spMkLst>
        </pc:spChg>
      </pc:sldChg>
      <pc:sldChg chg="addSp delSp modSp add mod modClrScheme chgLayout">
        <pc:chgData name="Brunet, Robert" userId="d0d781c9-e5cd-4a18-94f6-6f089ebe48d8" providerId="ADAL" clId="{C90E6AFD-1E67-40E9-A545-5AD4DE47AC36}" dt="2022-10-14T12:05:20.212" v="481" actId="700"/>
        <pc:sldMkLst>
          <pc:docMk/>
          <pc:sldMk cId="3897631957" sldId="432"/>
        </pc:sldMkLst>
        <pc:spChg chg="del">
          <ac:chgData name="Brunet, Robert" userId="d0d781c9-e5cd-4a18-94f6-6f089ebe48d8" providerId="ADAL" clId="{C90E6AFD-1E67-40E9-A545-5AD4DE47AC36}" dt="2022-10-14T11:59:30.557" v="223" actId="478"/>
          <ac:spMkLst>
            <pc:docMk/>
            <pc:sldMk cId="3897631957" sldId="432"/>
            <ac:spMk id="13" creationId="{91B8A861-35D8-4CFE-BE32-8740CD1430C3}"/>
          </ac:spMkLst>
        </pc:spChg>
        <pc:spChg chg="add mod">
          <ac:chgData name="Brunet, Robert" userId="d0d781c9-e5cd-4a18-94f6-6f089ebe48d8" providerId="ADAL" clId="{C90E6AFD-1E67-40E9-A545-5AD4DE47AC36}" dt="2022-10-14T12:01:33.947" v="333" actId="20577"/>
          <ac:spMkLst>
            <pc:docMk/>
            <pc:sldMk cId="3897631957" sldId="432"/>
            <ac:spMk id="14" creationId="{8071F381-4D35-4A39-8D94-3B767CD8697D}"/>
          </ac:spMkLst>
        </pc:spChg>
        <pc:picChg chg="add mod">
          <ac:chgData name="Brunet, Robert" userId="d0d781c9-e5cd-4a18-94f6-6f089ebe48d8" providerId="ADAL" clId="{C90E6AFD-1E67-40E9-A545-5AD4DE47AC36}" dt="2022-10-14T12:04:37.827" v="472"/>
          <ac:picMkLst>
            <pc:docMk/>
            <pc:sldMk cId="3897631957" sldId="432"/>
            <ac:picMk id="15" creationId="{27FF5A17-D39C-4566-B22F-DF9722E200B2}"/>
          </ac:picMkLst>
        </pc:picChg>
      </pc:sldChg>
      <pc:sldChg chg="addSp delSp modSp add mod modClrScheme chgLayout">
        <pc:chgData name="Brunet, Robert" userId="d0d781c9-e5cd-4a18-94f6-6f089ebe48d8" providerId="ADAL" clId="{C90E6AFD-1E67-40E9-A545-5AD4DE47AC36}" dt="2022-10-14T12:05:08.142" v="480" actId="700"/>
        <pc:sldMkLst>
          <pc:docMk/>
          <pc:sldMk cId="1207049589" sldId="438"/>
        </pc:sldMkLst>
        <pc:spChg chg="add mod">
          <ac:chgData name="Brunet, Robert" userId="d0d781c9-e5cd-4a18-94f6-6f089ebe48d8" providerId="ADAL" clId="{C90E6AFD-1E67-40E9-A545-5AD4DE47AC36}" dt="2022-10-14T12:03:27.033" v="445" actId="20577"/>
          <ac:spMkLst>
            <pc:docMk/>
            <pc:sldMk cId="1207049589" sldId="438"/>
            <ac:spMk id="5" creationId="{A1AA0439-52FC-4BD8-9C33-DC4F1F371F02}"/>
          </ac:spMkLst>
        </pc:spChg>
        <pc:spChg chg="del">
          <ac:chgData name="Brunet, Robert" userId="d0d781c9-e5cd-4a18-94f6-6f089ebe48d8" providerId="ADAL" clId="{C90E6AFD-1E67-40E9-A545-5AD4DE47AC36}" dt="2022-10-14T12:03:16.252" v="431" actId="478"/>
          <ac:spMkLst>
            <pc:docMk/>
            <pc:sldMk cId="1207049589" sldId="438"/>
            <ac:spMk id="7" creationId="{DE53237E-31C3-463C-8D50-9AEEDC4940A2}"/>
          </ac:spMkLst>
        </pc:spChg>
        <pc:picChg chg="add mod">
          <ac:chgData name="Brunet, Robert" userId="d0d781c9-e5cd-4a18-94f6-6f089ebe48d8" providerId="ADAL" clId="{C90E6AFD-1E67-40E9-A545-5AD4DE47AC36}" dt="2022-10-14T12:04:45.071" v="476"/>
          <ac:picMkLst>
            <pc:docMk/>
            <pc:sldMk cId="1207049589" sldId="438"/>
            <ac:picMk id="6" creationId="{31661C6D-D88B-4884-B0E7-9933A75D2081}"/>
          </ac:picMkLst>
        </pc:picChg>
      </pc:sldChg>
      <pc:sldChg chg="addSp delSp modSp add mod ord modClrScheme chgLayout">
        <pc:chgData name="Brunet, Robert" userId="d0d781c9-e5cd-4a18-94f6-6f089ebe48d8" providerId="ADAL" clId="{C90E6AFD-1E67-40E9-A545-5AD4DE47AC36}" dt="2022-10-14T12:05:02.021" v="478" actId="700"/>
        <pc:sldMkLst>
          <pc:docMk/>
          <pc:sldMk cId="3590753108" sldId="447"/>
        </pc:sldMkLst>
        <pc:spChg chg="add mod">
          <ac:chgData name="Brunet, Robert" userId="d0d781c9-e5cd-4a18-94f6-6f089ebe48d8" providerId="ADAL" clId="{C90E6AFD-1E67-40E9-A545-5AD4DE47AC36}" dt="2022-10-14T12:03:54.731" v="468" actId="20577"/>
          <ac:spMkLst>
            <pc:docMk/>
            <pc:sldMk cId="3590753108" sldId="447"/>
            <ac:spMk id="4" creationId="{9F3B227F-98B1-4A12-98CC-789A4148542E}"/>
          </ac:spMkLst>
        </pc:spChg>
        <pc:spChg chg="del">
          <ac:chgData name="Brunet, Robert" userId="d0d781c9-e5cd-4a18-94f6-6f089ebe48d8" providerId="ADAL" clId="{C90E6AFD-1E67-40E9-A545-5AD4DE47AC36}" dt="2022-10-14T12:03:47.150" v="450" actId="478"/>
          <ac:spMkLst>
            <pc:docMk/>
            <pc:sldMk cId="3590753108" sldId="447"/>
            <ac:spMk id="7" creationId="{07E2A819-492C-43D2-A770-B35269FA531B}"/>
          </ac:spMkLst>
        </pc:spChg>
        <pc:picChg chg="add mod">
          <ac:chgData name="Brunet, Robert" userId="d0d781c9-e5cd-4a18-94f6-6f089ebe48d8" providerId="ADAL" clId="{C90E6AFD-1E67-40E9-A545-5AD4DE47AC36}" dt="2022-10-14T12:04:40.683" v="474"/>
          <ac:picMkLst>
            <pc:docMk/>
            <pc:sldMk cId="3590753108" sldId="447"/>
            <ac:picMk id="5" creationId="{1138A306-B92C-458C-9611-7879567EDD03}"/>
          </ac:picMkLst>
        </pc:picChg>
      </pc:sldChg>
      <pc:sldChg chg="del">
        <pc:chgData name="Brunet, Robert" userId="d0d781c9-e5cd-4a18-94f6-6f089ebe48d8" providerId="ADAL" clId="{C90E6AFD-1E67-40E9-A545-5AD4DE47AC36}" dt="2022-10-14T12:01:49.862" v="349" actId="2696"/>
        <pc:sldMkLst>
          <pc:docMk/>
          <pc:sldMk cId="807484783" sldId="454"/>
        </pc:sldMkLst>
      </pc:sldChg>
      <pc:sldChg chg="addSp delSp modSp add mod modClrScheme chgLayout">
        <pc:chgData name="Brunet, Robert" userId="d0d781c9-e5cd-4a18-94f6-6f089ebe48d8" providerId="ADAL" clId="{C90E6AFD-1E67-40E9-A545-5AD4DE47AC36}" dt="2022-10-14T12:04:58.727" v="477" actId="700"/>
        <pc:sldMkLst>
          <pc:docMk/>
          <pc:sldMk cId="507307596" sldId="456"/>
        </pc:sldMkLst>
        <pc:spChg chg="add mod">
          <ac:chgData name="Brunet, Robert" userId="d0d781c9-e5cd-4a18-94f6-6f089ebe48d8" providerId="ADAL" clId="{C90E6AFD-1E67-40E9-A545-5AD4DE47AC36}" dt="2022-10-14T12:01:41.528" v="348" actId="20577"/>
          <ac:spMkLst>
            <pc:docMk/>
            <pc:sldMk cId="507307596" sldId="456"/>
            <ac:spMk id="7" creationId="{A3906744-DE93-4843-BBAE-2C2C611175FC}"/>
          </ac:spMkLst>
        </pc:spChg>
        <pc:spChg chg="del">
          <ac:chgData name="Brunet, Robert" userId="d0d781c9-e5cd-4a18-94f6-6f089ebe48d8" providerId="ADAL" clId="{C90E6AFD-1E67-40E9-A545-5AD4DE47AC36}" dt="2022-10-14T11:59:49.955" v="235" actId="478"/>
          <ac:spMkLst>
            <pc:docMk/>
            <pc:sldMk cId="507307596" sldId="456"/>
            <ac:spMk id="8" creationId="{CD8C88F1-6ECD-4032-B7EC-EB2630483812}"/>
          </ac:spMkLst>
        </pc:spChg>
        <pc:picChg chg="add mod">
          <ac:chgData name="Brunet, Robert" userId="d0d781c9-e5cd-4a18-94f6-6f089ebe48d8" providerId="ADAL" clId="{C90E6AFD-1E67-40E9-A545-5AD4DE47AC36}" dt="2022-10-14T12:04:39.109" v="473"/>
          <ac:picMkLst>
            <pc:docMk/>
            <pc:sldMk cId="507307596" sldId="456"/>
            <ac:picMk id="9" creationId="{6C83E257-61DF-425D-ADB2-8F689668AFC0}"/>
          </ac:picMkLst>
        </pc:picChg>
      </pc:sldChg>
      <pc:sldChg chg="addSp delSp modSp add mod ord modClrScheme chgLayout">
        <pc:chgData name="Brunet, Robert" userId="d0d781c9-e5cd-4a18-94f6-6f089ebe48d8" providerId="ADAL" clId="{C90E6AFD-1E67-40E9-A545-5AD4DE47AC36}" dt="2022-10-14T12:05:04.625" v="479" actId="700"/>
        <pc:sldMkLst>
          <pc:docMk/>
          <pc:sldMk cId="176192649" sldId="457"/>
        </pc:sldMkLst>
        <pc:spChg chg="add mod">
          <ac:chgData name="Brunet, Robert" userId="d0d781c9-e5cd-4a18-94f6-6f089ebe48d8" providerId="ADAL" clId="{C90E6AFD-1E67-40E9-A545-5AD4DE47AC36}" dt="2022-10-14T12:03:58.548" v="470"/>
          <ac:spMkLst>
            <pc:docMk/>
            <pc:sldMk cId="176192649" sldId="457"/>
            <ac:spMk id="4" creationId="{CAADC010-E261-4FA1-A6D8-5B64842C927E}"/>
          </ac:spMkLst>
        </pc:spChg>
        <pc:spChg chg="del">
          <ac:chgData name="Brunet, Robert" userId="d0d781c9-e5cd-4a18-94f6-6f089ebe48d8" providerId="ADAL" clId="{C90E6AFD-1E67-40E9-A545-5AD4DE47AC36}" dt="2022-10-14T12:03:58.155" v="469" actId="478"/>
          <ac:spMkLst>
            <pc:docMk/>
            <pc:sldMk cId="176192649" sldId="457"/>
            <ac:spMk id="7" creationId="{8BBFD3A5-F791-40B7-8A72-72FA35A19AB5}"/>
          </ac:spMkLst>
        </pc:spChg>
        <pc:picChg chg="add mod">
          <ac:chgData name="Brunet, Robert" userId="d0d781c9-e5cd-4a18-94f6-6f089ebe48d8" providerId="ADAL" clId="{C90E6AFD-1E67-40E9-A545-5AD4DE47AC36}" dt="2022-10-14T12:04:42.394" v="475"/>
          <ac:picMkLst>
            <pc:docMk/>
            <pc:sldMk cId="176192649" sldId="457"/>
            <ac:picMk id="5" creationId="{ACECAF78-3BC9-41F4-B5B4-3520547A7192}"/>
          </ac:picMkLst>
        </pc:picChg>
      </pc:sldChg>
      <pc:sldChg chg="addSp delSp modSp mod">
        <pc:chgData name="Brunet, Robert" userId="d0d781c9-e5cd-4a18-94f6-6f089ebe48d8" providerId="ADAL" clId="{C90E6AFD-1E67-40E9-A545-5AD4DE47AC36}" dt="2022-10-14T11:57:48.275" v="176" actId="20577"/>
        <pc:sldMkLst>
          <pc:docMk/>
          <pc:sldMk cId="3454479090" sldId="516"/>
        </pc:sldMkLst>
        <pc:spChg chg="mod">
          <ac:chgData name="Brunet, Robert" userId="d0d781c9-e5cd-4a18-94f6-6f089ebe48d8" providerId="ADAL" clId="{C90E6AFD-1E67-40E9-A545-5AD4DE47AC36}" dt="2022-10-14T11:57:48.275" v="176" actId="20577"/>
          <ac:spMkLst>
            <pc:docMk/>
            <pc:sldMk cId="3454479090" sldId="516"/>
            <ac:spMk id="5" creationId="{3909390B-8576-4CEA-8339-56BF3359EDA1}"/>
          </ac:spMkLst>
        </pc:spChg>
        <pc:spChg chg="del">
          <ac:chgData name="Brunet, Robert" userId="d0d781c9-e5cd-4a18-94f6-6f089ebe48d8" providerId="ADAL" clId="{C90E6AFD-1E67-40E9-A545-5AD4DE47AC36}" dt="2022-10-14T11:57:22.288" v="144" actId="478"/>
          <ac:spMkLst>
            <pc:docMk/>
            <pc:sldMk cId="3454479090" sldId="516"/>
            <ac:spMk id="6" creationId="{C93121E2-FDBB-4A02-9ED6-D319FF994046}"/>
          </ac:spMkLst>
        </pc:spChg>
        <pc:spChg chg="add mod">
          <ac:chgData name="Brunet, Robert" userId="d0d781c9-e5cd-4a18-94f6-6f089ebe48d8" providerId="ADAL" clId="{C90E6AFD-1E67-40E9-A545-5AD4DE47AC36}" dt="2022-10-14T11:57:32.054" v="147" actId="1076"/>
          <ac:spMkLst>
            <pc:docMk/>
            <pc:sldMk cId="3454479090" sldId="516"/>
            <ac:spMk id="7" creationId="{20E2CF5A-EC78-4E3B-BA81-450D6F9EE783}"/>
          </ac:spMkLst>
        </pc:spChg>
        <pc:spChg chg="del">
          <ac:chgData name="Brunet, Robert" userId="d0d781c9-e5cd-4a18-94f6-6f089ebe48d8" providerId="ADAL" clId="{C90E6AFD-1E67-40E9-A545-5AD4DE47AC36}" dt="2022-10-14T11:57:19.057" v="143" actId="478"/>
          <ac:spMkLst>
            <pc:docMk/>
            <pc:sldMk cId="3454479090" sldId="516"/>
            <ac:spMk id="11" creationId="{0677DB32-C49C-4737-A227-708974771C83}"/>
          </ac:spMkLst>
        </pc:spChg>
        <pc:picChg chg="add mod">
          <ac:chgData name="Brunet, Robert" userId="d0d781c9-e5cd-4a18-94f6-6f089ebe48d8" providerId="ADAL" clId="{C90E6AFD-1E67-40E9-A545-5AD4DE47AC36}" dt="2022-10-14T11:57:30.021" v="146" actId="1076"/>
          <ac:picMkLst>
            <pc:docMk/>
            <pc:sldMk cId="3454479090" sldId="516"/>
            <ac:picMk id="8" creationId="{8931BA87-1E87-4B9B-8A0B-4D70E4B4C660}"/>
          </ac:picMkLst>
        </pc:picChg>
      </pc:sldChg>
      <pc:sldChg chg="addSp delSp modSp mod">
        <pc:chgData name="Brunet, Robert" userId="d0d781c9-e5cd-4a18-94f6-6f089ebe48d8" providerId="ADAL" clId="{C90E6AFD-1E67-40E9-A545-5AD4DE47AC36}" dt="2022-10-14T11:58:24.185" v="201" actId="20577"/>
        <pc:sldMkLst>
          <pc:docMk/>
          <pc:sldMk cId="530992147" sldId="528"/>
        </pc:sldMkLst>
        <pc:spChg chg="mod">
          <ac:chgData name="Brunet, Robert" userId="d0d781c9-e5cd-4a18-94f6-6f089ebe48d8" providerId="ADAL" clId="{C90E6AFD-1E67-40E9-A545-5AD4DE47AC36}" dt="2022-10-14T11:58:24.185" v="201" actId="20577"/>
          <ac:spMkLst>
            <pc:docMk/>
            <pc:sldMk cId="530992147" sldId="528"/>
            <ac:spMk id="5" creationId="{3909390B-8576-4CEA-8339-56BF3359EDA1}"/>
          </ac:spMkLst>
        </pc:spChg>
        <pc:spChg chg="del">
          <ac:chgData name="Brunet, Robert" userId="d0d781c9-e5cd-4a18-94f6-6f089ebe48d8" providerId="ADAL" clId="{C90E6AFD-1E67-40E9-A545-5AD4DE47AC36}" dt="2022-10-14T11:58:20.109" v="193" actId="478"/>
          <ac:spMkLst>
            <pc:docMk/>
            <pc:sldMk cId="530992147" sldId="528"/>
            <ac:spMk id="7" creationId="{D7A65B87-7EDB-464F-AF4E-47FF866DC5C7}"/>
          </ac:spMkLst>
        </pc:spChg>
        <pc:spChg chg="add mod">
          <ac:chgData name="Brunet, Robert" userId="d0d781c9-e5cd-4a18-94f6-6f089ebe48d8" providerId="ADAL" clId="{C90E6AFD-1E67-40E9-A545-5AD4DE47AC36}" dt="2022-10-14T11:58:16.830" v="192"/>
          <ac:spMkLst>
            <pc:docMk/>
            <pc:sldMk cId="530992147" sldId="528"/>
            <ac:spMk id="8" creationId="{1BE9D607-823C-4207-AC0E-F482DB28E85D}"/>
          </ac:spMkLst>
        </pc:spChg>
        <pc:spChg chg="del">
          <ac:chgData name="Brunet, Robert" userId="d0d781c9-e5cd-4a18-94f6-6f089ebe48d8" providerId="ADAL" clId="{C90E6AFD-1E67-40E9-A545-5AD4DE47AC36}" dt="2022-10-14T11:58:15.569" v="191" actId="478"/>
          <ac:spMkLst>
            <pc:docMk/>
            <pc:sldMk cId="530992147" sldId="528"/>
            <ac:spMk id="11" creationId="{0677DB32-C49C-4737-A227-708974771C83}"/>
          </ac:spMkLst>
        </pc:spChg>
        <pc:picChg chg="del">
          <ac:chgData name="Brunet, Robert" userId="d0d781c9-e5cd-4a18-94f6-6f089ebe48d8" providerId="ADAL" clId="{C90E6AFD-1E67-40E9-A545-5AD4DE47AC36}" dt="2022-10-14T11:58:13.002" v="190" actId="478"/>
          <ac:picMkLst>
            <pc:docMk/>
            <pc:sldMk cId="530992147" sldId="528"/>
            <ac:picMk id="4" creationId="{FEF7F1C6-0EF9-47F0-A55C-9E85DEE08B61}"/>
          </ac:picMkLst>
        </pc:picChg>
      </pc:sldChg>
      <pc:sldChg chg="addSp delSp modSp mod">
        <pc:chgData name="Brunet, Robert" userId="d0d781c9-e5cd-4a18-94f6-6f089ebe48d8" providerId="ADAL" clId="{C90E6AFD-1E67-40E9-A545-5AD4DE47AC36}" dt="2022-10-14T11:58:53.891" v="218"/>
        <pc:sldMkLst>
          <pc:docMk/>
          <pc:sldMk cId="1860815951" sldId="529"/>
        </pc:sldMkLst>
        <pc:spChg chg="mod">
          <ac:chgData name="Brunet, Robert" userId="d0d781c9-e5cd-4a18-94f6-6f089ebe48d8" providerId="ADAL" clId="{C90E6AFD-1E67-40E9-A545-5AD4DE47AC36}" dt="2022-10-14T11:58:33.523" v="212" actId="20577"/>
          <ac:spMkLst>
            <pc:docMk/>
            <pc:sldMk cId="1860815951" sldId="529"/>
            <ac:spMk id="5" creationId="{3909390B-8576-4CEA-8339-56BF3359EDA1}"/>
          </ac:spMkLst>
        </pc:spChg>
        <pc:spChg chg="del">
          <ac:chgData name="Brunet, Robert" userId="d0d781c9-e5cd-4a18-94f6-6f089ebe48d8" providerId="ADAL" clId="{C90E6AFD-1E67-40E9-A545-5AD4DE47AC36}" dt="2022-10-14T11:58:52.940" v="217" actId="478"/>
          <ac:spMkLst>
            <pc:docMk/>
            <pc:sldMk cId="1860815951" sldId="529"/>
            <ac:spMk id="6" creationId="{534480B2-B0FC-4CD0-80C5-9BD7C02886F7}"/>
          </ac:spMkLst>
        </pc:spChg>
        <pc:spChg chg="add mod">
          <ac:chgData name="Brunet, Robert" userId="d0d781c9-e5cd-4a18-94f6-6f089ebe48d8" providerId="ADAL" clId="{C90E6AFD-1E67-40E9-A545-5AD4DE47AC36}" dt="2022-10-14T11:58:53.891" v="218"/>
          <ac:spMkLst>
            <pc:docMk/>
            <pc:sldMk cId="1860815951" sldId="529"/>
            <ac:spMk id="7" creationId="{B19C68CC-E277-452E-8B57-47D502602139}"/>
          </ac:spMkLst>
        </pc:spChg>
        <pc:spChg chg="del">
          <ac:chgData name="Brunet, Robert" userId="d0d781c9-e5cd-4a18-94f6-6f089ebe48d8" providerId="ADAL" clId="{C90E6AFD-1E67-40E9-A545-5AD4DE47AC36}" dt="2022-10-14T11:58:51.456" v="216" actId="478"/>
          <ac:spMkLst>
            <pc:docMk/>
            <pc:sldMk cId="1860815951" sldId="529"/>
            <ac:spMk id="11" creationId="{0677DB32-C49C-4737-A227-708974771C83}"/>
          </ac:spMkLst>
        </pc:spChg>
      </pc:sldChg>
      <pc:sldChg chg="del">
        <pc:chgData name="Brunet, Robert" userId="d0d781c9-e5cd-4a18-94f6-6f089ebe48d8" providerId="ADAL" clId="{C90E6AFD-1E67-40E9-A545-5AD4DE47AC36}" dt="2022-10-14T12:01:49.862" v="349" actId="2696"/>
        <pc:sldMkLst>
          <pc:docMk/>
          <pc:sldMk cId="3369714076" sldId="531"/>
        </pc:sldMkLst>
      </pc:sldChg>
      <pc:sldChg chg="del">
        <pc:chgData name="Brunet, Robert" userId="d0d781c9-e5cd-4a18-94f6-6f089ebe48d8" providerId="ADAL" clId="{C90E6AFD-1E67-40E9-A545-5AD4DE47AC36}" dt="2022-10-14T12:01:49.862" v="349" actId="2696"/>
        <pc:sldMkLst>
          <pc:docMk/>
          <pc:sldMk cId="663582386" sldId="532"/>
        </pc:sldMkLst>
      </pc:sldChg>
      <pc:sldChg chg="del">
        <pc:chgData name="Brunet, Robert" userId="d0d781c9-e5cd-4a18-94f6-6f089ebe48d8" providerId="ADAL" clId="{C90E6AFD-1E67-40E9-A545-5AD4DE47AC36}" dt="2022-10-14T12:01:49.862" v="349" actId="2696"/>
        <pc:sldMkLst>
          <pc:docMk/>
          <pc:sldMk cId="2177559858" sldId="533"/>
        </pc:sldMkLst>
      </pc:sldChg>
      <pc:sldChg chg="del">
        <pc:chgData name="Brunet, Robert" userId="d0d781c9-e5cd-4a18-94f6-6f089ebe48d8" providerId="ADAL" clId="{C90E6AFD-1E67-40E9-A545-5AD4DE47AC36}" dt="2022-10-14T12:01:49.862" v="349" actId="2696"/>
        <pc:sldMkLst>
          <pc:docMk/>
          <pc:sldMk cId="3734059835" sldId="535"/>
        </pc:sldMkLst>
      </pc:sldChg>
      <pc:sldChg chg="del">
        <pc:chgData name="Brunet, Robert" userId="d0d781c9-e5cd-4a18-94f6-6f089ebe48d8" providerId="ADAL" clId="{C90E6AFD-1E67-40E9-A545-5AD4DE47AC36}" dt="2022-10-14T12:01:49.862" v="349" actId="2696"/>
        <pc:sldMkLst>
          <pc:docMk/>
          <pc:sldMk cId="2470274744" sldId="536"/>
        </pc:sldMkLst>
      </pc:sldChg>
      <pc:sldChg chg="del">
        <pc:chgData name="Brunet, Robert" userId="d0d781c9-e5cd-4a18-94f6-6f089ebe48d8" providerId="ADAL" clId="{C90E6AFD-1E67-40E9-A545-5AD4DE47AC36}" dt="2022-10-14T12:01:49.862" v="349" actId="2696"/>
        <pc:sldMkLst>
          <pc:docMk/>
          <pc:sldMk cId="2161838176" sldId="537"/>
        </pc:sldMkLst>
      </pc:sldChg>
      <pc:sldChg chg="del">
        <pc:chgData name="Brunet, Robert" userId="d0d781c9-e5cd-4a18-94f6-6f089ebe48d8" providerId="ADAL" clId="{C90E6AFD-1E67-40E9-A545-5AD4DE47AC36}" dt="2022-10-14T12:01:49.862" v="349" actId="2696"/>
        <pc:sldMkLst>
          <pc:docMk/>
          <pc:sldMk cId="914082187" sldId="538"/>
        </pc:sldMkLst>
      </pc:sldChg>
      <pc:sldChg chg="del">
        <pc:chgData name="Brunet, Robert" userId="d0d781c9-e5cd-4a18-94f6-6f089ebe48d8" providerId="ADAL" clId="{C90E6AFD-1E67-40E9-A545-5AD4DE47AC36}" dt="2022-10-14T12:01:49.862" v="349" actId="2696"/>
        <pc:sldMkLst>
          <pc:docMk/>
          <pc:sldMk cId="2522181138" sldId="539"/>
        </pc:sldMkLst>
      </pc:sldChg>
      <pc:sldChg chg="del">
        <pc:chgData name="Brunet, Robert" userId="d0d781c9-e5cd-4a18-94f6-6f089ebe48d8" providerId="ADAL" clId="{C90E6AFD-1E67-40E9-A545-5AD4DE47AC36}" dt="2022-10-14T12:01:49.862" v="349" actId="2696"/>
        <pc:sldMkLst>
          <pc:docMk/>
          <pc:sldMk cId="2573389269" sldId="540"/>
        </pc:sldMkLst>
      </pc:sldChg>
      <pc:sldChg chg="del">
        <pc:chgData name="Brunet, Robert" userId="d0d781c9-e5cd-4a18-94f6-6f089ebe48d8" providerId="ADAL" clId="{C90E6AFD-1E67-40E9-A545-5AD4DE47AC36}" dt="2022-10-14T12:01:49.862" v="349" actId="2696"/>
        <pc:sldMkLst>
          <pc:docMk/>
          <pc:sldMk cId="3951811365" sldId="541"/>
        </pc:sldMkLst>
      </pc:sldChg>
      <pc:sldChg chg="del">
        <pc:chgData name="Brunet, Robert" userId="d0d781c9-e5cd-4a18-94f6-6f089ebe48d8" providerId="ADAL" clId="{C90E6AFD-1E67-40E9-A545-5AD4DE47AC36}" dt="2022-10-14T12:01:49.862" v="349" actId="2696"/>
        <pc:sldMkLst>
          <pc:docMk/>
          <pc:sldMk cId="2191139134" sldId="542"/>
        </pc:sldMkLst>
      </pc:sldChg>
      <pc:sldChg chg="del">
        <pc:chgData name="Brunet, Robert" userId="d0d781c9-e5cd-4a18-94f6-6f089ebe48d8" providerId="ADAL" clId="{C90E6AFD-1E67-40E9-A545-5AD4DE47AC36}" dt="2022-10-14T12:01:49.862" v="349" actId="2696"/>
        <pc:sldMkLst>
          <pc:docMk/>
          <pc:sldMk cId="1353801403" sldId="543"/>
        </pc:sldMkLst>
      </pc:sldChg>
      <pc:sldChg chg="del">
        <pc:chgData name="Brunet, Robert" userId="d0d781c9-e5cd-4a18-94f6-6f089ebe48d8" providerId="ADAL" clId="{C90E6AFD-1E67-40E9-A545-5AD4DE47AC36}" dt="2022-10-14T12:01:49.862" v="349" actId="2696"/>
        <pc:sldMkLst>
          <pc:docMk/>
          <pc:sldMk cId="3559807735" sldId="544"/>
        </pc:sldMkLst>
      </pc:sldChg>
      <pc:sldChg chg="modSp mod">
        <pc:chgData name="Brunet, Robert" userId="d0d781c9-e5cd-4a18-94f6-6f089ebe48d8" providerId="ADAL" clId="{C90E6AFD-1E67-40E9-A545-5AD4DE47AC36}" dt="2022-10-14T11:57:57.994" v="189" actId="20577"/>
        <pc:sldMkLst>
          <pc:docMk/>
          <pc:sldMk cId="541428131" sldId="546"/>
        </pc:sldMkLst>
        <pc:spChg chg="mod">
          <ac:chgData name="Brunet, Robert" userId="d0d781c9-e5cd-4a18-94f6-6f089ebe48d8" providerId="ADAL" clId="{C90E6AFD-1E67-40E9-A545-5AD4DE47AC36}" dt="2022-10-14T11:56:30.369" v="68" actId="20577"/>
          <ac:spMkLst>
            <pc:docMk/>
            <pc:sldMk cId="541428131" sldId="546"/>
            <ac:spMk id="4" creationId="{B27EC0BD-DDA5-4457-B39F-0EF30B32645C}"/>
          </ac:spMkLst>
        </pc:spChg>
        <pc:spChg chg="mod">
          <ac:chgData name="Brunet, Robert" userId="d0d781c9-e5cd-4a18-94f6-6f089ebe48d8" providerId="ADAL" clId="{C90E6AFD-1E67-40E9-A545-5AD4DE47AC36}" dt="2022-10-14T11:57:57.994" v="189" actId="20577"/>
          <ac:spMkLst>
            <pc:docMk/>
            <pc:sldMk cId="541428131" sldId="546"/>
            <ac:spMk id="13" creationId="{6E8028C6-1448-4C36-B00D-587FE97CB865}"/>
          </ac:spMkLst>
        </pc:spChg>
      </pc:sldChg>
      <pc:sldChg chg="modSp mod">
        <pc:chgData name="Brunet, Robert" userId="d0d781c9-e5cd-4a18-94f6-6f089ebe48d8" providerId="ADAL" clId="{C90E6AFD-1E67-40E9-A545-5AD4DE47AC36}" dt="2022-10-14T12:04:22.729" v="471" actId="6549"/>
        <pc:sldMkLst>
          <pc:docMk/>
          <pc:sldMk cId="2072540975" sldId="547"/>
        </pc:sldMkLst>
        <pc:spChg chg="mod">
          <ac:chgData name="Brunet, Robert" userId="d0d781c9-e5cd-4a18-94f6-6f089ebe48d8" providerId="ADAL" clId="{C90E6AFD-1E67-40E9-A545-5AD4DE47AC36}" dt="2022-10-14T12:04:22.729" v="471" actId="6549"/>
          <ac:spMkLst>
            <pc:docMk/>
            <pc:sldMk cId="2072540975" sldId="547"/>
            <ac:spMk id="3" creationId="{D2362542-E5D1-45E9-AB48-A75A660E85BB}"/>
          </ac:spMkLst>
        </pc:spChg>
        <pc:spChg chg="mod">
          <ac:chgData name="Brunet, Robert" userId="d0d781c9-e5cd-4a18-94f6-6f089ebe48d8" providerId="ADAL" clId="{C90E6AFD-1E67-40E9-A545-5AD4DE47AC36}" dt="2022-10-14T12:00:54.015" v="297" actId="20577"/>
          <ac:spMkLst>
            <pc:docMk/>
            <pc:sldMk cId="2072540975" sldId="547"/>
            <ac:spMk id="4" creationId="{B27EC0BD-DDA5-4457-B39F-0EF30B32645C}"/>
          </ac:spMkLst>
        </pc:spChg>
      </pc:sldChg>
      <pc:sldChg chg="del">
        <pc:chgData name="Brunet, Robert" userId="d0d781c9-e5cd-4a18-94f6-6f089ebe48d8" providerId="ADAL" clId="{C90E6AFD-1E67-40E9-A545-5AD4DE47AC36}" dt="2022-10-14T12:01:49.862" v="349" actId="2696"/>
        <pc:sldMkLst>
          <pc:docMk/>
          <pc:sldMk cId="1133011807" sldId="548"/>
        </pc:sldMkLst>
      </pc:sldChg>
      <pc:sldChg chg="del">
        <pc:chgData name="Brunet, Robert" userId="d0d781c9-e5cd-4a18-94f6-6f089ebe48d8" providerId="ADAL" clId="{C90E6AFD-1E67-40E9-A545-5AD4DE47AC36}" dt="2022-10-14T12:01:49.862" v="349" actId="2696"/>
        <pc:sldMkLst>
          <pc:docMk/>
          <pc:sldMk cId="2514445314" sldId="549"/>
        </pc:sldMkLst>
      </pc:sldChg>
      <pc:sldChg chg="del">
        <pc:chgData name="Brunet, Robert" userId="d0d781c9-e5cd-4a18-94f6-6f089ebe48d8" providerId="ADAL" clId="{C90E6AFD-1E67-40E9-A545-5AD4DE47AC36}" dt="2022-10-14T12:01:49.862" v="349" actId="2696"/>
        <pc:sldMkLst>
          <pc:docMk/>
          <pc:sldMk cId="2938339552" sldId="550"/>
        </pc:sldMkLst>
      </pc:sldChg>
      <pc:sldChg chg="del">
        <pc:chgData name="Brunet, Robert" userId="d0d781c9-e5cd-4a18-94f6-6f089ebe48d8" providerId="ADAL" clId="{C90E6AFD-1E67-40E9-A545-5AD4DE47AC36}" dt="2022-10-14T12:01:49.862" v="349" actId="2696"/>
        <pc:sldMkLst>
          <pc:docMk/>
          <pc:sldMk cId="93636012" sldId="551"/>
        </pc:sldMkLst>
      </pc:sldChg>
      <pc:sldChg chg="del">
        <pc:chgData name="Brunet, Robert" userId="d0d781c9-e5cd-4a18-94f6-6f089ebe48d8" providerId="ADAL" clId="{C90E6AFD-1E67-40E9-A545-5AD4DE47AC36}" dt="2022-10-14T12:01:49.862" v="349" actId="2696"/>
        <pc:sldMkLst>
          <pc:docMk/>
          <pc:sldMk cId="4080511030" sldId="552"/>
        </pc:sldMkLst>
      </pc:sldChg>
      <pc:sldChg chg="del">
        <pc:chgData name="Brunet, Robert" userId="d0d781c9-e5cd-4a18-94f6-6f089ebe48d8" providerId="ADAL" clId="{C90E6AFD-1E67-40E9-A545-5AD4DE47AC36}" dt="2022-10-14T12:01:49.862" v="349" actId="2696"/>
        <pc:sldMkLst>
          <pc:docMk/>
          <pc:sldMk cId="1791943151" sldId="553"/>
        </pc:sldMkLst>
      </pc:sldChg>
      <pc:sldChg chg="del">
        <pc:chgData name="Brunet, Robert" userId="d0d781c9-e5cd-4a18-94f6-6f089ebe48d8" providerId="ADAL" clId="{C90E6AFD-1E67-40E9-A545-5AD4DE47AC36}" dt="2022-10-14T12:01:49.862" v="349" actId="2696"/>
        <pc:sldMkLst>
          <pc:docMk/>
          <pc:sldMk cId="2945930121" sldId="554"/>
        </pc:sldMkLst>
      </pc:sldChg>
      <pc:sldChg chg="del">
        <pc:chgData name="Brunet, Robert" userId="d0d781c9-e5cd-4a18-94f6-6f089ebe48d8" providerId="ADAL" clId="{C90E6AFD-1E67-40E9-A545-5AD4DE47AC36}" dt="2022-10-14T12:01:49.862" v="349" actId="2696"/>
        <pc:sldMkLst>
          <pc:docMk/>
          <pc:sldMk cId="1202685804" sldId="555"/>
        </pc:sldMkLst>
      </pc:sldChg>
      <pc:sldChg chg="del">
        <pc:chgData name="Brunet, Robert" userId="d0d781c9-e5cd-4a18-94f6-6f089ebe48d8" providerId="ADAL" clId="{C90E6AFD-1E67-40E9-A545-5AD4DE47AC36}" dt="2022-10-14T12:01:49.862" v="349" actId="2696"/>
        <pc:sldMkLst>
          <pc:docMk/>
          <pc:sldMk cId="2426771986" sldId="556"/>
        </pc:sldMkLst>
      </pc:sldChg>
      <pc:sldChg chg="del">
        <pc:chgData name="Brunet, Robert" userId="d0d781c9-e5cd-4a18-94f6-6f089ebe48d8" providerId="ADAL" clId="{C90E6AFD-1E67-40E9-A545-5AD4DE47AC36}" dt="2022-10-14T12:01:49.862" v="349" actId="2696"/>
        <pc:sldMkLst>
          <pc:docMk/>
          <pc:sldMk cId="3519980305" sldId="557"/>
        </pc:sldMkLst>
      </pc:sldChg>
      <pc:sldChg chg="del">
        <pc:chgData name="Brunet, Robert" userId="d0d781c9-e5cd-4a18-94f6-6f089ebe48d8" providerId="ADAL" clId="{C90E6AFD-1E67-40E9-A545-5AD4DE47AC36}" dt="2022-10-14T12:01:49.862" v="349" actId="2696"/>
        <pc:sldMkLst>
          <pc:docMk/>
          <pc:sldMk cId="3809869484" sldId="558"/>
        </pc:sldMkLst>
      </pc:sldChg>
      <pc:sldChg chg="del">
        <pc:chgData name="Brunet, Robert" userId="d0d781c9-e5cd-4a18-94f6-6f089ebe48d8" providerId="ADAL" clId="{C90E6AFD-1E67-40E9-A545-5AD4DE47AC36}" dt="2022-10-14T12:01:49.862" v="349" actId="2696"/>
        <pc:sldMkLst>
          <pc:docMk/>
          <pc:sldMk cId="828402144" sldId="559"/>
        </pc:sldMkLst>
      </pc:sldChg>
      <pc:sldChg chg="del">
        <pc:chgData name="Brunet, Robert" userId="d0d781c9-e5cd-4a18-94f6-6f089ebe48d8" providerId="ADAL" clId="{C90E6AFD-1E67-40E9-A545-5AD4DE47AC36}" dt="2022-10-14T12:01:49.862" v="349" actId="2696"/>
        <pc:sldMkLst>
          <pc:docMk/>
          <pc:sldMk cId="4011683919" sldId="560"/>
        </pc:sldMkLst>
      </pc:sldChg>
      <pc:sldChg chg="del">
        <pc:chgData name="Brunet, Robert" userId="d0d781c9-e5cd-4a18-94f6-6f089ebe48d8" providerId="ADAL" clId="{C90E6AFD-1E67-40E9-A545-5AD4DE47AC36}" dt="2022-10-14T12:01:49.862" v="349" actId="2696"/>
        <pc:sldMkLst>
          <pc:docMk/>
          <pc:sldMk cId="521917822" sldId="561"/>
        </pc:sldMkLst>
      </pc:sldChg>
      <pc:sldChg chg="del">
        <pc:chgData name="Brunet, Robert" userId="d0d781c9-e5cd-4a18-94f6-6f089ebe48d8" providerId="ADAL" clId="{C90E6AFD-1E67-40E9-A545-5AD4DE47AC36}" dt="2022-10-14T12:01:49.862" v="349" actId="2696"/>
        <pc:sldMkLst>
          <pc:docMk/>
          <pc:sldMk cId="144734864" sldId="562"/>
        </pc:sldMkLst>
      </pc:sldChg>
      <pc:sldChg chg="del">
        <pc:chgData name="Brunet, Robert" userId="d0d781c9-e5cd-4a18-94f6-6f089ebe48d8" providerId="ADAL" clId="{C90E6AFD-1E67-40E9-A545-5AD4DE47AC36}" dt="2022-10-14T12:01:49.862" v="349" actId="2696"/>
        <pc:sldMkLst>
          <pc:docMk/>
          <pc:sldMk cId="2637430960" sldId="563"/>
        </pc:sldMkLst>
      </pc:sldChg>
      <pc:sldChg chg="del">
        <pc:chgData name="Brunet, Robert" userId="d0d781c9-e5cd-4a18-94f6-6f089ebe48d8" providerId="ADAL" clId="{C90E6AFD-1E67-40E9-A545-5AD4DE47AC36}" dt="2022-10-14T12:01:49.862" v="349" actId="2696"/>
        <pc:sldMkLst>
          <pc:docMk/>
          <pc:sldMk cId="477471085" sldId="564"/>
        </pc:sldMkLst>
      </pc:sldChg>
      <pc:sldChg chg="del">
        <pc:chgData name="Brunet, Robert" userId="d0d781c9-e5cd-4a18-94f6-6f089ebe48d8" providerId="ADAL" clId="{C90E6AFD-1E67-40E9-A545-5AD4DE47AC36}" dt="2022-10-14T12:01:49.862" v="349" actId="2696"/>
        <pc:sldMkLst>
          <pc:docMk/>
          <pc:sldMk cId="4051620869" sldId="566"/>
        </pc:sldMkLst>
      </pc:sldChg>
      <pc:sldChg chg="del">
        <pc:chgData name="Brunet, Robert" userId="d0d781c9-e5cd-4a18-94f6-6f089ebe48d8" providerId="ADAL" clId="{C90E6AFD-1E67-40E9-A545-5AD4DE47AC36}" dt="2022-10-14T12:01:49.862" v="349" actId="2696"/>
        <pc:sldMkLst>
          <pc:docMk/>
          <pc:sldMk cId="3907460349" sldId="567"/>
        </pc:sldMkLst>
      </pc:sldChg>
      <pc:sldChg chg="del">
        <pc:chgData name="Brunet, Robert" userId="d0d781c9-e5cd-4a18-94f6-6f089ebe48d8" providerId="ADAL" clId="{C90E6AFD-1E67-40E9-A545-5AD4DE47AC36}" dt="2022-10-14T12:01:49.862" v="349" actId="2696"/>
        <pc:sldMkLst>
          <pc:docMk/>
          <pc:sldMk cId="3506505040" sldId="568"/>
        </pc:sldMkLst>
      </pc:sldChg>
      <pc:sldChg chg="del">
        <pc:chgData name="Brunet, Robert" userId="d0d781c9-e5cd-4a18-94f6-6f089ebe48d8" providerId="ADAL" clId="{C90E6AFD-1E67-40E9-A545-5AD4DE47AC36}" dt="2022-10-14T12:01:49.862" v="349" actId="2696"/>
        <pc:sldMkLst>
          <pc:docMk/>
          <pc:sldMk cId="377319126" sldId="569"/>
        </pc:sldMkLst>
      </pc:sldChg>
      <pc:sldChg chg="del">
        <pc:chgData name="Brunet, Robert" userId="d0d781c9-e5cd-4a18-94f6-6f089ebe48d8" providerId="ADAL" clId="{C90E6AFD-1E67-40E9-A545-5AD4DE47AC36}" dt="2022-10-14T12:01:49.862" v="349" actId="2696"/>
        <pc:sldMkLst>
          <pc:docMk/>
          <pc:sldMk cId="2149984889" sldId="570"/>
        </pc:sldMkLst>
      </pc:sldChg>
      <pc:sldChg chg="del">
        <pc:chgData name="Brunet, Robert" userId="d0d781c9-e5cd-4a18-94f6-6f089ebe48d8" providerId="ADAL" clId="{C90E6AFD-1E67-40E9-A545-5AD4DE47AC36}" dt="2022-10-14T12:01:49.862" v="349" actId="2696"/>
        <pc:sldMkLst>
          <pc:docMk/>
          <pc:sldMk cId="760934054" sldId="571"/>
        </pc:sldMkLst>
      </pc:sldChg>
      <pc:sldChg chg="del">
        <pc:chgData name="Brunet, Robert" userId="d0d781c9-e5cd-4a18-94f6-6f089ebe48d8" providerId="ADAL" clId="{C90E6AFD-1E67-40E9-A545-5AD4DE47AC36}" dt="2022-10-14T12:01:49.862" v="349" actId="2696"/>
        <pc:sldMkLst>
          <pc:docMk/>
          <pc:sldMk cId="241720626" sldId="572"/>
        </pc:sldMkLst>
      </pc:sldChg>
      <pc:sldChg chg="del">
        <pc:chgData name="Brunet, Robert" userId="d0d781c9-e5cd-4a18-94f6-6f089ebe48d8" providerId="ADAL" clId="{C90E6AFD-1E67-40E9-A545-5AD4DE47AC36}" dt="2022-10-14T12:01:49.862" v="349" actId="2696"/>
        <pc:sldMkLst>
          <pc:docMk/>
          <pc:sldMk cId="1778225909" sldId="573"/>
        </pc:sldMkLst>
      </pc:sldChg>
      <pc:sldChg chg="del">
        <pc:chgData name="Brunet, Robert" userId="d0d781c9-e5cd-4a18-94f6-6f089ebe48d8" providerId="ADAL" clId="{C90E6AFD-1E67-40E9-A545-5AD4DE47AC36}" dt="2022-10-14T12:01:49.862" v="349" actId="2696"/>
        <pc:sldMkLst>
          <pc:docMk/>
          <pc:sldMk cId="2207012202" sldId="576"/>
        </pc:sldMkLst>
      </pc:sldChg>
      <pc:sldChg chg="del">
        <pc:chgData name="Brunet, Robert" userId="d0d781c9-e5cd-4a18-94f6-6f089ebe48d8" providerId="ADAL" clId="{C90E6AFD-1E67-40E9-A545-5AD4DE47AC36}" dt="2022-10-14T12:01:49.862" v="349" actId="2696"/>
        <pc:sldMkLst>
          <pc:docMk/>
          <pc:sldMk cId="2160347708" sldId="577"/>
        </pc:sldMkLst>
      </pc:sldChg>
      <pc:sldChg chg="del">
        <pc:chgData name="Brunet, Robert" userId="d0d781c9-e5cd-4a18-94f6-6f089ebe48d8" providerId="ADAL" clId="{C90E6AFD-1E67-40E9-A545-5AD4DE47AC36}" dt="2022-10-14T12:01:49.862" v="349" actId="2696"/>
        <pc:sldMkLst>
          <pc:docMk/>
          <pc:sldMk cId="2790578274" sldId="578"/>
        </pc:sldMkLst>
      </pc:sldChg>
      <pc:sldChg chg="del">
        <pc:chgData name="Brunet, Robert" userId="d0d781c9-e5cd-4a18-94f6-6f089ebe48d8" providerId="ADAL" clId="{C90E6AFD-1E67-40E9-A545-5AD4DE47AC36}" dt="2022-10-14T12:01:49.862" v="349" actId="2696"/>
        <pc:sldMkLst>
          <pc:docMk/>
          <pc:sldMk cId="978391877" sldId="579"/>
        </pc:sldMkLst>
      </pc:sldChg>
      <pc:sldChg chg="del">
        <pc:chgData name="Brunet, Robert" userId="d0d781c9-e5cd-4a18-94f6-6f089ebe48d8" providerId="ADAL" clId="{C90E6AFD-1E67-40E9-A545-5AD4DE47AC36}" dt="2022-10-14T12:01:49.862" v="349" actId="2696"/>
        <pc:sldMkLst>
          <pc:docMk/>
          <pc:sldMk cId="3954984606" sldId="580"/>
        </pc:sldMkLst>
      </pc:sldChg>
      <pc:sldChg chg="del">
        <pc:chgData name="Brunet, Robert" userId="d0d781c9-e5cd-4a18-94f6-6f089ebe48d8" providerId="ADAL" clId="{C90E6AFD-1E67-40E9-A545-5AD4DE47AC36}" dt="2022-10-14T12:01:49.862" v="349" actId="2696"/>
        <pc:sldMkLst>
          <pc:docMk/>
          <pc:sldMk cId="267154872" sldId="581"/>
        </pc:sldMkLst>
      </pc:sldChg>
      <pc:sldChg chg="del">
        <pc:chgData name="Brunet, Robert" userId="d0d781c9-e5cd-4a18-94f6-6f089ebe48d8" providerId="ADAL" clId="{C90E6AFD-1E67-40E9-A545-5AD4DE47AC36}" dt="2022-10-14T12:01:49.862" v="349" actId="2696"/>
        <pc:sldMkLst>
          <pc:docMk/>
          <pc:sldMk cId="1794294781" sldId="582"/>
        </pc:sldMkLst>
      </pc:sldChg>
      <pc:sldChg chg="del">
        <pc:chgData name="Brunet, Robert" userId="d0d781c9-e5cd-4a18-94f6-6f089ebe48d8" providerId="ADAL" clId="{C90E6AFD-1E67-40E9-A545-5AD4DE47AC36}" dt="2022-10-14T12:01:49.862" v="349" actId="2696"/>
        <pc:sldMkLst>
          <pc:docMk/>
          <pc:sldMk cId="3501221310" sldId="583"/>
        </pc:sldMkLst>
      </pc:sldChg>
      <pc:sldChg chg="del">
        <pc:chgData name="Brunet, Robert" userId="d0d781c9-e5cd-4a18-94f6-6f089ebe48d8" providerId="ADAL" clId="{C90E6AFD-1E67-40E9-A545-5AD4DE47AC36}" dt="2022-10-14T12:01:49.862" v="349" actId="2696"/>
        <pc:sldMkLst>
          <pc:docMk/>
          <pc:sldMk cId="565890049" sldId="584"/>
        </pc:sldMkLst>
      </pc:sldChg>
      <pc:sldChg chg="del">
        <pc:chgData name="Brunet, Robert" userId="d0d781c9-e5cd-4a18-94f6-6f089ebe48d8" providerId="ADAL" clId="{C90E6AFD-1E67-40E9-A545-5AD4DE47AC36}" dt="2022-10-14T12:01:49.862" v="349" actId="2696"/>
        <pc:sldMkLst>
          <pc:docMk/>
          <pc:sldMk cId="4185895196" sldId="586"/>
        </pc:sldMkLst>
      </pc:sldChg>
      <pc:sldChg chg="del">
        <pc:chgData name="Brunet, Robert" userId="d0d781c9-e5cd-4a18-94f6-6f089ebe48d8" providerId="ADAL" clId="{C90E6AFD-1E67-40E9-A545-5AD4DE47AC36}" dt="2022-10-14T12:01:49.862" v="349" actId="2696"/>
        <pc:sldMkLst>
          <pc:docMk/>
          <pc:sldMk cId="1284949703" sldId="587"/>
        </pc:sldMkLst>
      </pc:sldChg>
      <pc:sldChg chg="del">
        <pc:chgData name="Brunet, Robert" userId="d0d781c9-e5cd-4a18-94f6-6f089ebe48d8" providerId="ADAL" clId="{C90E6AFD-1E67-40E9-A545-5AD4DE47AC36}" dt="2022-10-14T12:01:49.862" v="349" actId="2696"/>
        <pc:sldMkLst>
          <pc:docMk/>
          <pc:sldMk cId="2471139978" sldId="588"/>
        </pc:sldMkLst>
      </pc:sldChg>
      <pc:sldChg chg="del">
        <pc:chgData name="Brunet, Robert" userId="d0d781c9-e5cd-4a18-94f6-6f089ebe48d8" providerId="ADAL" clId="{C90E6AFD-1E67-40E9-A545-5AD4DE47AC36}" dt="2022-10-14T12:01:49.862" v="349" actId="2696"/>
        <pc:sldMkLst>
          <pc:docMk/>
          <pc:sldMk cId="899809051" sldId="625"/>
        </pc:sldMkLst>
      </pc:sldChg>
      <pc:sldChg chg="del">
        <pc:chgData name="Brunet, Robert" userId="d0d781c9-e5cd-4a18-94f6-6f089ebe48d8" providerId="ADAL" clId="{C90E6AFD-1E67-40E9-A545-5AD4DE47AC36}" dt="2022-10-14T12:01:49.862" v="349" actId="2696"/>
        <pc:sldMkLst>
          <pc:docMk/>
          <pc:sldMk cId="1234458029" sldId="626"/>
        </pc:sldMkLst>
      </pc:sldChg>
      <pc:sldChg chg="del">
        <pc:chgData name="Brunet, Robert" userId="d0d781c9-e5cd-4a18-94f6-6f089ebe48d8" providerId="ADAL" clId="{C90E6AFD-1E67-40E9-A545-5AD4DE47AC36}" dt="2022-10-14T12:01:49.862" v="349" actId="2696"/>
        <pc:sldMkLst>
          <pc:docMk/>
          <pc:sldMk cId="1531014074" sldId="627"/>
        </pc:sldMkLst>
      </pc:sldChg>
      <pc:sldChg chg="del">
        <pc:chgData name="Brunet, Robert" userId="d0d781c9-e5cd-4a18-94f6-6f089ebe48d8" providerId="ADAL" clId="{C90E6AFD-1E67-40E9-A545-5AD4DE47AC36}" dt="2022-10-14T12:01:49.862" v="349" actId="2696"/>
        <pc:sldMkLst>
          <pc:docMk/>
          <pc:sldMk cId="1167617784" sldId="628"/>
        </pc:sldMkLst>
      </pc:sldChg>
      <pc:sldChg chg="del">
        <pc:chgData name="Brunet, Robert" userId="d0d781c9-e5cd-4a18-94f6-6f089ebe48d8" providerId="ADAL" clId="{C90E6AFD-1E67-40E9-A545-5AD4DE47AC36}" dt="2022-10-14T12:01:49.862" v="349" actId="2696"/>
        <pc:sldMkLst>
          <pc:docMk/>
          <pc:sldMk cId="3480281327" sldId="629"/>
        </pc:sldMkLst>
      </pc:sldChg>
      <pc:sldChg chg="del">
        <pc:chgData name="Brunet, Robert" userId="d0d781c9-e5cd-4a18-94f6-6f089ebe48d8" providerId="ADAL" clId="{C90E6AFD-1E67-40E9-A545-5AD4DE47AC36}" dt="2022-10-14T12:01:49.862" v="349" actId="2696"/>
        <pc:sldMkLst>
          <pc:docMk/>
          <pc:sldMk cId="281732905" sldId="630"/>
        </pc:sldMkLst>
      </pc:sldChg>
      <pc:sldChg chg="del">
        <pc:chgData name="Brunet, Robert" userId="d0d781c9-e5cd-4a18-94f6-6f089ebe48d8" providerId="ADAL" clId="{C90E6AFD-1E67-40E9-A545-5AD4DE47AC36}" dt="2022-10-14T12:01:49.862" v="349" actId="2696"/>
        <pc:sldMkLst>
          <pc:docMk/>
          <pc:sldMk cId="3372784559" sldId="631"/>
        </pc:sldMkLst>
      </pc:sldChg>
      <pc:sldChg chg="del">
        <pc:chgData name="Brunet, Robert" userId="d0d781c9-e5cd-4a18-94f6-6f089ebe48d8" providerId="ADAL" clId="{C90E6AFD-1E67-40E9-A545-5AD4DE47AC36}" dt="2022-10-14T12:01:49.862" v="349" actId="2696"/>
        <pc:sldMkLst>
          <pc:docMk/>
          <pc:sldMk cId="2092789382" sldId="632"/>
        </pc:sldMkLst>
      </pc:sldChg>
      <pc:sldChg chg="del">
        <pc:chgData name="Brunet, Robert" userId="d0d781c9-e5cd-4a18-94f6-6f089ebe48d8" providerId="ADAL" clId="{C90E6AFD-1E67-40E9-A545-5AD4DE47AC36}" dt="2022-10-14T12:01:49.862" v="349" actId="2696"/>
        <pc:sldMkLst>
          <pc:docMk/>
          <pc:sldMk cId="2581111200" sldId="634"/>
        </pc:sldMkLst>
      </pc:sldChg>
      <pc:sldChg chg="del">
        <pc:chgData name="Brunet, Robert" userId="d0d781c9-e5cd-4a18-94f6-6f089ebe48d8" providerId="ADAL" clId="{C90E6AFD-1E67-40E9-A545-5AD4DE47AC36}" dt="2022-10-14T12:01:49.862" v="349" actId="2696"/>
        <pc:sldMkLst>
          <pc:docMk/>
          <pc:sldMk cId="576328058" sldId="636"/>
        </pc:sldMkLst>
      </pc:sldChg>
      <pc:sldChg chg="del">
        <pc:chgData name="Brunet, Robert" userId="d0d781c9-e5cd-4a18-94f6-6f089ebe48d8" providerId="ADAL" clId="{C90E6AFD-1E67-40E9-A545-5AD4DE47AC36}" dt="2022-10-14T12:01:49.862" v="349" actId="2696"/>
        <pc:sldMkLst>
          <pc:docMk/>
          <pc:sldMk cId="2170208846" sldId="637"/>
        </pc:sldMkLst>
      </pc:sldChg>
      <pc:sldChg chg="del">
        <pc:chgData name="Brunet, Robert" userId="d0d781c9-e5cd-4a18-94f6-6f089ebe48d8" providerId="ADAL" clId="{C90E6AFD-1E67-40E9-A545-5AD4DE47AC36}" dt="2022-10-14T12:01:49.862" v="349" actId="2696"/>
        <pc:sldMkLst>
          <pc:docMk/>
          <pc:sldMk cId="710110424" sldId="638"/>
        </pc:sldMkLst>
      </pc:sldChg>
      <pc:sldChg chg="del">
        <pc:chgData name="Brunet, Robert" userId="d0d781c9-e5cd-4a18-94f6-6f089ebe48d8" providerId="ADAL" clId="{C90E6AFD-1E67-40E9-A545-5AD4DE47AC36}" dt="2022-10-14T12:01:49.862" v="349" actId="2696"/>
        <pc:sldMkLst>
          <pc:docMk/>
          <pc:sldMk cId="1410233356" sldId="640"/>
        </pc:sldMkLst>
      </pc:sldChg>
      <pc:sldChg chg="del">
        <pc:chgData name="Brunet, Robert" userId="d0d781c9-e5cd-4a18-94f6-6f089ebe48d8" providerId="ADAL" clId="{C90E6AFD-1E67-40E9-A545-5AD4DE47AC36}" dt="2022-10-14T12:01:49.862" v="349" actId="2696"/>
        <pc:sldMkLst>
          <pc:docMk/>
          <pc:sldMk cId="511242854" sldId="641"/>
        </pc:sldMkLst>
      </pc:sldChg>
      <pc:sldChg chg="del">
        <pc:chgData name="Brunet, Robert" userId="d0d781c9-e5cd-4a18-94f6-6f089ebe48d8" providerId="ADAL" clId="{C90E6AFD-1E67-40E9-A545-5AD4DE47AC36}" dt="2022-10-14T12:01:49.862" v="349" actId="2696"/>
        <pc:sldMkLst>
          <pc:docMk/>
          <pc:sldMk cId="1225334705" sldId="642"/>
        </pc:sldMkLst>
      </pc:sldChg>
      <pc:sldChg chg="del">
        <pc:chgData name="Brunet, Robert" userId="d0d781c9-e5cd-4a18-94f6-6f089ebe48d8" providerId="ADAL" clId="{C90E6AFD-1E67-40E9-A545-5AD4DE47AC36}" dt="2022-10-14T12:01:49.862" v="349" actId="2696"/>
        <pc:sldMkLst>
          <pc:docMk/>
          <pc:sldMk cId="3471929732" sldId="643"/>
        </pc:sldMkLst>
      </pc:sldChg>
      <pc:sldChg chg="del">
        <pc:chgData name="Brunet, Robert" userId="d0d781c9-e5cd-4a18-94f6-6f089ebe48d8" providerId="ADAL" clId="{C90E6AFD-1E67-40E9-A545-5AD4DE47AC36}" dt="2022-10-14T12:01:49.862" v="349" actId="2696"/>
        <pc:sldMkLst>
          <pc:docMk/>
          <pc:sldMk cId="3340432835" sldId="644"/>
        </pc:sldMkLst>
      </pc:sldChg>
      <pc:sldChg chg="del">
        <pc:chgData name="Brunet, Robert" userId="d0d781c9-e5cd-4a18-94f6-6f089ebe48d8" providerId="ADAL" clId="{C90E6AFD-1E67-40E9-A545-5AD4DE47AC36}" dt="2022-10-14T12:01:49.862" v="349" actId="2696"/>
        <pc:sldMkLst>
          <pc:docMk/>
          <pc:sldMk cId="2490366338" sldId="645"/>
        </pc:sldMkLst>
      </pc:sldChg>
      <pc:sldChg chg="del">
        <pc:chgData name="Brunet, Robert" userId="d0d781c9-e5cd-4a18-94f6-6f089ebe48d8" providerId="ADAL" clId="{C90E6AFD-1E67-40E9-A545-5AD4DE47AC36}" dt="2022-10-14T12:01:49.862" v="349" actId="2696"/>
        <pc:sldMkLst>
          <pc:docMk/>
          <pc:sldMk cId="2198400496" sldId="646"/>
        </pc:sldMkLst>
      </pc:sldChg>
      <pc:sldChg chg="del">
        <pc:chgData name="Brunet, Robert" userId="d0d781c9-e5cd-4a18-94f6-6f089ebe48d8" providerId="ADAL" clId="{C90E6AFD-1E67-40E9-A545-5AD4DE47AC36}" dt="2022-10-14T12:01:49.862" v="349" actId="2696"/>
        <pc:sldMkLst>
          <pc:docMk/>
          <pc:sldMk cId="2776087457" sldId="647"/>
        </pc:sldMkLst>
      </pc:sldChg>
      <pc:sldChg chg="del">
        <pc:chgData name="Brunet, Robert" userId="d0d781c9-e5cd-4a18-94f6-6f089ebe48d8" providerId="ADAL" clId="{C90E6AFD-1E67-40E9-A545-5AD4DE47AC36}" dt="2022-10-14T12:01:49.862" v="349" actId="2696"/>
        <pc:sldMkLst>
          <pc:docMk/>
          <pc:sldMk cId="2001968331" sldId="648"/>
        </pc:sldMkLst>
      </pc:sldChg>
      <pc:sldChg chg="del">
        <pc:chgData name="Brunet, Robert" userId="d0d781c9-e5cd-4a18-94f6-6f089ebe48d8" providerId="ADAL" clId="{C90E6AFD-1E67-40E9-A545-5AD4DE47AC36}" dt="2022-10-14T12:01:49.862" v="349" actId="2696"/>
        <pc:sldMkLst>
          <pc:docMk/>
          <pc:sldMk cId="1537849498" sldId="650"/>
        </pc:sldMkLst>
      </pc:sldChg>
      <pc:sldChg chg="del">
        <pc:chgData name="Brunet, Robert" userId="d0d781c9-e5cd-4a18-94f6-6f089ebe48d8" providerId="ADAL" clId="{C90E6AFD-1E67-40E9-A545-5AD4DE47AC36}" dt="2022-10-14T12:01:49.862" v="349" actId="2696"/>
        <pc:sldMkLst>
          <pc:docMk/>
          <pc:sldMk cId="4081153801" sldId="651"/>
        </pc:sldMkLst>
      </pc:sldChg>
      <pc:sldChg chg="del">
        <pc:chgData name="Brunet, Robert" userId="d0d781c9-e5cd-4a18-94f6-6f089ebe48d8" providerId="ADAL" clId="{C90E6AFD-1E67-40E9-A545-5AD4DE47AC36}" dt="2022-10-14T12:01:49.862" v="349" actId="2696"/>
        <pc:sldMkLst>
          <pc:docMk/>
          <pc:sldMk cId="4187154889" sldId="652"/>
        </pc:sldMkLst>
      </pc:sldChg>
      <pc:sldChg chg="del">
        <pc:chgData name="Brunet, Robert" userId="d0d781c9-e5cd-4a18-94f6-6f089ebe48d8" providerId="ADAL" clId="{C90E6AFD-1E67-40E9-A545-5AD4DE47AC36}" dt="2022-10-14T12:01:49.862" v="349" actId="2696"/>
        <pc:sldMkLst>
          <pc:docMk/>
          <pc:sldMk cId="2315843331" sldId="653"/>
        </pc:sldMkLst>
      </pc:sldChg>
      <pc:sldChg chg="del">
        <pc:chgData name="Brunet, Robert" userId="d0d781c9-e5cd-4a18-94f6-6f089ebe48d8" providerId="ADAL" clId="{C90E6AFD-1E67-40E9-A545-5AD4DE47AC36}" dt="2022-10-14T12:01:49.862" v="349" actId="2696"/>
        <pc:sldMkLst>
          <pc:docMk/>
          <pc:sldMk cId="3214354438" sldId="654"/>
        </pc:sldMkLst>
      </pc:sldChg>
      <pc:sldChg chg="del">
        <pc:chgData name="Brunet, Robert" userId="d0d781c9-e5cd-4a18-94f6-6f089ebe48d8" providerId="ADAL" clId="{C90E6AFD-1E67-40E9-A545-5AD4DE47AC36}" dt="2022-10-14T12:01:49.862" v="349" actId="2696"/>
        <pc:sldMkLst>
          <pc:docMk/>
          <pc:sldMk cId="42636791" sldId="655"/>
        </pc:sldMkLst>
      </pc:sldChg>
      <pc:sldChg chg="del">
        <pc:chgData name="Brunet, Robert" userId="d0d781c9-e5cd-4a18-94f6-6f089ebe48d8" providerId="ADAL" clId="{C90E6AFD-1E67-40E9-A545-5AD4DE47AC36}" dt="2022-10-14T12:01:49.862" v="349" actId="2696"/>
        <pc:sldMkLst>
          <pc:docMk/>
          <pc:sldMk cId="2631903507" sldId="664"/>
        </pc:sldMkLst>
      </pc:sldChg>
      <pc:sldChg chg="del">
        <pc:chgData name="Brunet, Robert" userId="d0d781c9-e5cd-4a18-94f6-6f089ebe48d8" providerId="ADAL" clId="{C90E6AFD-1E67-40E9-A545-5AD4DE47AC36}" dt="2022-10-14T12:01:55.344" v="351" actId="2696"/>
        <pc:sldMkLst>
          <pc:docMk/>
          <pc:sldMk cId="2346663899" sldId="708"/>
        </pc:sldMkLst>
      </pc:sldChg>
      <pc:sldChg chg="del">
        <pc:chgData name="Brunet, Robert" userId="d0d781c9-e5cd-4a18-94f6-6f089ebe48d8" providerId="ADAL" clId="{C90E6AFD-1E67-40E9-A545-5AD4DE47AC36}" dt="2022-10-14T12:01:49.862" v="349" actId="2696"/>
        <pc:sldMkLst>
          <pc:docMk/>
          <pc:sldMk cId="368928764" sldId="709"/>
        </pc:sldMkLst>
      </pc:sldChg>
      <pc:sldChg chg="del">
        <pc:chgData name="Brunet, Robert" userId="d0d781c9-e5cd-4a18-94f6-6f089ebe48d8" providerId="ADAL" clId="{C90E6AFD-1E67-40E9-A545-5AD4DE47AC36}" dt="2022-10-14T12:01:49.862" v="349" actId="2696"/>
        <pc:sldMkLst>
          <pc:docMk/>
          <pc:sldMk cId="3903493099" sldId="710"/>
        </pc:sldMkLst>
      </pc:sldChg>
      <pc:sldChg chg="del">
        <pc:chgData name="Brunet, Robert" userId="d0d781c9-e5cd-4a18-94f6-6f089ebe48d8" providerId="ADAL" clId="{C90E6AFD-1E67-40E9-A545-5AD4DE47AC36}" dt="2022-10-14T12:01:49.862" v="349" actId="2696"/>
        <pc:sldMkLst>
          <pc:docMk/>
          <pc:sldMk cId="3542886427" sldId="711"/>
        </pc:sldMkLst>
      </pc:sldChg>
      <pc:sldChg chg="del">
        <pc:chgData name="Brunet, Robert" userId="d0d781c9-e5cd-4a18-94f6-6f089ebe48d8" providerId="ADAL" clId="{C90E6AFD-1E67-40E9-A545-5AD4DE47AC36}" dt="2022-10-14T12:01:49.862" v="349" actId="2696"/>
        <pc:sldMkLst>
          <pc:docMk/>
          <pc:sldMk cId="527208477" sldId="712"/>
        </pc:sldMkLst>
      </pc:sldChg>
      <pc:sldChg chg="del">
        <pc:chgData name="Brunet, Robert" userId="d0d781c9-e5cd-4a18-94f6-6f089ebe48d8" providerId="ADAL" clId="{C90E6AFD-1E67-40E9-A545-5AD4DE47AC36}" dt="2022-10-14T12:01:49.862" v="349" actId="2696"/>
        <pc:sldMkLst>
          <pc:docMk/>
          <pc:sldMk cId="346938240" sldId="713"/>
        </pc:sldMkLst>
      </pc:sldChg>
      <pc:sldChg chg="del">
        <pc:chgData name="Brunet, Robert" userId="d0d781c9-e5cd-4a18-94f6-6f089ebe48d8" providerId="ADAL" clId="{C90E6AFD-1E67-40E9-A545-5AD4DE47AC36}" dt="2022-10-14T12:01:49.862" v="349" actId="2696"/>
        <pc:sldMkLst>
          <pc:docMk/>
          <pc:sldMk cId="1307231453" sldId="714"/>
        </pc:sldMkLst>
      </pc:sldChg>
      <pc:sldChg chg="del">
        <pc:chgData name="Brunet, Robert" userId="d0d781c9-e5cd-4a18-94f6-6f089ebe48d8" providerId="ADAL" clId="{C90E6AFD-1E67-40E9-A545-5AD4DE47AC36}" dt="2022-10-14T12:01:49.862" v="349" actId="2696"/>
        <pc:sldMkLst>
          <pc:docMk/>
          <pc:sldMk cId="2899592345" sldId="715"/>
        </pc:sldMkLst>
      </pc:sldChg>
      <pc:sldChg chg="del">
        <pc:chgData name="Brunet, Robert" userId="d0d781c9-e5cd-4a18-94f6-6f089ebe48d8" providerId="ADAL" clId="{C90E6AFD-1E67-40E9-A545-5AD4DE47AC36}" dt="2022-10-14T12:01:49.862" v="349" actId="2696"/>
        <pc:sldMkLst>
          <pc:docMk/>
          <pc:sldMk cId="256034464" sldId="716"/>
        </pc:sldMkLst>
      </pc:sldChg>
      <pc:sldChg chg="del">
        <pc:chgData name="Brunet, Robert" userId="d0d781c9-e5cd-4a18-94f6-6f089ebe48d8" providerId="ADAL" clId="{C90E6AFD-1E67-40E9-A545-5AD4DE47AC36}" dt="2022-10-14T12:01:49.862" v="349" actId="2696"/>
        <pc:sldMkLst>
          <pc:docMk/>
          <pc:sldMk cId="2750758440" sldId="717"/>
        </pc:sldMkLst>
      </pc:sldChg>
      <pc:sldChg chg="del">
        <pc:chgData name="Brunet, Robert" userId="d0d781c9-e5cd-4a18-94f6-6f089ebe48d8" providerId="ADAL" clId="{C90E6AFD-1E67-40E9-A545-5AD4DE47AC36}" dt="2022-10-14T12:01:49.862" v="349" actId="2696"/>
        <pc:sldMkLst>
          <pc:docMk/>
          <pc:sldMk cId="1995709138" sldId="718"/>
        </pc:sldMkLst>
      </pc:sldChg>
      <pc:sldChg chg="del">
        <pc:chgData name="Brunet, Robert" userId="d0d781c9-e5cd-4a18-94f6-6f089ebe48d8" providerId="ADAL" clId="{C90E6AFD-1E67-40E9-A545-5AD4DE47AC36}" dt="2022-10-14T12:01:49.862" v="349" actId="2696"/>
        <pc:sldMkLst>
          <pc:docMk/>
          <pc:sldMk cId="2459363993" sldId="719"/>
        </pc:sldMkLst>
      </pc:sldChg>
      <pc:sldChg chg="del">
        <pc:chgData name="Brunet, Robert" userId="d0d781c9-e5cd-4a18-94f6-6f089ebe48d8" providerId="ADAL" clId="{C90E6AFD-1E67-40E9-A545-5AD4DE47AC36}" dt="2022-10-14T12:01:49.862" v="349" actId="2696"/>
        <pc:sldMkLst>
          <pc:docMk/>
          <pc:sldMk cId="3328829132" sldId="721"/>
        </pc:sldMkLst>
      </pc:sldChg>
      <pc:sldChg chg="del">
        <pc:chgData name="Brunet, Robert" userId="d0d781c9-e5cd-4a18-94f6-6f089ebe48d8" providerId="ADAL" clId="{C90E6AFD-1E67-40E9-A545-5AD4DE47AC36}" dt="2022-10-14T12:01:51.617" v="350" actId="2696"/>
        <pc:sldMkLst>
          <pc:docMk/>
          <pc:sldMk cId="2038460735" sldId="722"/>
        </pc:sldMkLst>
      </pc:sldChg>
      <pc:sldChg chg="del">
        <pc:chgData name="Brunet, Robert" userId="d0d781c9-e5cd-4a18-94f6-6f089ebe48d8" providerId="ADAL" clId="{C90E6AFD-1E67-40E9-A545-5AD4DE47AC36}" dt="2022-10-14T12:01:49.862" v="349" actId="2696"/>
        <pc:sldMkLst>
          <pc:docMk/>
          <pc:sldMk cId="2302471026" sldId="723"/>
        </pc:sldMkLst>
      </pc:sldChg>
      <pc:sldChg chg="del">
        <pc:chgData name="Brunet, Robert" userId="d0d781c9-e5cd-4a18-94f6-6f089ebe48d8" providerId="ADAL" clId="{C90E6AFD-1E67-40E9-A545-5AD4DE47AC36}" dt="2022-10-14T12:01:49.862" v="349" actId="2696"/>
        <pc:sldMkLst>
          <pc:docMk/>
          <pc:sldMk cId="3230961061" sldId="724"/>
        </pc:sldMkLst>
      </pc:sldChg>
      <pc:sldChg chg="del">
        <pc:chgData name="Brunet, Robert" userId="d0d781c9-e5cd-4a18-94f6-6f089ebe48d8" providerId="ADAL" clId="{C90E6AFD-1E67-40E9-A545-5AD4DE47AC36}" dt="2022-10-14T12:01:49.862" v="349" actId="2696"/>
        <pc:sldMkLst>
          <pc:docMk/>
          <pc:sldMk cId="1287918426" sldId="734"/>
        </pc:sldMkLst>
      </pc:sldChg>
      <pc:sldChg chg="del">
        <pc:chgData name="Brunet, Robert" userId="d0d781c9-e5cd-4a18-94f6-6f089ebe48d8" providerId="ADAL" clId="{C90E6AFD-1E67-40E9-A545-5AD4DE47AC36}" dt="2022-10-14T12:01:49.862" v="349" actId="2696"/>
        <pc:sldMkLst>
          <pc:docMk/>
          <pc:sldMk cId="2145707562" sldId="735"/>
        </pc:sldMkLst>
      </pc:sldChg>
      <pc:sldChg chg="del">
        <pc:chgData name="Brunet, Robert" userId="d0d781c9-e5cd-4a18-94f6-6f089ebe48d8" providerId="ADAL" clId="{C90E6AFD-1E67-40E9-A545-5AD4DE47AC36}" dt="2022-10-14T12:01:49.862" v="349" actId="2696"/>
        <pc:sldMkLst>
          <pc:docMk/>
          <pc:sldMk cId="1015241617" sldId="736"/>
        </pc:sldMkLst>
      </pc:sldChg>
      <pc:sldChg chg="del">
        <pc:chgData name="Brunet, Robert" userId="d0d781c9-e5cd-4a18-94f6-6f089ebe48d8" providerId="ADAL" clId="{C90E6AFD-1E67-40E9-A545-5AD4DE47AC36}" dt="2022-10-14T12:01:49.862" v="349" actId="2696"/>
        <pc:sldMkLst>
          <pc:docMk/>
          <pc:sldMk cId="2265428964" sldId="737"/>
        </pc:sldMkLst>
      </pc:sldChg>
      <pc:sldChg chg="del">
        <pc:chgData name="Brunet, Robert" userId="d0d781c9-e5cd-4a18-94f6-6f089ebe48d8" providerId="ADAL" clId="{C90E6AFD-1E67-40E9-A545-5AD4DE47AC36}" dt="2022-10-14T12:01:49.862" v="349" actId="2696"/>
        <pc:sldMkLst>
          <pc:docMk/>
          <pc:sldMk cId="3127582000" sldId="738"/>
        </pc:sldMkLst>
      </pc:sldChg>
      <pc:sldChg chg="del">
        <pc:chgData name="Brunet, Robert" userId="d0d781c9-e5cd-4a18-94f6-6f089ebe48d8" providerId="ADAL" clId="{C90E6AFD-1E67-40E9-A545-5AD4DE47AC36}" dt="2022-10-14T12:01:49.862" v="349" actId="2696"/>
        <pc:sldMkLst>
          <pc:docMk/>
          <pc:sldMk cId="3410323113" sldId="739"/>
        </pc:sldMkLst>
      </pc:sldChg>
      <pc:sldChg chg="del">
        <pc:chgData name="Brunet, Robert" userId="d0d781c9-e5cd-4a18-94f6-6f089ebe48d8" providerId="ADAL" clId="{C90E6AFD-1E67-40E9-A545-5AD4DE47AC36}" dt="2022-10-14T12:01:49.862" v="349" actId="2696"/>
        <pc:sldMkLst>
          <pc:docMk/>
          <pc:sldMk cId="3876905658" sldId="740"/>
        </pc:sldMkLst>
      </pc:sldChg>
      <pc:sldChg chg="del">
        <pc:chgData name="Brunet, Robert" userId="d0d781c9-e5cd-4a18-94f6-6f089ebe48d8" providerId="ADAL" clId="{C90E6AFD-1E67-40E9-A545-5AD4DE47AC36}" dt="2022-10-14T12:01:49.862" v="349" actId="2696"/>
        <pc:sldMkLst>
          <pc:docMk/>
          <pc:sldMk cId="960937464" sldId="741"/>
        </pc:sldMkLst>
      </pc:sldChg>
      <pc:sldChg chg="del">
        <pc:chgData name="Brunet, Robert" userId="d0d781c9-e5cd-4a18-94f6-6f089ebe48d8" providerId="ADAL" clId="{C90E6AFD-1E67-40E9-A545-5AD4DE47AC36}" dt="2022-10-14T12:01:49.862" v="349" actId="2696"/>
        <pc:sldMkLst>
          <pc:docMk/>
          <pc:sldMk cId="4174399448" sldId="742"/>
        </pc:sldMkLst>
      </pc:sldChg>
      <pc:sldChg chg="del">
        <pc:chgData name="Brunet, Robert" userId="d0d781c9-e5cd-4a18-94f6-6f089ebe48d8" providerId="ADAL" clId="{C90E6AFD-1E67-40E9-A545-5AD4DE47AC36}" dt="2022-10-14T12:01:49.862" v="349" actId="2696"/>
        <pc:sldMkLst>
          <pc:docMk/>
          <pc:sldMk cId="773476294" sldId="743"/>
        </pc:sldMkLst>
      </pc:sldChg>
      <pc:sldChg chg="del">
        <pc:chgData name="Brunet, Robert" userId="d0d781c9-e5cd-4a18-94f6-6f089ebe48d8" providerId="ADAL" clId="{C90E6AFD-1E67-40E9-A545-5AD4DE47AC36}" dt="2022-10-14T12:01:49.862" v="349" actId="2696"/>
        <pc:sldMkLst>
          <pc:docMk/>
          <pc:sldMk cId="1465297030" sldId="744"/>
        </pc:sldMkLst>
      </pc:sldChg>
      <pc:sldChg chg="del">
        <pc:chgData name="Brunet, Robert" userId="d0d781c9-e5cd-4a18-94f6-6f089ebe48d8" providerId="ADAL" clId="{C90E6AFD-1E67-40E9-A545-5AD4DE47AC36}" dt="2022-10-14T12:01:49.862" v="349" actId="2696"/>
        <pc:sldMkLst>
          <pc:docMk/>
          <pc:sldMk cId="3935481083" sldId="745"/>
        </pc:sldMkLst>
      </pc:sldChg>
      <pc:sldChg chg="del">
        <pc:chgData name="Brunet, Robert" userId="d0d781c9-e5cd-4a18-94f6-6f089ebe48d8" providerId="ADAL" clId="{C90E6AFD-1E67-40E9-A545-5AD4DE47AC36}" dt="2022-10-14T12:01:49.862" v="349" actId="2696"/>
        <pc:sldMkLst>
          <pc:docMk/>
          <pc:sldMk cId="3441451474" sldId="746"/>
        </pc:sldMkLst>
      </pc:sldChg>
      <pc:sldChg chg="del">
        <pc:chgData name="Brunet, Robert" userId="d0d781c9-e5cd-4a18-94f6-6f089ebe48d8" providerId="ADAL" clId="{C90E6AFD-1E67-40E9-A545-5AD4DE47AC36}" dt="2022-10-14T12:01:49.862" v="349" actId="2696"/>
        <pc:sldMkLst>
          <pc:docMk/>
          <pc:sldMk cId="3998629699" sldId="747"/>
        </pc:sldMkLst>
      </pc:sldChg>
      <pc:sldChg chg="del">
        <pc:chgData name="Brunet, Robert" userId="d0d781c9-e5cd-4a18-94f6-6f089ebe48d8" providerId="ADAL" clId="{C90E6AFD-1E67-40E9-A545-5AD4DE47AC36}" dt="2022-10-14T12:01:49.862" v="349" actId="2696"/>
        <pc:sldMkLst>
          <pc:docMk/>
          <pc:sldMk cId="302438733" sldId="748"/>
        </pc:sldMkLst>
      </pc:sldChg>
      <pc:sldChg chg="del">
        <pc:chgData name="Brunet, Robert" userId="d0d781c9-e5cd-4a18-94f6-6f089ebe48d8" providerId="ADAL" clId="{C90E6AFD-1E67-40E9-A545-5AD4DE47AC36}" dt="2022-10-14T12:01:49.862" v="349" actId="2696"/>
        <pc:sldMkLst>
          <pc:docMk/>
          <pc:sldMk cId="2383777972" sldId="749"/>
        </pc:sldMkLst>
      </pc:sldChg>
      <pc:sldChg chg="del">
        <pc:chgData name="Brunet, Robert" userId="d0d781c9-e5cd-4a18-94f6-6f089ebe48d8" providerId="ADAL" clId="{C90E6AFD-1E67-40E9-A545-5AD4DE47AC36}" dt="2022-10-14T12:01:49.862" v="349" actId="2696"/>
        <pc:sldMkLst>
          <pc:docMk/>
          <pc:sldMk cId="4013096797" sldId="750"/>
        </pc:sldMkLst>
      </pc:sldChg>
      <pc:sldChg chg="del">
        <pc:chgData name="Brunet, Robert" userId="d0d781c9-e5cd-4a18-94f6-6f089ebe48d8" providerId="ADAL" clId="{C90E6AFD-1E67-40E9-A545-5AD4DE47AC36}" dt="2022-10-14T12:01:49.862" v="349" actId="2696"/>
        <pc:sldMkLst>
          <pc:docMk/>
          <pc:sldMk cId="2342714195" sldId="751"/>
        </pc:sldMkLst>
      </pc:sldChg>
      <pc:sldChg chg="del">
        <pc:chgData name="Brunet, Robert" userId="d0d781c9-e5cd-4a18-94f6-6f089ebe48d8" providerId="ADAL" clId="{C90E6AFD-1E67-40E9-A545-5AD4DE47AC36}" dt="2022-10-14T12:01:49.862" v="349" actId="2696"/>
        <pc:sldMkLst>
          <pc:docMk/>
          <pc:sldMk cId="2555007503" sldId="752"/>
        </pc:sldMkLst>
      </pc:sldChg>
      <pc:sldChg chg="del">
        <pc:chgData name="Brunet, Robert" userId="d0d781c9-e5cd-4a18-94f6-6f089ebe48d8" providerId="ADAL" clId="{C90E6AFD-1E67-40E9-A545-5AD4DE47AC36}" dt="2022-10-14T12:01:49.862" v="349" actId="2696"/>
        <pc:sldMkLst>
          <pc:docMk/>
          <pc:sldMk cId="3476251844" sldId="753"/>
        </pc:sldMkLst>
      </pc:sldChg>
      <pc:sldChg chg="del">
        <pc:chgData name="Brunet, Robert" userId="d0d781c9-e5cd-4a18-94f6-6f089ebe48d8" providerId="ADAL" clId="{C90E6AFD-1E67-40E9-A545-5AD4DE47AC36}" dt="2022-10-14T12:01:49.862" v="349" actId="2696"/>
        <pc:sldMkLst>
          <pc:docMk/>
          <pc:sldMk cId="3846117855" sldId="759"/>
        </pc:sldMkLst>
      </pc:sldChg>
      <pc:sldChg chg="del">
        <pc:chgData name="Brunet, Robert" userId="d0d781c9-e5cd-4a18-94f6-6f089ebe48d8" providerId="ADAL" clId="{C90E6AFD-1E67-40E9-A545-5AD4DE47AC36}" dt="2022-10-14T12:01:49.862" v="349" actId="2696"/>
        <pc:sldMkLst>
          <pc:docMk/>
          <pc:sldMk cId="1011302459" sldId="760"/>
        </pc:sldMkLst>
      </pc:sldChg>
      <pc:sldChg chg="addSp delSp modSp add mod">
        <pc:chgData name="Brunet, Robert" userId="d0d781c9-e5cd-4a18-94f6-6f089ebe48d8" providerId="ADAL" clId="{C90E6AFD-1E67-40E9-A545-5AD4DE47AC36}" dt="2022-10-14T11:58:43.381" v="215"/>
        <pc:sldMkLst>
          <pc:docMk/>
          <pc:sldMk cId="3534475154" sldId="761"/>
        </pc:sldMkLst>
        <pc:spChg chg="add mod">
          <ac:chgData name="Brunet, Robert" userId="d0d781c9-e5cd-4a18-94f6-6f089ebe48d8" providerId="ADAL" clId="{C90E6AFD-1E67-40E9-A545-5AD4DE47AC36}" dt="2022-10-14T11:58:43.381" v="215"/>
          <ac:spMkLst>
            <pc:docMk/>
            <pc:sldMk cId="3534475154" sldId="761"/>
            <ac:spMk id="7" creationId="{F7771BFC-2DEB-43D1-BE4B-926EFFAE09BA}"/>
          </ac:spMkLst>
        </pc:spChg>
        <pc:spChg chg="del">
          <ac:chgData name="Brunet, Robert" userId="d0d781c9-e5cd-4a18-94f6-6f089ebe48d8" providerId="ADAL" clId="{C90E6AFD-1E67-40E9-A545-5AD4DE47AC36}" dt="2022-10-14T11:58:43.021" v="214" actId="478"/>
          <ac:spMkLst>
            <pc:docMk/>
            <pc:sldMk cId="3534475154" sldId="761"/>
            <ac:spMk id="8" creationId="{1BE9D607-823C-4207-AC0E-F482DB28E85D}"/>
          </ac:spMkLst>
        </pc:spChg>
      </pc:sldChg>
      <pc:sldChg chg="addSp delSp modSp add mod ord">
        <pc:chgData name="Brunet, Robert" userId="d0d781c9-e5cd-4a18-94f6-6f089ebe48d8" providerId="ADAL" clId="{C90E6AFD-1E67-40E9-A545-5AD4DE47AC36}" dt="2022-10-14T12:00:10.798" v="247"/>
        <pc:sldMkLst>
          <pc:docMk/>
          <pc:sldMk cId="1217850509" sldId="762"/>
        </pc:sldMkLst>
        <pc:spChg chg="add mod">
          <ac:chgData name="Brunet, Robert" userId="d0d781c9-e5cd-4a18-94f6-6f089ebe48d8" providerId="ADAL" clId="{C90E6AFD-1E67-40E9-A545-5AD4DE47AC36}" dt="2022-10-14T11:59:11.713" v="221"/>
          <ac:spMkLst>
            <pc:docMk/>
            <pc:sldMk cId="1217850509" sldId="762"/>
            <ac:spMk id="6" creationId="{627DCCF8-86A7-4BB6-B718-80F63C05758C}"/>
          </ac:spMkLst>
        </pc:spChg>
        <pc:spChg chg="del">
          <ac:chgData name="Brunet, Robert" userId="d0d781c9-e5cd-4a18-94f6-6f089ebe48d8" providerId="ADAL" clId="{C90E6AFD-1E67-40E9-A545-5AD4DE47AC36}" dt="2022-10-14T11:59:11.275" v="220" actId="478"/>
          <ac:spMkLst>
            <pc:docMk/>
            <pc:sldMk cId="1217850509" sldId="762"/>
            <ac:spMk id="7" creationId="{B19C68CC-E277-452E-8B57-47D502602139}"/>
          </ac:spMkLst>
        </pc:spChg>
      </pc:sldChg>
      <pc:sldChg chg="add ord">
        <pc:chgData name="Brunet, Robert" userId="d0d781c9-e5cd-4a18-94f6-6f089ebe48d8" providerId="ADAL" clId="{C90E6AFD-1E67-40E9-A545-5AD4DE47AC36}" dt="2022-10-14T12:02:01.617" v="354"/>
        <pc:sldMkLst>
          <pc:docMk/>
          <pc:sldMk cId="577561474" sldId="763"/>
        </pc:sldMkLst>
      </pc:sldChg>
      <pc:sldMasterChg chg="modSldLayout">
        <pc:chgData name="Brunet, Robert" userId="d0d781c9-e5cd-4a18-94f6-6f089ebe48d8" providerId="ADAL" clId="{C90E6AFD-1E67-40E9-A545-5AD4DE47AC36}" dt="2022-10-14T11:55:39.352" v="47" actId="14100"/>
        <pc:sldMasterMkLst>
          <pc:docMk/>
          <pc:sldMasterMk cId="1639331191" sldId="2147483701"/>
        </pc:sldMasterMkLst>
        <pc:sldLayoutChg chg="addSp delSp modSp mod">
          <pc:chgData name="Brunet, Robert" userId="d0d781c9-e5cd-4a18-94f6-6f089ebe48d8" providerId="ADAL" clId="{C90E6AFD-1E67-40E9-A545-5AD4DE47AC36}" dt="2022-10-14T11:55:39.352" v="47" actId="14100"/>
          <pc:sldLayoutMkLst>
            <pc:docMk/>
            <pc:sldMasterMk cId="1639331191" sldId="2147483701"/>
            <pc:sldLayoutMk cId="2427842186" sldId="2147483702"/>
          </pc:sldLayoutMkLst>
          <pc:picChg chg="add del mod ord modCrop">
            <ac:chgData name="Brunet, Robert" userId="d0d781c9-e5cd-4a18-94f6-6f089ebe48d8" providerId="ADAL" clId="{C90E6AFD-1E67-40E9-A545-5AD4DE47AC36}" dt="2022-10-14T11:55:25.126" v="42" actId="478"/>
            <ac:picMkLst>
              <pc:docMk/>
              <pc:sldMasterMk cId="1639331191" sldId="2147483701"/>
              <pc:sldLayoutMk cId="2427842186" sldId="2147483702"/>
              <ac:picMk id="2" creationId="{BD7D2AF2-E9E9-474B-AC39-881A7AE4F7FC}"/>
            </ac:picMkLst>
          </pc:picChg>
          <pc:picChg chg="add mod ord">
            <ac:chgData name="Brunet, Robert" userId="d0d781c9-e5cd-4a18-94f6-6f089ebe48d8" providerId="ADAL" clId="{C90E6AFD-1E67-40E9-A545-5AD4DE47AC36}" dt="2022-10-14T11:55:39.352" v="47" actId="14100"/>
            <ac:picMkLst>
              <pc:docMk/>
              <pc:sldMasterMk cId="1639331191" sldId="2147483701"/>
              <pc:sldLayoutMk cId="2427842186" sldId="2147483702"/>
              <ac:picMk id="3" creationId="{04508FAB-0BE1-4BE5-9FC7-61FF88BB3E4C}"/>
            </ac:picMkLst>
          </pc:picChg>
          <pc:picChg chg="del">
            <ac:chgData name="Brunet, Robert" userId="d0d781c9-e5cd-4a18-94f6-6f089ebe48d8" providerId="ADAL" clId="{C90E6AFD-1E67-40E9-A545-5AD4DE47AC36}" dt="2022-10-14T11:53:50.409" v="34" actId="478"/>
            <ac:picMkLst>
              <pc:docMk/>
              <pc:sldMasterMk cId="1639331191" sldId="2147483701"/>
              <pc:sldLayoutMk cId="2427842186" sldId="2147483702"/>
              <ac:picMk id="5" creationId="{0E5D069A-9909-4AB8-ABA8-51214B4C37A2}"/>
            </ac:picMkLst>
          </pc:picChg>
          <pc:picChg chg="mod">
            <ac:chgData name="Brunet, Robert" userId="d0d781c9-e5cd-4a18-94f6-6f089ebe48d8" providerId="ADAL" clId="{C90E6AFD-1E67-40E9-A545-5AD4DE47AC36}" dt="2022-10-14T11:53:47.046" v="33" actId="14100"/>
            <ac:picMkLst>
              <pc:docMk/>
              <pc:sldMasterMk cId="1639331191" sldId="2147483701"/>
              <pc:sldLayoutMk cId="2427842186" sldId="2147483702"/>
              <ac:picMk id="6" creationId="{B5604B57-C2B7-D54A-923F-4DA993A6689C}"/>
            </ac:picMkLst>
          </pc:picChg>
        </pc:sldLayoutChg>
      </pc:sldMasterChg>
    </pc:docChg>
  </pc:docChgLst>
  <pc:docChgLst>
    <pc:chgData name="Brunet, Robert" userId="d0d781c9-e5cd-4a18-94f6-6f089ebe48d8" providerId="ADAL" clId="{EB1F53D7-C44D-43A4-B0D5-169041F94AD8}"/>
    <pc:docChg chg="undo custSel delSld modSld">
      <pc:chgData name="Brunet, Robert" userId="d0d781c9-e5cd-4a18-94f6-6f089ebe48d8" providerId="ADAL" clId="{EB1F53D7-C44D-43A4-B0D5-169041F94AD8}" dt="2024-10-25T07:08:15.581" v="229" actId="20577"/>
      <pc:docMkLst>
        <pc:docMk/>
      </pc:docMkLst>
      <pc:sldChg chg="modSp mod">
        <pc:chgData name="Brunet, Robert" userId="d0d781c9-e5cd-4a18-94f6-6f089ebe48d8" providerId="ADAL" clId="{EB1F53D7-C44D-43A4-B0D5-169041F94AD8}" dt="2024-10-25T07:08:02.657" v="215" actId="20577"/>
        <pc:sldMkLst>
          <pc:docMk/>
          <pc:sldMk cId="455277142" sldId="279"/>
        </pc:sldMkLst>
        <pc:spChg chg="mod">
          <ac:chgData name="Brunet, Robert" userId="d0d781c9-e5cd-4a18-94f6-6f089ebe48d8" providerId="ADAL" clId="{EB1F53D7-C44D-43A4-B0D5-169041F94AD8}" dt="2024-10-25T07:08:02.657" v="215" actId="20577"/>
          <ac:spMkLst>
            <pc:docMk/>
            <pc:sldMk cId="455277142" sldId="279"/>
            <ac:spMk id="2" creationId="{315B5DCA-9606-61F9-9081-652A242D2878}"/>
          </ac:spMkLst>
        </pc:spChg>
      </pc:sldChg>
      <pc:sldChg chg="modSp mod">
        <pc:chgData name="Brunet, Robert" userId="d0d781c9-e5cd-4a18-94f6-6f089ebe48d8" providerId="ADAL" clId="{EB1F53D7-C44D-43A4-B0D5-169041F94AD8}" dt="2024-10-25T07:08:15.581" v="229" actId="20577"/>
        <pc:sldMkLst>
          <pc:docMk/>
          <pc:sldMk cId="3482503806" sldId="778"/>
        </pc:sldMkLst>
        <pc:spChg chg="mod">
          <ac:chgData name="Brunet, Robert" userId="d0d781c9-e5cd-4a18-94f6-6f089ebe48d8" providerId="ADAL" clId="{EB1F53D7-C44D-43A4-B0D5-169041F94AD8}" dt="2024-10-25T07:08:15.581" v="229" actId="20577"/>
          <ac:spMkLst>
            <pc:docMk/>
            <pc:sldMk cId="3482503806" sldId="778"/>
            <ac:spMk id="2" creationId="{1C8FA794-EDBF-249F-E6D7-CF56F5F778C3}"/>
          </ac:spMkLst>
        </pc:spChg>
      </pc:sldChg>
      <pc:sldChg chg="addSp delSp modSp mod">
        <pc:chgData name="Brunet, Robert" userId="d0d781c9-e5cd-4a18-94f6-6f089ebe48d8" providerId="ADAL" clId="{EB1F53D7-C44D-43A4-B0D5-169041F94AD8}" dt="2024-10-25T07:07:02.364" v="203" actId="20577"/>
        <pc:sldMkLst>
          <pc:docMk/>
          <pc:sldMk cId="3070277919" sldId="781"/>
        </pc:sldMkLst>
        <pc:spChg chg="mod">
          <ac:chgData name="Brunet, Robert" userId="d0d781c9-e5cd-4a18-94f6-6f089ebe48d8" providerId="ADAL" clId="{EB1F53D7-C44D-43A4-B0D5-169041F94AD8}" dt="2024-10-25T07:07:02.364" v="203" actId="20577"/>
          <ac:spMkLst>
            <pc:docMk/>
            <pc:sldMk cId="3070277919" sldId="781"/>
            <ac:spMk id="5" creationId="{3909390B-8576-4CEA-8339-56BF3359EDA1}"/>
          </ac:spMkLst>
        </pc:spChg>
        <pc:spChg chg="mod">
          <ac:chgData name="Brunet, Robert" userId="d0d781c9-e5cd-4a18-94f6-6f089ebe48d8" providerId="ADAL" clId="{EB1F53D7-C44D-43A4-B0D5-169041F94AD8}" dt="2024-10-25T07:06:28.233" v="154" actId="6549"/>
          <ac:spMkLst>
            <pc:docMk/>
            <pc:sldMk cId="3070277919" sldId="781"/>
            <ac:spMk id="6" creationId="{8B4D3397-A3C7-9A19-E8AA-0C2CC847EA67}"/>
          </ac:spMkLst>
        </pc:spChg>
        <pc:spChg chg="mod">
          <ac:chgData name="Brunet, Robert" userId="d0d781c9-e5cd-4a18-94f6-6f089ebe48d8" providerId="ADAL" clId="{EB1F53D7-C44D-43A4-B0D5-169041F94AD8}" dt="2024-10-25T07:05:18.222" v="131" actId="21"/>
          <ac:spMkLst>
            <pc:docMk/>
            <pc:sldMk cId="3070277919" sldId="781"/>
            <ac:spMk id="9" creationId="{F99FB4AB-C41D-6E17-3680-3711CA0E1D5E}"/>
          </ac:spMkLst>
        </pc:spChg>
        <pc:spChg chg="del">
          <ac:chgData name="Brunet, Robert" userId="d0d781c9-e5cd-4a18-94f6-6f089ebe48d8" providerId="ADAL" clId="{EB1F53D7-C44D-43A4-B0D5-169041F94AD8}" dt="2024-10-25T06:57:24.442" v="105" actId="478"/>
          <ac:spMkLst>
            <pc:docMk/>
            <pc:sldMk cId="3070277919" sldId="781"/>
            <ac:spMk id="10" creationId="{D06A0B10-5E18-C98F-9C1E-7319996736B3}"/>
          </ac:spMkLst>
        </pc:spChg>
        <pc:spChg chg="del">
          <ac:chgData name="Brunet, Robert" userId="d0d781c9-e5cd-4a18-94f6-6f089ebe48d8" providerId="ADAL" clId="{EB1F53D7-C44D-43A4-B0D5-169041F94AD8}" dt="2024-10-25T06:57:22.904" v="104" actId="478"/>
          <ac:spMkLst>
            <pc:docMk/>
            <pc:sldMk cId="3070277919" sldId="781"/>
            <ac:spMk id="11" creationId="{CF50B17C-5288-E8E1-2DB1-41E3D9A77C85}"/>
          </ac:spMkLst>
        </pc:spChg>
        <pc:picChg chg="add del mod">
          <ac:chgData name="Brunet, Robert" userId="d0d781c9-e5cd-4a18-94f6-6f089ebe48d8" providerId="ADAL" clId="{EB1F53D7-C44D-43A4-B0D5-169041F94AD8}" dt="2024-10-25T07:05:03.126" v="126" actId="478"/>
          <ac:picMkLst>
            <pc:docMk/>
            <pc:sldMk cId="3070277919" sldId="781"/>
            <ac:picMk id="3" creationId="{A4CB1792-F9C6-327C-601D-9789D1344550}"/>
          </ac:picMkLst>
        </pc:picChg>
        <pc:picChg chg="add mod">
          <ac:chgData name="Brunet, Robert" userId="d0d781c9-e5cd-4a18-94f6-6f089ebe48d8" providerId="ADAL" clId="{EB1F53D7-C44D-43A4-B0D5-169041F94AD8}" dt="2024-10-25T07:06:37.255" v="160" actId="1076"/>
          <ac:picMkLst>
            <pc:docMk/>
            <pc:sldMk cId="3070277919" sldId="781"/>
            <ac:picMk id="4" creationId="{C933E324-CF54-1482-132F-3674FE5C801E}"/>
          </ac:picMkLst>
        </pc:picChg>
        <pc:picChg chg="add mod">
          <ac:chgData name="Brunet, Robert" userId="d0d781c9-e5cd-4a18-94f6-6f089ebe48d8" providerId="ADAL" clId="{EB1F53D7-C44D-43A4-B0D5-169041F94AD8}" dt="2024-10-25T07:06:38.214" v="161" actId="1076"/>
          <ac:picMkLst>
            <pc:docMk/>
            <pc:sldMk cId="3070277919" sldId="781"/>
            <ac:picMk id="1026" creationId="{67FA06E4-F6A9-111D-9724-7240D172D724}"/>
          </ac:picMkLst>
        </pc:picChg>
      </pc:sldChg>
      <pc:sldChg chg="delSp modSp mod">
        <pc:chgData name="Brunet, Robert" userId="d0d781c9-e5cd-4a18-94f6-6f089ebe48d8" providerId="ADAL" clId="{EB1F53D7-C44D-43A4-B0D5-169041F94AD8}" dt="2024-10-25T07:07:08.721" v="204"/>
        <pc:sldMkLst>
          <pc:docMk/>
          <pc:sldMk cId="3661297595" sldId="785"/>
        </pc:sldMkLst>
        <pc:spChg chg="del">
          <ac:chgData name="Brunet, Robert" userId="d0d781c9-e5cd-4a18-94f6-6f089ebe48d8" providerId="ADAL" clId="{EB1F53D7-C44D-43A4-B0D5-169041F94AD8}" dt="2024-10-25T06:38:32.525" v="2" actId="478"/>
          <ac:spMkLst>
            <pc:docMk/>
            <pc:sldMk cId="3661297595" sldId="785"/>
            <ac:spMk id="3" creationId="{B631DE5C-7C64-B715-D1F2-AA8FCBF4161D}"/>
          </ac:spMkLst>
        </pc:spChg>
        <pc:spChg chg="mod">
          <ac:chgData name="Brunet, Robert" userId="d0d781c9-e5cd-4a18-94f6-6f089ebe48d8" providerId="ADAL" clId="{EB1F53D7-C44D-43A4-B0D5-169041F94AD8}" dt="2024-10-25T07:07:08.721" v="204"/>
          <ac:spMkLst>
            <pc:docMk/>
            <pc:sldMk cId="3661297595" sldId="785"/>
            <ac:spMk id="5" creationId="{3909390B-8576-4CEA-8339-56BF3359EDA1}"/>
          </ac:spMkLst>
        </pc:spChg>
        <pc:spChg chg="mod ord">
          <ac:chgData name="Brunet, Robert" userId="d0d781c9-e5cd-4a18-94f6-6f089ebe48d8" providerId="ADAL" clId="{EB1F53D7-C44D-43A4-B0D5-169041F94AD8}" dt="2024-10-25T07:02:46.639" v="124" actId="11"/>
          <ac:spMkLst>
            <pc:docMk/>
            <pc:sldMk cId="3661297595" sldId="785"/>
            <ac:spMk id="6" creationId="{8B4D3397-A3C7-9A19-E8AA-0C2CC847EA67}"/>
          </ac:spMkLst>
        </pc:spChg>
        <pc:spChg chg="del">
          <ac:chgData name="Brunet, Robert" userId="d0d781c9-e5cd-4a18-94f6-6f089ebe48d8" providerId="ADAL" clId="{EB1F53D7-C44D-43A4-B0D5-169041F94AD8}" dt="2024-10-25T06:38:31.018" v="1" actId="478"/>
          <ac:spMkLst>
            <pc:docMk/>
            <pc:sldMk cId="3661297595" sldId="785"/>
            <ac:spMk id="7" creationId="{3B7B6A37-15EB-0672-110F-FF0D36DE31B8}"/>
          </ac:spMkLst>
        </pc:spChg>
        <pc:spChg chg="del">
          <ac:chgData name="Brunet, Robert" userId="d0d781c9-e5cd-4a18-94f6-6f089ebe48d8" providerId="ADAL" clId="{EB1F53D7-C44D-43A4-B0D5-169041F94AD8}" dt="2024-10-25T06:42:03.700" v="98" actId="478"/>
          <ac:spMkLst>
            <pc:docMk/>
            <pc:sldMk cId="3661297595" sldId="785"/>
            <ac:spMk id="9" creationId="{F99FB4AB-C41D-6E17-3680-3711CA0E1D5E}"/>
          </ac:spMkLst>
        </pc:spChg>
      </pc:sldChg>
      <pc:sldChg chg="del">
        <pc:chgData name="Brunet, Robert" userId="d0d781c9-e5cd-4a18-94f6-6f089ebe48d8" providerId="ADAL" clId="{EB1F53D7-C44D-43A4-B0D5-169041F94AD8}" dt="2024-10-25T06:56:39.513" v="103" actId="2696"/>
        <pc:sldMkLst>
          <pc:docMk/>
          <pc:sldMk cId="4075150876" sldId="786"/>
        </pc:sldMkLst>
      </pc:sldChg>
      <pc:sldChg chg="del">
        <pc:chgData name="Brunet, Robert" userId="d0d781c9-e5cd-4a18-94f6-6f089ebe48d8" providerId="ADAL" clId="{EB1F53D7-C44D-43A4-B0D5-169041F94AD8}" dt="2024-10-25T06:56:39.513" v="103" actId="2696"/>
        <pc:sldMkLst>
          <pc:docMk/>
          <pc:sldMk cId="3752283980" sldId="789"/>
        </pc:sldMkLst>
      </pc:sldChg>
      <pc:sldChg chg="del">
        <pc:chgData name="Brunet, Robert" userId="d0d781c9-e5cd-4a18-94f6-6f089ebe48d8" providerId="ADAL" clId="{EB1F53D7-C44D-43A4-B0D5-169041F94AD8}" dt="2024-10-25T06:56:39.513" v="103" actId="2696"/>
        <pc:sldMkLst>
          <pc:docMk/>
          <pc:sldMk cId="1653169519" sldId="790"/>
        </pc:sldMkLst>
      </pc:sldChg>
    </pc:docChg>
  </pc:docChgLst>
  <pc:docChgLst>
    <pc:chgData name="Brunet, Robert" userId="d0d781c9-e5cd-4a18-94f6-6f089ebe48d8" providerId="ADAL" clId="{EA41A6DF-60F1-418E-BE0B-8EAB83EE9430}"/>
    <pc:docChg chg="undo custSel modSld">
      <pc:chgData name="Brunet, Robert" userId="d0d781c9-e5cd-4a18-94f6-6f089ebe48d8" providerId="ADAL" clId="{EA41A6DF-60F1-418E-BE0B-8EAB83EE9430}" dt="2022-11-02T10:41:09.360" v="83" actId="20577"/>
      <pc:docMkLst>
        <pc:docMk/>
      </pc:docMkLst>
      <pc:sldChg chg="modSp mod">
        <pc:chgData name="Brunet, Robert" userId="d0d781c9-e5cd-4a18-94f6-6f089ebe48d8" providerId="ADAL" clId="{EA41A6DF-60F1-418E-BE0B-8EAB83EE9430}" dt="2022-11-02T10:41:09.360" v="83" actId="20577"/>
        <pc:sldMkLst>
          <pc:docMk/>
          <pc:sldMk cId="541428131" sldId="546"/>
        </pc:sldMkLst>
        <pc:spChg chg="mod">
          <ac:chgData name="Brunet, Robert" userId="d0d781c9-e5cd-4a18-94f6-6f089ebe48d8" providerId="ADAL" clId="{EA41A6DF-60F1-418E-BE0B-8EAB83EE9430}" dt="2022-11-02T10:41:09.360" v="83" actId="20577"/>
          <ac:spMkLst>
            <pc:docMk/>
            <pc:sldMk cId="541428131" sldId="546"/>
            <ac:spMk id="13" creationId="{6E8028C6-1448-4C36-B00D-587FE97CB865}"/>
          </ac:spMkLst>
        </pc:spChg>
      </pc:sldChg>
    </pc:docChg>
  </pc:docChgLst>
  <pc:docChgLst>
    <pc:chgData name="Brunet, Robert" userId="d0d781c9-e5cd-4a18-94f6-6f089ebe48d8" providerId="ADAL" clId="{FE728F93-9142-49C3-9C89-D6192DD7ECAB}"/>
    <pc:docChg chg="modSld">
      <pc:chgData name="Brunet, Robert" userId="d0d781c9-e5cd-4a18-94f6-6f089ebe48d8" providerId="ADAL" clId="{FE728F93-9142-49C3-9C89-D6192DD7ECAB}" dt="2022-12-14T12:57:23.855" v="21" actId="20577"/>
      <pc:docMkLst>
        <pc:docMk/>
      </pc:docMkLst>
      <pc:sldChg chg="modSp mod">
        <pc:chgData name="Brunet, Robert" userId="d0d781c9-e5cd-4a18-94f6-6f089ebe48d8" providerId="ADAL" clId="{FE728F93-9142-49C3-9C89-D6192DD7ECAB}" dt="2022-12-14T12:57:23.855" v="21" actId="20577"/>
        <pc:sldMkLst>
          <pc:docMk/>
          <pc:sldMk cId="541428131" sldId="546"/>
        </pc:sldMkLst>
        <pc:spChg chg="mod">
          <ac:chgData name="Brunet, Robert" userId="d0d781c9-e5cd-4a18-94f6-6f089ebe48d8" providerId="ADAL" clId="{FE728F93-9142-49C3-9C89-D6192DD7ECAB}" dt="2022-12-14T12:57:23.855" v="21" actId="20577"/>
          <ac:spMkLst>
            <pc:docMk/>
            <pc:sldMk cId="541428131" sldId="546"/>
            <ac:spMk id="13" creationId="{6E8028C6-1448-4C36-B00D-587FE97CB865}"/>
          </ac:spMkLst>
        </pc:spChg>
      </pc:sldChg>
    </pc:docChg>
  </pc:docChgLst>
  <pc:docChgLst>
    <pc:chgData name="Brunet, Robert" userId="d0d781c9-e5cd-4a18-94f6-6f089ebe48d8" providerId="ADAL" clId="{5D025DE2-FF5C-403B-A2AD-F46237FE6FBE}"/>
    <pc:docChg chg="undo custSel addSld delSld modSld sldOrd modMainMaster">
      <pc:chgData name="Brunet, Robert" userId="d0d781c9-e5cd-4a18-94f6-6f089ebe48d8" providerId="ADAL" clId="{5D025DE2-FF5C-403B-A2AD-F46237FE6FBE}" dt="2022-08-03T14:57:36.842" v="5472" actId="1076"/>
      <pc:docMkLst>
        <pc:docMk/>
      </pc:docMkLst>
      <pc:sldChg chg="modSp mod">
        <pc:chgData name="Brunet, Robert" userId="d0d781c9-e5cd-4a18-94f6-6f089ebe48d8" providerId="ADAL" clId="{5D025DE2-FF5C-403B-A2AD-F46237FE6FBE}" dt="2022-07-12T07:28:15.909" v="25" actId="14100"/>
        <pc:sldMkLst>
          <pc:docMk/>
          <pc:sldMk cId="455277142" sldId="279"/>
        </pc:sldMkLst>
        <pc:spChg chg="mod">
          <ac:chgData name="Brunet, Robert" userId="d0d781c9-e5cd-4a18-94f6-6f089ebe48d8" providerId="ADAL" clId="{5D025DE2-FF5C-403B-A2AD-F46237FE6FBE}" dt="2022-07-12T07:28:15.909" v="25" actId="14100"/>
          <ac:spMkLst>
            <pc:docMk/>
            <pc:sldMk cId="455277142" sldId="279"/>
            <ac:spMk id="5" creationId="{C6E0491A-C608-EB49-864C-BF3869005DC6}"/>
          </ac:spMkLst>
        </pc:spChg>
      </pc:sldChg>
      <pc:sldChg chg="addSp delSp modSp mod">
        <pc:chgData name="Brunet, Robert" userId="d0d781c9-e5cd-4a18-94f6-6f089ebe48d8" providerId="ADAL" clId="{5D025DE2-FF5C-403B-A2AD-F46237FE6FBE}" dt="2022-08-01T10:51:34.101" v="3812" actId="14100"/>
        <pc:sldMkLst>
          <pc:docMk/>
          <pc:sldMk cId="807484783" sldId="454"/>
        </pc:sldMkLst>
        <pc:spChg chg="del">
          <ac:chgData name="Brunet, Robert" userId="d0d781c9-e5cd-4a18-94f6-6f089ebe48d8" providerId="ADAL" clId="{5D025DE2-FF5C-403B-A2AD-F46237FE6FBE}" dt="2022-07-13T12:33:09.814" v="2093" actId="21"/>
          <ac:spMkLst>
            <pc:docMk/>
            <pc:sldMk cId="807484783" sldId="454"/>
            <ac:spMk id="2" creationId="{00000000-0000-0000-0000-000000000000}"/>
          </ac:spMkLst>
        </pc:spChg>
        <pc:spChg chg="add mod">
          <ac:chgData name="Brunet, Robert" userId="d0d781c9-e5cd-4a18-94f6-6f089ebe48d8" providerId="ADAL" clId="{5D025DE2-FF5C-403B-A2AD-F46237FE6FBE}" dt="2022-08-01T10:51:34.101" v="3812" actId="14100"/>
          <ac:spMkLst>
            <pc:docMk/>
            <pc:sldMk cId="807484783" sldId="454"/>
            <ac:spMk id="4" creationId="{A8C93259-8AA6-4A95-AC25-F61952D40F3C}"/>
          </ac:spMkLst>
        </pc:spChg>
        <pc:spChg chg="add mod">
          <ac:chgData name="Brunet, Robert" userId="d0d781c9-e5cd-4a18-94f6-6f089ebe48d8" providerId="ADAL" clId="{5D025DE2-FF5C-403B-A2AD-F46237FE6FBE}" dt="2022-08-01T10:44:37.745" v="3493" actId="20577"/>
          <ac:spMkLst>
            <pc:docMk/>
            <pc:sldMk cId="807484783" sldId="454"/>
            <ac:spMk id="5" creationId="{6EBE4DC8-67B5-4E9F-9D2F-1BE57A48142A}"/>
          </ac:spMkLst>
        </pc:spChg>
        <pc:spChg chg="del mod">
          <ac:chgData name="Brunet, Robert" userId="d0d781c9-e5cd-4a18-94f6-6f089ebe48d8" providerId="ADAL" clId="{5D025DE2-FF5C-403B-A2AD-F46237FE6FBE}" dt="2022-07-12T14:38:28.879" v="1867" actId="478"/>
          <ac:spMkLst>
            <pc:docMk/>
            <pc:sldMk cId="807484783" sldId="454"/>
            <ac:spMk id="7" creationId="{A04D3150-761D-464F-B06B-0A59B6479A12}"/>
          </ac:spMkLst>
        </pc:spChg>
      </pc:sldChg>
      <pc:sldChg chg="delSp del mod">
        <pc:chgData name="Brunet, Robert" userId="d0d781c9-e5cd-4a18-94f6-6f089ebe48d8" providerId="ADAL" clId="{5D025DE2-FF5C-403B-A2AD-F46237FE6FBE}" dt="2022-08-01T10:48:09.273" v="3748" actId="2696"/>
        <pc:sldMkLst>
          <pc:docMk/>
          <pc:sldMk cId="3153596539" sldId="456"/>
        </pc:sldMkLst>
        <pc:spChg chg="del">
          <ac:chgData name="Brunet, Robert" userId="d0d781c9-e5cd-4a18-94f6-6f089ebe48d8" providerId="ADAL" clId="{5D025DE2-FF5C-403B-A2AD-F46237FE6FBE}" dt="2022-07-13T12:33:27.296" v="2099" actId="21"/>
          <ac:spMkLst>
            <pc:docMk/>
            <pc:sldMk cId="3153596539" sldId="456"/>
            <ac:spMk id="4" creationId="{00000000-0000-0000-0000-000000000000}"/>
          </ac:spMkLst>
        </pc:spChg>
        <pc:picChg chg="del">
          <ac:chgData name="Brunet, Robert" userId="d0d781c9-e5cd-4a18-94f6-6f089ebe48d8" providerId="ADAL" clId="{5D025DE2-FF5C-403B-A2AD-F46237FE6FBE}" dt="2022-07-13T12:33:27.296" v="2099" actId="21"/>
          <ac:picMkLst>
            <pc:docMk/>
            <pc:sldMk cId="3153596539" sldId="456"/>
            <ac:picMk id="5" creationId="{00000000-0000-0000-0000-000000000000}"/>
          </ac:picMkLst>
        </pc:picChg>
      </pc:sldChg>
      <pc:sldChg chg="delSp del mod">
        <pc:chgData name="Brunet, Robert" userId="d0d781c9-e5cd-4a18-94f6-6f089ebe48d8" providerId="ADAL" clId="{5D025DE2-FF5C-403B-A2AD-F46237FE6FBE}" dt="2022-08-01T10:51:39.058" v="3813" actId="2696"/>
        <pc:sldMkLst>
          <pc:docMk/>
          <pc:sldMk cId="755726265" sldId="457"/>
        </pc:sldMkLst>
        <pc:spChg chg="del">
          <ac:chgData name="Brunet, Robert" userId="d0d781c9-e5cd-4a18-94f6-6f089ebe48d8" providerId="ADAL" clId="{5D025DE2-FF5C-403B-A2AD-F46237FE6FBE}" dt="2022-07-13T13:42:27.488" v="2106" actId="21"/>
          <ac:spMkLst>
            <pc:docMk/>
            <pc:sldMk cId="755726265" sldId="457"/>
            <ac:spMk id="2" creationId="{00000000-0000-0000-0000-000000000000}"/>
          </ac:spMkLst>
        </pc:spChg>
        <pc:picChg chg="del">
          <ac:chgData name="Brunet, Robert" userId="d0d781c9-e5cd-4a18-94f6-6f089ebe48d8" providerId="ADAL" clId="{5D025DE2-FF5C-403B-A2AD-F46237FE6FBE}" dt="2022-07-13T13:42:27.488" v="2106" actId="21"/>
          <ac:picMkLst>
            <pc:docMk/>
            <pc:sldMk cId="755726265" sldId="457"/>
            <ac:picMk id="5" creationId="{00000000-0000-0000-0000-000000000000}"/>
          </ac:picMkLst>
        </pc:picChg>
      </pc:sldChg>
      <pc:sldChg chg="delSp del mod">
        <pc:chgData name="Brunet, Robert" userId="d0d781c9-e5cd-4a18-94f6-6f089ebe48d8" providerId="ADAL" clId="{5D025DE2-FF5C-403B-A2AD-F46237FE6FBE}" dt="2022-08-01T10:51:41.109" v="3814" actId="2696"/>
        <pc:sldMkLst>
          <pc:docMk/>
          <pc:sldMk cId="1669920333" sldId="458"/>
        </pc:sldMkLst>
        <pc:spChg chg="del">
          <ac:chgData name="Brunet, Robert" userId="d0d781c9-e5cd-4a18-94f6-6f089ebe48d8" providerId="ADAL" clId="{5D025DE2-FF5C-403B-A2AD-F46237FE6FBE}" dt="2022-07-13T13:42:37.450" v="2108" actId="21"/>
          <ac:spMkLst>
            <pc:docMk/>
            <pc:sldMk cId="1669920333" sldId="458"/>
            <ac:spMk id="6" creationId="{00000000-0000-0000-0000-000000000000}"/>
          </ac:spMkLst>
        </pc:spChg>
        <pc:grpChg chg="del">
          <ac:chgData name="Brunet, Robert" userId="d0d781c9-e5cd-4a18-94f6-6f089ebe48d8" providerId="ADAL" clId="{5D025DE2-FF5C-403B-A2AD-F46237FE6FBE}" dt="2022-07-13T13:42:37.450" v="2108" actId="21"/>
          <ac:grpSpMkLst>
            <pc:docMk/>
            <pc:sldMk cId="1669920333" sldId="458"/>
            <ac:grpSpMk id="5" creationId="{00000000-0000-0000-0000-000000000000}"/>
          </ac:grpSpMkLst>
        </pc:grpChg>
      </pc:sldChg>
      <pc:sldChg chg="delSp del mod">
        <pc:chgData name="Brunet, Robert" userId="d0d781c9-e5cd-4a18-94f6-6f089ebe48d8" providerId="ADAL" clId="{5D025DE2-FF5C-403B-A2AD-F46237FE6FBE}" dt="2022-08-01T10:51:42.858" v="3815" actId="2696"/>
        <pc:sldMkLst>
          <pc:docMk/>
          <pc:sldMk cId="4052168272" sldId="459"/>
        </pc:sldMkLst>
        <pc:spChg chg="del">
          <ac:chgData name="Brunet, Robert" userId="d0d781c9-e5cd-4a18-94f6-6f089ebe48d8" providerId="ADAL" clId="{5D025DE2-FF5C-403B-A2AD-F46237FE6FBE}" dt="2022-07-13T13:43:17.744" v="2119" actId="21"/>
          <ac:spMkLst>
            <pc:docMk/>
            <pc:sldMk cId="4052168272" sldId="459"/>
            <ac:spMk id="2" creationId="{00000000-0000-0000-0000-000000000000}"/>
          </ac:spMkLst>
        </pc:spChg>
        <pc:picChg chg="del">
          <ac:chgData name="Brunet, Robert" userId="d0d781c9-e5cd-4a18-94f6-6f089ebe48d8" providerId="ADAL" clId="{5D025DE2-FF5C-403B-A2AD-F46237FE6FBE}" dt="2022-07-13T13:43:17.744" v="2119" actId="21"/>
          <ac:picMkLst>
            <pc:docMk/>
            <pc:sldMk cId="4052168272" sldId="459"/>
            <ac:picMk id="5" creationId="{00000000-0000-0000-0000-000000000000}"/>
          </ac:picMkLst>
        </pc:picChg>
      </pc:sldChg>
      <pc:sldChg chg="delSp del mod">
        <pc:chgData name="Brunet, Robert" userId="d0d781c9-e5cd-4a18-94f6-6f089ebe48d8" providerId="ADAL" clId="{5D025DE2-FF5C-403B-A2AD-F46237FE6FBE}" dt="2022-08-01T10:51:44.624" v="3816" actId="2696"/>
        <pc:sldMkLst>
          <pc:docMk/>
          <pc:sldMk cId="2342689309" sldId="460"/>
        </pc:sldMkLst>
        <pc:spChg chg="del">
          <ac:chgData name="Brunet, Robert" userId="d0d781c9-e5cd-4a18-94f6-6f089ebe48d8" providerId="ADAL" clId="{5D025DE2-FF5C-403B-A2AD-F46237FE6FBE}" dt="2022-07-13T13:43:33.492" v="2124" actId="21"/>
          <ac:spMkLst>
            <pc:docMk/>
            <pc:sldMk cId="2342689309" sldId="460"/>
            <ac:spMk id="4" creationId="{00000000-0000-0000-0000-000000000000}"/>
          </ac:spMkLst>
        </pc:spChg>
        <pc:picChg chg="del">
          <ac:chgData name="Brunet, Robert" userId="d0d781c9-e5cd-4a18-94f6-6f089ebe48d8" providerId="ADAL" clId="{5D025DE2-FF5C-403B-A2AD-F46237FE6FBE}" dt="2022-07-13T13:43:33.492" v="2124" actId="21"/>
          <ac:picMkLst>
            <pc:docMk/>
            <pc:sldMk cId="2342689309" sldId="460"/>
            <ac:picMk id="2" creationId="{00000000-0000-0000-0000-000000000000}"/>
          </ac:picMkLst>
        </pc:picChg>
      </pc:sldChg>
      <pc:sldChg chg="del">
        <pc:chgData name="Brunet, Robert" userId="d0d781c9-e5cd-4a18-94f6-6f089ebe48d8" providerId="ADAL" clId="{5D025DE2-FF5C-403B-A2AD-F46237FE6FBE}" dt="2022-08-01T10:50:09.890" v="3776" actId="2696"/>
        <pc:sldMkLst>
          <pc:docMk/>
          <pc:sldMk cId="2149355047" sldId="461"/>
        </pc:sldMkLst>
      </pc:sldChg>
      <pc:sldChg chg="del">
        <pc:chgData name="Brunet, Robert" userId="d0d781c9-e5cd-4a18-94f6-6f089ebe48d8" providerId="ADAL" clId="{5D025DE2-FF5C-403B-A2AD-F46237FE6FBE}" dt="2022-08-01T10:50:03.166" v="3774" actId="2696"/>
        <pc:sldMkLst>
          <pc:docMk/>
          <pc:sldMk cId="1749861110" sldId="462"/>
        </pc:sldMkLst>
      </pc:sldChg>
      <pc:sldChg chg="del">
        <pc:chgData name="Brunet, Robert" userId="d0d781c9-e5cd-4a18-94f6-6f089ebe48d8" providerId="ADAL" clId="{5D025DE2-FF5C-403B-A2AD-F46237FE6FBE}" dt="2022-08-01T10:50:06.034" v="3775" actId="2696"/>
        <pc:sldMkLst>
          <pc:docMk/>
          <pc:sldMk cId="3861068512" sldId="463"/>
        </pc:sldMkLst>
      </pc:sldChg>
      <pc:sldChg chg="del">
        <pc:chgData name="Brunet, Robert" userId="d0d781c9-e5cd-4a18-94f6-6f089ebe48d8" providerId="ADAL" clId="{5D025DE2-FF5C-403B-A2AD-F46237FE6FBE}" dt="2022-08-01T10:50:19.131" v="3777" actId="2696"/>
        <pc:sldMkLst>
          <pc:docMk/>
          <pc:sldMk cId="1640021495" sldId="464"/>
        </pc:sldMkLst>
      </pc:sldChg>
      <pc:sldChg chg="del">
        <pc:chgData name="Brunet, Robert" userId="d0d781c9-e5cd-4a18-94f6-6f089ebe48d8" providerId="ADAL" clId="{5D025DE2-FF5C-403B-A2AD-F46237FE6FBE}" dt="2022-08-01T10:50:22.387" v="3778" actId="2696"/>
        <pc:sldMkLst>
          <pc:docMk/>
          <pc:sldMk cId="2539668326" sldId="465"/>
        </pc:sldMkLst>
      </pc:sldChg>
      <pc:sldChg chg="del">
        <pc:chgData name="Brunet, Robert" userId="d0d781c9-e5cd-4a18-94f6-6f089ebe48d8" providerId="ADAL" clId="{5D025DE2-FF5C-403B-A2AD-F46237FE6FBE}" dt="2022-08-01T10:50:24.448" v="3779" actId="2696"/>
        <pc:sldMkLst>
          <pc:docMk/>
          <pc:sldMk cId="754832967" sldId="466"/>
        </pc:sldMkLst>
      </pc:sldChg>
      <pc:sldChg chg="del">
        <pc:chgData name="Brunet, Robert" userId="d0d781c9-e5cd-4a18-94f6-6f089ebe48d8" providerId="ADAL" clId="{5D025DE2-FF5C-403B-A2AD-F46237FE6FBE}" dt="2022-08-01T10:50:28.964" v="3780" actId="2696"/>
        <pc:sldMkLst>
          <pc:docMk/>
          <pc:sldMk cId="1024136609" sldId="467"/>
        </pc:sldMkLst>
      </pc:sldChg>
      <pc:sldChg chg="del">
        <pc:chgData name="Brunet, Robert" userId="d0d781c9-e5cd-4a18-94f6-6f089ebe48d8" providerId="ADAL" clId="{5D025DE2-FF5C-403B-A2AD-F46237FE6FBE}" dt="2022-08-01T10:50:32.368" v="3781" actId="2696"/>
        <pc:sldMkLst>
          <pc:docMk/>
          <pc:sldMk cId="78380172" sldId="468"/>
        </pc:sldMkLst>
      </pc:sldChg>
      <pc:sldChg chg="delSp del mod">
        <pc:chgData name="Brunet, Robert" userId="d0d781c9-e5cd-4a18-94f6-6f089ebe48d8" providerId="ADAL" clId="{5D025DE2-FF5C-403B-A2AD-F46237FE6FBE}" dt="2022-08-01T10:51:46.820" v="3817" actId="2696"/>
        <pc:sldMkLst>
          <pc:docMk/>
          <pc:sldMk cId="1670499099" sldId="471"/>
        </pc:sldMkLst>
        <pc:spChg chg="del">
          <ac:chgData name="Brunet, Robert" userId="d0d781c9-e5cd-4a18-94f6-6f089ebe48d8" providerId="ADAL" clId="{5D025DE2-FF5C-403B-A2AD-F46237FE6FBE}" dt="2022-08-01T10:51:19.091" v="3797" actId="21"/>
          <ac:spMkLst>
            <pc:docMk/>
            <pc:sldMk cId="1670499099" sldId="471"/>
            <ac:spMk id="2" creationId="{00000000-0000-0000-0000-000000000000}"/>
          </ac:spMkLst>
        </pc:spChg>
      </pc:sldChg>
      <pc:sldChg chg="delSp del mod">
        <pc:chgData name="Brunet, Robert" userId="d0d781c9-e5cd-4a18-94f6-6f089ebe48d8" providerId="ADAL" clId="{5D025DE2-FF5C-403B-A2AD-F46237FE6FBE}" dt="2022-08-01T10:52:28.718" v="3841" actId="2696"/>
        <pc:sldMkLst>
          <pc:docMk/>
          <pc:sldMk cId="358057335" sldId="472"/>
        </pc:sldMkLst>
        <pc:spChg chg="del">
          <ac:chgData name="Brunet, Robert" userId="d0d781c9-e5cd-4a18-94f6-6f089ebe48d8" providerId="ADAL" clId="{5D025DE2-FF5C-403B-A2AD-F46237FE6FBE}" dt="2022-08-01T10:51:51.082" v="3818" actId="21"/>
          <ac:spMkLst>
            <pc:docMk/>
            <pc:sldMk cId="358057335" sldId="472"/>
            <ac:spMk id="4" creationId="{00000000-0000-0000-0000-000000000000}"/>
          </ac:spMkLst>
        </pc:spChg>
        <pc:picChg chg="del">
          <ac:chgData name="Brunet, Robert" userId="d0d781c9-e5cd-4a18-94f6-6f089ebe48d8" providerId="ADAL" clId="{5D025DE2-FF5C-403B-A2AD-F46237FE6FBE}" dt="2022-08-01T10:52:10.230" v="3834" actId="21"/>
          <ac:picMkLst>
            <pc:docMk/>
            <pc:sldMk cId="358057335" sldId="472"/>
            <ac:picMk id="5" creationId="{00000000-0000-0000-0000-000000000000}"/>
          </ac:picMkLst>
        </pc:picChg>
      </pc:sldChg>
      <pc:sldChg chg="delSp del mod">
        <pc:chgData name="Brunet, Robert" userId="d0d781c9-e5cd-4a18-94f6-6f089ebe48d8" providerId="ADAL" clId="{5D025DE2-FF5C-403B-A2AD-F46237FE6FBE}" dt="2022-08-01T10:53:32.096" v="3906" actId="2696"/>
        <pc:sldMkLst>
          <pc:docMk/>
          <pc:sldMk cId="2773044770" sldId="473"/>
        </pc:sldMkLst>
        <pc:spChg chg="del">
          <ac:chgData name="Brunet, Robert" userId="d0d781c9-e5cd-4a18-94f6-6f089ebe48d8" providerId="ADAL" clId="{5D025DE2-FF5C-403B-A2AD-F46237FE6FBE}" dt="2022-08-01T10:52:54.924" v="3845" actId="478"/>
          <ac:spMkLst>
            <pc:docMk/>
            <pc:sldMk cId="2773044770" sldId="473"/>
            <ac:spMk id="3" creationId="{00000000-0000-0000-0000-000000000000}"/>
          </ac:spMkLst>
        </pc:spChg>
        <pc:picChg chg="del">
          <ac:chgData name="Brunet, Robert" userId="d0d781c9-e5cd-4a18-94f6-6f089ebe48d8" providerId="ADAL" clId="{5D025DE2-FF5C-403B-A2AD-F46237FE6FBE}" dt="2022-08-01T10:52:56.079" v="3846" actId="21"/>
          <ac:picMkLst>
            <pc:docMk/>
            <pc:sldMk cId="2773044770" sldId="473"/>
            <ac:picMk id="2" creationId="{00000000-0000-0000-0000-000000000000}"/>
          </ac:picMkLst>
        </pc:picChg>
      </pc:sldChg>
      <pc:sldChg chg="del">
        <pc:chgData name="Brunet, Robert" userId="d0d781c9-e5cd-4a18-94f6-6f089ebe48d8" providerId="ADAL" clId="{5D025DE2-FF5C-403B-A2AD-F46237FE6FBE}" dt="2022-08-01T10:54:07.151" v="3917" actId="2696"/>
        <pc:sldMkLst>
          <pc:docMk/>
          <pc:sldMk cId="2534531983" sldId="474"/>
        </pc:sldMkLst>
      </pc:sldChg>
      <pc:sldChg chg="delSp modSp del mod">
        <pc:chgData name="Brunet, Robert" userId="d0d781c9-e5cd-4a18-94f6-6f089ebe48d8" providerId="ADAL" clId="{5D025DE2-FF5C-403B-A2AD-F46237FE6FBE}" dt="2022-08-01T10:56:39.008" v="3937" actId="2696"/>
        <pc:sldMkLst>
          <pc:docMk/>
          <pc:sldMk cId="353924913" sldId="475"/>
        </pc:sldMkLst>
        <pc:spChg chg="del mod">
          <ac:chgData name="Brunet, Robert" userId="d0d781c9-e5cd-4a18-94f6-6f089ebe48d8" providerId="ADAL" clId="{5D025DE2-FF5C-403B-A2AD-F46237FE6FBE}" dt="2022-08-01T10:56:29.888" v="3935"/>
          <ac:spMkLst>
            <pc:docMk/>
            <pc:sldMk cId="353924913" sldId="475"/>
            <ac:spMk id="3" creationId="{00000000-0000-0000-0000-000000000000}"/>
          </ac:spMkLst>
        </pc:spChg>
        <pc:picChg chg="del">
          <ac:chgData name="Brunet, Robert" userId="d0d781c9-e5cd-4a18-94f6-6f089ebe48d8" providerId="ADAL" clId="{5D025DE2-FF5C-403B-A2AD-F46237FE6FBE}" dt="2022-08-01T10:56:01.208" v="3919" actId="21"/>
          <ac:picMkLst>
            <pc:docMk/>
            <pc:sldMk cId="353924913" sldId="475"/>
            <ac:picMk id="2" creationId="{00000000-0000-0000-0000-000000000000}"/>
          </ac:picMkLst>
        </pc:picChg>
      </pc:sldChg>
      <pc:sldChg chg="delSp del mod">
        <pc:chgData name="Brunet, Robert" userId="d0d781c9-e5cd-4a18-94f6-6f089ebe48d8" providerId="ADAL" clId="{5D025DE2-FF5C-403B-A2AD-F46237FE6FBE}" dt="2022-08-01T10:58:11.312" v="3975" actId="2696"/>
        <pc:sldMkLst>
          <pc:docMk/>
          <pc:sldMk cId="2319879079" sldId="476"/>
        </pc:sldMkLst>
        <pc:spChg chg="del">
          <ac:chgData name="Brunet, Robert" userId="d0d781c9-e5cd-4a18-94f6-6f089ebe48d8" providerId="ADAL" clId="{5D025DE2-FF5C-403B-A2AD-F46237FE6FBE}" dt="2022-08-01T10:56:47.833" v="3938" actId="21"/>
          <ac:spMkLst>
            <pc:docMk/>
            <pc:sldMk cId="2319879079" sldId="476"/>
            <ac:spMk id="2" creationId="{00000000-0000-0000-0000-000000000000}"/>
          </ac:spMkLst>
        </pc:spChg>
        <pc:picChg chg="del">
          <ac:chgData name="Brunet, Robert" userId="d0d781c9-e5cd-4a18-94f6-6f089ebe48d8" providerId="ADAL" clId="{5D025DE2-FF5C-403B-A2AD-F46237FE6FBE}" dt="2022-08-01T10:57:15.352" v="3955" actId="21"/>
          <ac:picMkLst>
            <pc:docMk/>
            <pc:sldMk cId="2319879079" sldId="476"/>
            <ac:picMk id="6" creationId="{00000000-0000-0000-0000-000000000000}"/>
          </ac:picMkLst>
        </pc:picChg>
      </pc:sldChg>
      <pc:sldChg chg="delSp modSp del mod">
        <pc:chgData name="Brunet, Robert" userId="d0d781c9-e5cd-4a18-94f6-6f089ebe48d8" providerId="ADAL" clId="{5D025DE2-FF5C-403B-A2AD-F46237FE6FBE}" dt="2022-08-01T10:58:09.224" v="3974" actId="2696"/>
        <pc:sldMkLst>
          <pc:docMk/>
          <pc:sldMk cId="4265845291" sldId="477"/>
        </pc:sldMkLst>
        <pc:spChg chg="del mod">
          <ac:chgData name="Brunet, Robert" userId="d0d781c9-e5cd-4a18-94f6-6f089ebe48d8" providerId="ADAL" clId="{5D025DE2-FF5C-403B-A2AD-F46237FE6FBE}" dt="2022-08-01T10:58:00.668" v="3972"/>
          <ac:spMkLst>
            <pc:docMk/>
            <pc:sldMk cId="4265845291" sldId="477"/>
            <ac:spMk id="3" creationId="{00000000-0000-0000-0000-000000000000}"/>
          </ac:spMkLst>
        </pc:spChg>
        <pc:picChg chg="del">
          <ac:chgData name="Brunet, Robert" userId="d0d781c9-e5cd-4a18-94f6-6f089ebe48d8" providerId="ADAL" clId="{5D025DE2-FF5C-403B-A2AD-F46237FE6FBE}" dt="2022-08-01T10:57:47.885" v="3965" actId="21"/>
          <ac:picMkLst>
            <pc:docMk/>
            <pc:sldMk cId="4265845291" sldId="477"/>
            <ac:picMk id="2" creationId="{00000000-0000-0000-0000-000000000000}"/>
          </ac:picMkLst>
        </pc:picChg>
      </pc:sldChg>
      <pc:sldChg chg="delSp del mod">
        <pc:chgData name="Brunet, Robert" userId="d0d781c9-e5cd-4a18-94f6-6f089ebe48d8" providerId="ADAL" clId="{5D025DE2-FF5C-403B-A2AD-F46237FE6FBE}" dt="2022-08-01T10:59:54.014" v="4074" actId="2696"/>
        <pc:sldMkLst>
          <pc:docMk/>
          <pc:sldMk cId="3833692677" sldId="478"/>
        </pc:sldMkLst>
        <pc:spChg chg="del">
          <ac:chgData name="Brunet, Robert" userId="d0d781c9-e5cd-4a18-94f6-6f089ebe48d8" providerId="ADAL" clId="{5D025DE2-FF5C-403B-A2AD-F46237FE6FBE}" dt="2022-08-01T10:58:53.792" v="3996" actId="478"/>
          <ac:spMkLst>
            <pc:docMk/>
            <pc:sldMk cId="3833692677" sldId="478"/>
            <ac:spMk id="2" creationId="{00000000-0000-0000-0000-000000000000}"/>
          </ac:spMkLst>
        </pc:spChg>
        <pc:picChg chg="del">
          <ac:chgData name="Brunet, Robert" userId="d0d781c9-e5cd-4a18-94f6-6f089ebe48d8" providerId="ADAL" clId="{5D025DE2-FF5C-403B-A2AD-F46237FE6FBE}" dt="2022-08-01T10:59:14.602" v="4015" actId="21"/>
          <ac:picMkLst>
            <pc:docMk/>
            <pc:sldMk cId="3833692677" sldId="478"/>
            <ac:picMk id="3" creationId="{00000000-0000-0000-0000-000000000000}"/>
          </ac:picMkLst>
        </pc:picChg>
      </pc:sldChg>
      <pc:sldChg chg="delSp del mod">
        <pc:chgData name="Brunet, Robert" userId="d0d781c9-e5cd-4a18-94f6-6f089ebe48d8" providerId="ADAL" clId="{5D025DE2-FF5C-403B-A2AD-F46237FE6FBE}" dt="2022-08-01T10:59:55.694" v="4075" actId="2696"/>
        <pc:sldMkLst>
          <pc:docMk/>
          <pc:sldMk cId="1506018104" sldId="479"/>
        </pc:sldMkLst>
        <pc:spChg chg="del">
          <ac:chgData name="Brunet, Robert" userId="d0d781c9-e5cd-4a18-94f6-6f089ebe48d8" providerId="ADAL" clId="{5D025DE2-FF5C-403B-A2AD-F46237FE6FBE}" dt="2022-08-01T10:58:56.233" v="3997" actId="21"/>
          <ac:spMkLst>
            <pc:docMk/>
            <pc:sldMk cId="1506018104" sldId="479"/>
            <ac:spMk id="2" creationId="{00000000-0000-0000-0000-000000000000}"/>
          </ac:spMkLst>
        </pc:spChg>
        <pc:picChg chg="del">
          <ac:chgData name="Brunet, Robert" userId="d0d781c9-e5cd-4a18-94f6-6f089ebe48d8" providerId="ADAL" clId="{5D025DE2-FF5C-403B-A2AD-F46237FE6FBE}" dt="2022-08-01T10:59:39.312" v="4068" actId="21"/>
          <ac:picMkLst>
            <pc:docMk/>
            <pc:sldMk cId="1506018104" sldId="479"/>
            <ac:picMk id="4" creationId="{00000000-0000-0000-0000-000000000000}"/>
          </ac:picMkLst>
        </pc:picChg>
      </pc:sldChg>
      <pc:sldChg chg="delSp del mod">
        <pc:chgData name="Brunet, Robert" userId="d0d781c9-e5cd-4a18-94f6-6f089ebe48d8" providerId="ADAL" clId="{5D025DE2-FF5C-403B-A2AD-F46237FE6FBE}" dt="2022-08-01T10:54:15.361" v="3918" actId="2696"/>
        <pc:sldMkLst>
          <pc:docMk/>
          <pc:sldMk cId="2750277083" sldId="480"/>
        </pc:sldMkLst>
        <pc:spChg chg="del">
          <ac:chgData name="Brunet, Robert" userId="d0d781c9-e5cd-4a18-94f6-6f089ebe48d8" providerId="ADAL" clId="{5D025DE2-FF5C-403B-A2AD-F46237FE6FBE}" dt="2022-08-01T10:49:08.981" v="3751" actId="21"/>
          <ac:spMkLst>
            <pc:docMk/>
            <pc:sldMk cId="2750277083" sldId="480"/>
            <ac:spMk id="3" creationId="{00000000-0000-0000-0000-000000000000}"/>
          </ac:spMkLst>
        </pc:spChg>
        <pc:picChg chg="del">
          <ac:chgData name="Brunet, Robert" userId="d0d781c9-e5cd-4a18-94f6-6f089ebe48d8" providerId="ADAL" clId="{5D025DE2-FF5C-403B-A2AD-F46237FE6FBE}" dt="2022-08-01T10:49:08.981" v="3751" actId="21"/>
          <ac:picMkLst>
            <pc:docMk/>
            <pc:sldMk cId="2750277083" sldId="480"/>
            <ac:picMk id="5" creationId="{00000000-0000-0000-0000-000000000000}"/>
          </ac:picMkLst>
        </pc:picChg>
      </pc:sldChg>
      <pc:sldChg chg="del">
        <pc:chgData name="Brunet, Robert" userId="d0d781c9-e5cd-4a18-94f6-6f089ebe48d8" providerId="ADAL" clId="{5D025DE2-FF5C-403B-A2AD-F46237FE6FBE}" dt="2022-08-01T10:49:05.413" v="3750" actId="2696"/>
        <pc:sldMkLst>
          <pc:docMk/>
          <pc:sldMk cId="3214420097" sldId="483"/>
        </pc:sldMkLst>
      </pc:sldChg>
      <pc:sldChg chg="del">
        <pc:chgData name="Brunet, Robert" userId="d0d781c9-e5cd-4a18-94f6-6f089ebe48d8" providerId="ADAL" clId="{5D025DE2-FF5C-403B-A2AD-F46237FE6FBE}" dt="2022-08-01T10:49:05.413" v="3750" actId="2696"/>
        <pc:sldMkLst>
          <pc:docMk/>
          <pc:sldMk cId="846809294" sldId="485"/>
        </pc:sldMkLst>
      </pc:sldChg>
      <pc:sldChg chg="del">
        <pc:chgData name="Brunet, Robert" userId="d0d781c9-e5cd-4a18-94f6-6f089ebe48d8" providerId="ADAL" clId="{5D025DE2-FF5C-403B-A2AD-F46237FE6FBE}" dt="2022-08-01T10:49:05.413" v="3750" actId="2696"/>
        <pc:sldMkLst>
          <pc:docMk/>
          <pc:sldMk cId="3872001633" sldId="486"/>
        </pc:sldMkLst>
      </pc:sldChg>
      <pc:sldChg chg="del">
        <pc:chgData name="Brunet, Robert" userId="d0d781c9-e5cd-4a18-94f6-6f089ebe48d8" providerId="ADAL" clId="{5D025DE2-FF5C-403B-A2AD-F46237FE6FBE}" dt="2022-08-01T10:49:05.413" v="3750" actId="2696"/>
        <pc:sldMkLst>
          <pc:docMk/>
          <pc:sldMk cId="1417828082" sldId="487"/>
        </pc:sldMkLst>
      </pc:sldChg>
      <pc:sldChg chg="del">
        <pc:chgData name="Brunet, Robert" userId="d0d781c9-e5cd-4a18-94f6-6f089ebe48d8" providerId="ADAL" clId="{5D025DE2-FF5C-403B-A2AD-F46237FE6FBE}" dt="2022-08-01T10:49:05.413" v="3750" actId="2696"/>
        <pc:sldMkLst>
          <pc:docMk/>
          <pc:sldMk cId="3007627597" sldId="488"/>
        </pc:sldMkLst>
      </pc:sldChg>
      <pc:sldChg chg="del">
        <pc:chgData name="Brunet, Robert" userId="d0d781c9-e5cd-4a18-94f6-6f089ebe48d8" providerId="ADAL" clId="{5D025DE2-FF5C-403B-A2AD-F46237FE6FBE}" dt="2022-08-01T10:48:52.942" v="3749" actId="2696"/>
        <pc:sldMkLst>
          <pc:docMk/>
          <pc:sldMk cId="64219633" sldId="489"/>
        </pc:sldMkLst>
      </pc:sldChg>
      <pc:sldChg chg="del">
        <pc:chgData name="Brunet, Robert" userId="d0d781c9-e5cd-4a18-94f6-6f089ebe48d8" providerId="ADAL" clId="{5D025DE2-FF5C-403B-A2AD-F46237FE6FBE}" dt="2022-08-01T10:48:52.942" v="3749" actId="2696"/>
        <pc:sldMkLst>
          <pc:docMk/>
          <pc:sldMk cId="1296088434" sldId="490"/>
        </pc:sldMkLst>
      </pc:sldChg>
      <pc:sldChg chg="del">
        <pc:chgData name="Brunet, Robert" userId="d0d781c9-e5cd-4a18-94f6-6f089ebe48d8" providerId="ADAL" clId="{5D025DE2-FF5C-403B-A2AD-F46237FE6FBE}" dt="2022-08-01T10:48:52.942" v="3749" actId="2696"/>
        <pc:sldMkLst>
          <pc:docMk/>
          <pc:sldMk cId="500006800" sldId="491"/>
        </pc:sldMkLst>
      </pc:sldChg>
      <pc:sldChg chg="del">
        <pc:chgData name="Brunet, Robert" userId="d0d781c9-e5cd-4a18-94f6-6f089ebe48d8" providerId="ADAL" clId="{5D025DE2-FF5C-403B-A2AD-F46237FE6FBE}" dt="2022-08-01T10:48:52.942" v="3749" actId="2696"/>
        <pc:sldMkLst>
          <pc:docMk/>
          <pc:sldMk cId="3901720136" sldId="492"/>
        </pc:sldMkLst>
      </pc:sldChg>
      <pc:sldChg chg="del">
        <pc:chgData name="Brunet, Robert" userId="d0d781c9-e5cd-4a18-94f6-6f089ebe48d8" providerId="ADAL" clId="{5D025DE2-FF5C-403B-A2AD-F46237FE6FBE}" dt="2022-08-01T10:48:52.942" v="3749" actId="2696"/>
        <pc:sldMkLst>
          <pc:docMk/>
          <pc:sldMk cId="3954192748" sldId="493"/>
        </pc:sldMkLst>
      </pc:sldChg>
      <pc:sldChg chg="del">
        <pc:chgData name="Brunet, Robert" userId="d0d781c9-e5cd-4a18-94f6-6f089ebe48d8" providerId="ADAL" clId="{5D025DE2-FF5C-403B-A2AD-F46237FE6FBE}" dt="2022-08-01T10:50:37.319" v="3783" actId="2696"/>
        <pc:sldMkLst>
          <pc:docMk/>
          <pc:sldMk cId="2254882679" sldId="496"/>
        </pc:sldMkLst>
      </pc:sldChg>
      <pc:sldChg chg="del">
        <pc:chgData name="Brunet, Robert" userId="d0d781c9-e5cd-4a18-94f6-6f089ebe48d8" providerId="ADAL" clId="{5D025DE2-FF5C-403B-A2AD-F46237FE6FBE}" dt="2022-08-01T10:50:40.769" v="3784" actId="2696"/>
        <pc:sldMkLst>
          <pc:docMk/>
          <pc:sldMk cId="1421494034" sldId="497"/>
        </pc:sldMkLst>
      </pc:sldChg>
      <pc:sldChg chg="del">
        <pc:chgData name="Brunet, Robert" userId="d0d781c9-e5cd-4a18-94f6-6f089ebe48d8" providerId="ADAL" clId="{5D025DE2-FF5C-403B-A2AD-F46237FE6FBE}" dt="2022-08-01T10:50:43.619" v="3785" actId="2696"/>
        <pc:sldMkLst>
          <pc:docMk/>
          <pc:sldMk cId="241527454" sldId="498"/>
        </pc:sldMkLst>
      </pc:sldChg>
      <pc:sldChg chg="del">
        <pc:chgData name="Brunet, Robert" userId="d0d781c9-e5cd-4a18-94f6-6f089ebe48d8" providerId="ADAL" clId="{5D025DE2-FF5C-403B-A2AD-F46237FE6FBE}" dt="2022-08-01T10:50:45.451" v="3786" actId="2696"/>
        <pc:sldMkLst>
          <pc:docMk/>
          <pc:sldMk cId="478789919" sldId="499"/>
        </pc:sldMkLst>
      </pc:sldChg>
      <pc:sldChg chg="del">
        <pc:chgData name="Brunet, Robert" userId="d0d781c9-e5cd-4a18-94f6-6f089ebe48d8" providerId="ADAL" clId="{5D025DE2-FF5C-403B-A2AD-F46237FE6FBE}" dt="2022-08-01T10:50:50.461" v="3788" actId="2696"/>
        <pc:sldMkLst>
          <pc:docMk/>
          <pc:sldMk cId="2133064747" sldId="500"/>
        </pc:sldMkLst>
      </pc:sldChg>
      <pc:sldChg chg="del">
        <pc:chgData name="Brunet, Robert" userId="d0d781c9-e5cd-4a18-94f6-6f089ebe48d8" providerId="ADAL" clId="{5D025DE2-FF5C-403B-A2AD-F46237FE6FBE}" dt="2022-08-01T10:51:00.537" v="3790" actId="2696"/>
        <pc:sldMkLst>
          <pc:docMk/>
          <pc:sldMk cId="2979971294" sldId="501"/>
        </pc:sldMkLst>
      </pc:sldChg>
      <pc:sldChg chg="del">
        <pc:chgData name="Brunet, Robert" userId="d0d781c9-e5cd-4a18-94f6-6f089ebe48d8" providerId="ADAL" clId="{5D025DE2-FF5C-403B-A2AD-F46237FE6FBE}" dt="2022-08-01T10:51:03.325" v="3791" actId="2696"/>
        <pc:sldMkLst>
          <pc:docMk/>
          <pc:sldMk cId="3271358769" sldId="503"/>
        </pc:sldMkLst>
      </pc:sldChg>
      <pc:sldChg chg="del">
        <pc:chgData name="Brunet, Robert" userId="d0d781c9-e5cd-4a18-94f6-6f089ebe48d8" providerId="ADAL" clId="{5D025DE2-FF5C-403B-A2AD-F46237FE6FBE}" dt="2022-08-01T10:51:05.889" v="3792" actId="2696"/>
        <pc:sldMkLst>
          <pc:docMk/>
          <pc:sldMk cId="3182828998" sldId="505"/>
        </pc:sldMkLst>
      </pc:sldChg>
      <pc:sldChg chg="del">
        <pc:chgData name="Brunet, Robert" userId="d0d781c9-e5cd-4a18-94f6-6f089ebe48d8" providerId="ADAL" clId="{5D025DE2-FF5C-403B-A2AD-F46237FE6FBE}" dt="2022-08-01T10:51:08.675" v="3793" actId="2696"/>
        <pc:sldMkLst>
          <pc:docMk/>
          <pc:sldMk cId="2471950742" sldId="506"/>
        </pc:sldMkLst>
      </pc:sldChg>
      <pc:sldChg chg="del">
        <pc:chgData name="Brunet, Robert" userId="d0d781c9-e5cd-4a18-94f6-6f089ebe48d8" providerId="ADAL" clId="{5D025DE2-FF5C-403B-A2AD-F46237FE6FBE}" dt="2022-08-01T10:51:12.594" v="3795" actId="2696"/>
        <pc:sldMkLst>
          <pc:docMk/>
          <pc:sldMk cId="2080190781" sldId="508"/>
        </pc:sldMkLst>
      </pc:sldChg>
      <pc:sldChg chg="del">
        <pc:chgData name="Brunet, Robert" userId="d0d781c9-e5cd-4a18-94f6-6f089ebe48d8" providerId="ADAL" clId="{5D025DE2-FF5C-403B-A2AD-F46237FE6FBE}" dt="2022-08-01T10:51:10.449" v="3794" actId="2696"/>
        <pc:sldMkLst>
          <pc:docMk/>
          <pc:sldMk cId="2028239597" sldId="509"/>
        </pc:sldMkLst>
      </pc:sldChg>
      <pc:sldChg chg="addSp modSp mod">
        <pc:chgData name="Brunet, Robert" userId="d0d781c9-e5cd-4a18-94f6-6f089ebe48d8" providerId="ADAL" clId="{5D025DE2-FF5C-403B-A2AD-F46237FE6FBE}" dt="2022-08-01T10:46:14.137" v="3594" actId="113"/>
        <pc:sldMkLst>
          <pc:docMk/>
          <pc:sldMk cId="3454479090" sldId="516"/>
        </pc:sldMkLst>
        <pc:spChg chg="mod">
          <ac:chgData name="Brunet, Robert" userId="d0d781c9-e5cd-4a18-94f6-6f089ebe48d8" providerId="ADAL" clId="{5D025DE2-FF5C-403B-A2AD-F46237FE6FBE}" dt="2022-08-01T10:46:14.137" v="3594" actId="113"/>
          <ac:spMkLst>
            <pc:docMk/>
            <pc:sldMk cId="3454479090" sldId="516"/>
            <ac:spMk id="5" creationId="{3909390B-8576-4CEA-8339-56BF3359EDA1}"/>
          </ac:spMkLst>
        </pc:spChg>
        <pc:spChg chg="mod">
          <ac:chgData name="Brunet, Robert" userId="d0d781c9-e5cd-4a18-94f6-6f089ebe48d8" providerId="ADAL" clId="{5D025DE2-FF5C-403B-A2AD-F46237FE6FBE}" dt="2022-08-01T09:26:58.125" v="2924" actId="948"/>
          <ac:spMkLst>
            <pc:docMk/>
            <pc:sldMk cId="3454479090" sldId="516"/>
            <ac:spMk id="11" creationId="{0677DB32-C49C-4737-A227-708974771C83}"/>
          </ac:spMkLst>
        </pc:spChg>
        <pc:picChg chg="add mod">
          <ac:chgData name="Brunet, Robert" userId="d0d781c9-e5cd-4a18-94f6-6f089ebe48d8" providerId="ADAL" clId="{5D025DE2-FF5C-403B-A2AD-F46237FE6FBE}" dt="2022-08-01T07:10:09.284" v="2396"/>
          <ac:picMkLst>
            <pc:docMk/>
            <pc:sldMk cId="3454479090" sldId="516"/>
            <ac:picMk id="4" creationId="{78AF9B4E-AD3D-472A-A51D-B92E985980D4}"/>
          </ac:picMkLst>
        </pc:picChg>
      </pc:sldChg>
      <pc:sldChg chg="del">
        <pc:chgData name="Brunet, Robert" userId="d0d781c9-e5cd-4a18-94f6-6f089ebe48d8" providerId="ADAL" clId="{5D025DE2-FF5C-403B-A2AD-F46237FE6FBE}" dt="2022-07-12T13:54:14.135" v="1838" actId="47"/>
        <pc:sldMkLst>
          <pc:docMk/>
          <pc:sldMk cId="1684911516" sldId="524"/>
        </pc:sldMkLst>
      </pc:sldChg>
      <pc:sldChg chg="del">
        <pc:chgData name="Brunet, Robert" userId="d0d781c9-e5cd-4a18-94f6-6f089ebe48d8" providerId="ADAL" clId="{5D025DE2-FF5C-403B-A2AD-F46237FE6FBE}" dt="2022-07-12T13:54:14.135" v="1838" actId="47"/>
        <pc:sldMkLst>
          <pc:docMk/>
          <pc:sldMk cId="2785156838" sldId="525"/>
        </pc:sldMkLst>
      </pc:sldChg>
      <pc:sldChg chg="del">
        <pc:chgData name="Brunet, Robert" userId="d0d781c9-e5cd-4a18-94f6-6f089ebe48d8" providerId="ADAL" clId="{5D025DE2-FF5C-403B-A2AD-F46237FE6FBE}" dt="2022-07-12T13:54:14.135" v="1838" actId="47"/>
        <pc:sldMkLst>
          <pc:docMk/>
          <pc:sldMk cId="976731806" sldId="526"/>
        </pc:sldMkLst>
      </pc:sldChg>
      <pc:sldChg chg="del">
        <pc:chgData name="Brunet, Robert" userId="d0d781c9-e5cd-4a18-94f6-6f089ebe48d8" providerId="ADAL" clId="{5D025DE2-FF5C-403B-A2AD-F46237FE6FBE}" dt="2022-07-12T13:54:20.210" v="1839" actId="47"/>
        <pc:sldMkLst>
          <pc:docMk/>
          <pc:sldMk cId="3566920474" sldId="527"/>
        </pc:sldMkLst>
      </pc:sldChg>
      <pc:sldChg chg="addSp modSp mod">
        <pc:chgData name="Brunet, Robert" userId="d0d781c9-e5cd-4a18-94f6-6f089ebe48d8" providerId="ADAL" clId="{5D025DE2-FF5C-403B-A2AD-F46237FE6FBE}" dt="2022-08-01T10:46:16.341" v="3595" actId="113"/>
        <pc:sldMkLst>
          <pc:docMk/>
          <pc:sldMk cId="530992147" sldId="528"/>
        </pc:sldMkLst>
        <pc:spChg chg="mod">
          <ac:chgData name="Brunet, Robert" userId="d0d781c9-e5cd-4a18-94f6-6f089ebe48d8" providerId="ADAL" clId="{5D025DE2-FF5C-403B-A2AD-F46237FE6FBE}" dt="2022-08-01T10:46:16.341" v="3595" actId="113"/>
          <ac:spMkLst>
            <pc:docMk/>
            <pc:sldMk cId="530992147" sldId="528"/>
            <ac:spMk id="5" creationId="{3909390B-8576-4CEA-8339-56BF3359EDA1}"/>
          </ac:spMkLst>
        </pc:spChg>
        <pc:spChg chg="mod">
          <ac:chgData name="Brunet, Robert" userId="d0d781c9-e5cd-4a18-94f6-6f089ebe48d8" providerId="ADAL" clId="{5D025DE2-FF5C-403B-A2AD-F46237FE6FBE}" dt="2022-08-01T09:27:01.841" v="2925" actId="108"/>
          <ac:spMkLst>
            <pc:docMk/>
            <pc:sldMk cId="530992147" sldId="528"/>
            <ac:spMk id="11" creationId="{0677DB32-C49C-4737-A227-708974771C83}"/>
          </ac:spMkLst>
        </pc:spChg>
        <pc:picChg chg="add mod">
          <ac:chgData name="Brunet, Robert" userId="d0d781c9-e5cd-4a18-94f6-6f089ebe48d8" providerId="ADAL" clId="{5D025DE2-FF5C-403B-A2AD-F46237FE6FBE}" dt="2022-08-01T07:10:11.483" v="2397"/>
          <ac:picMkLst>
            <pc:docMk/>
            <pc:sldMk cId="530992147" sldId="528"/>
            <ac:picMk id="6" creationId="{A04488FA-8A63-4130-B979-5A9B86217F36}"/>
          </ac:picMkLst>
        </pc:picChg>
      </pc:sldChg>
      <pc:sldChg chg="addSp modSp mod">
        <pc:chgData name="Brunet, Robert" userId="d0d781c9-e5cd-4a18-94f6-6f089ebe48d8" providerId="ADAL" clId="{5D025DE2-FF5C-403B-A2AD-F46237FE6FBE}" dt="2022-08-01T10:46:18.958" v="3596" actId="113"/>
        <pc:sldMkLst>
          <pc:docMk/>
          <pc:sldMk cId="1860815951" sldId="529"/>
        </pc:sldMkLst>
        <pc:spChg chg="mod">
          <ac:chgData name="Brunet, Robert" userId="d0d781c9-e5cd-4a18-94f6-6f089ebe48d8" providerId="ADAL" clId="{5D025DE2-FF5C-403B-A2AD-F46237FE6FBE}" dt="2022-08-01T10:46:18.958" v="3596" actId="113"/>
          <ac:spMkLst>
            <pc:docMk/>
            <pc:sldMk cId="1860815951" sldId="529"/>
            <ac:spMk id="5" creationId="{3909390B-8576-4CEA-8339-56BF3359EDA1}"/>
          </ac:spMkLst>
        </pc:spChg>
        <pc:spChg chg="mod">
          <ac:chgData name="Brunet, Robert" userId="d0d781c9-e5cd-4a18-94f6-6f089ebe48d8" providerId="ADAL" clId="{5D025DE2-FF5C-403B-A2AD-F46237FE6FBE}" dt="2022-08-01T09:27:07.221" v="2927" actId="108"/>
          <ac:spMkLst>
            <pc:docMk/>
            <pc:sldMk cId="1860815951" sldId="529"/>
            <ac:spMk id="11" creationId="{0677DB32-C49C-4737-A227-708974771C83}"/>
          </ac:spMkLst>
        </pc:spChg>
        <pc:picChg chg="add mod">
          <ac:chgData name="Brunet, Robert" userId="d0d781c9-e5cd-4a18-94f6-6f089ebe48d8" providerId="ADAL" clId="{5D025DE2-FF5C-403B-A2AD-F46237FE6FBE}" dt="2022-08-01T07:10:13.571" v="2398"/>
          <ac:picMkLst>
            <pc:docMk/>
            <pc:sldMk cId="1860815951" sldId="529"/>
            <ac:picMk id="4" creationId="{8CEE510D-FEFC-4118-B9AC-6A6B68908755}"/>
          </ac:picMkLst>
        </pc:picChg>
      </pc:sldChg>
      <pc:sldChg chg="modSp del mod">
        <pc:chgData name="Brunet, Robert" userId="d0d781c9-e5cd-4a18-94f6-6f089ebe48d8" providerId="ADAL" clId="{5D025DE2-FF5C-403B-A2AD-F46237FE6FBE}" dt="2022-07-29T07:58:29.064" v="2161" actId="2696"/>
        <pc:sldMkLst>
          <pc:docMk/>
          <pc:sldMk cId="1476576749" sldId="530"/>
        </pc:sldMkLst>
        <pc:spChg chg="mod">
          <ac:chgData name="Brunet, Robert" userId="d0d781c9-e5cd-4a18-94f6-6f089ebe48d8" providerId="ADAL" clId="{5D025DE2-FF5C-403B-A2AD-F46237FE6FBE}" dt="2022-07-29T07:58:13.386" v="2152" actId="21"/>
          <ac:spMkLst>
            <pc:docMk/>
            <pc:sldMk cId="1476576749" sldId="530"/>
            <ac:spMk id="11" creationId="{0677DB32-C49C-4737-A227-708974771C83}"/>
          </ac:spMkLst>
        </pc:spChg>
      </pc:sldChg>
      <pc:sldChg chg="addSp modSp mod">
        <pc:chgData name="Brunet, Robert" userId="d0d781c9-e5cd-4a18-94f6-6f089ebe48d8" providerId="ADAL" clId="{5D025DE2-FF5C-403B-A2AD-F46237FE6FBE}" dt="2022-08-01T10:46:22.226" v="3597" actId="113"/>
        <pc:sldMkLst>
          <pc:docMk/>
          <pc:sldMk cId="3369714076" sldId="531"/>
        </pc:sldMkLst>
        <pc:spChg chg="mod">
          <ac:chgData name="Brunet, Robert" userId="d0d781c9-e5cd-4a18-94f6-6f089ebe48d8" providerId="ADAL" clId="{5D025DE2-FF5C-403B-A2AD-F46237FE6FBE}" dt="2022-08-01T10:46:22.226" v="3597" actId="113"/>
          <ac:spMkLst>
            <pc:docMk/>
            <pc:sldMk cId="3369714076" sldId="531"/>
            <ac:spMk id="5" creationId="{3909390B-8576-4CEA-8339-56BF3359EDA1}"/>
          </ac:spMkLst>
        </pc:spChg>
        <pc:picChg chg="add mod">
          <ac:chgData name="Brunet, Robert" userId="d0d781c9-e5cd-4a18-94f6-6f089ebe48d8" providerId="ADAL" clId="{5D025DE2-FF5C-403B-A2AD-F46237FE6FBE}" dt="2022-08-01T07:10:16.341" v="2399"/>
          <ac:picMkLst>
            <pc:docMk/>
            <pc:sldMk cId="3369714076" sldId="531"/>
            <ac:picMk id="6" creationId="{EE659C8F-48EE-4CFA-B7F6-96B6C2D34797}"/>
          </ac:picMkLst>
        </pc:picChg>
      </pc:sldChg>
      <pc:sldChg chg="modSp mod">
        <pc:chgData name="Brunet, Robert" userId="d0d781c9-e5cd-4a18-94f6-6f089ebe48d8" providerId="ADAL" clId="{5D025DE2-FF5C-403B-A2AD-F46237FE6FBE}" dt="2022-08-01T10:46:24.875" v="3598" actId="113"/>
        <pc:sldMkLst>
          <pc:docMk/>
          <pc:sldMk cId="663582386" sldId="532"/>
        </pc:sldMkLst>
        <pc:spChg chg="mod">
          <ac:chgData name="Brunet, Robert" userId="d0d781c9-e5cd-4a18-94f6-6f089ebe48d8" providerId="ADAL" clId="{5D025DE2-FF5C-403B-A2AD-F46237FE6FBE}" dt="2022-08-01T10:46:24.875" v="3598" actId="113"/>
          <ac:spMkLst>
            <pc:docMk/>
            <pc:sldMk cId="663582386" sldId="532"/>
            <ac:spMk id="5" creationId="{3909390B-8576-4CEA-8339-56BF3359EDA1}"/>
          </ac:spMkLst>
        </pc:spChg>
      </pc:sldChg>
      <pc:sldChg chg="addSp delSp modSp mod">
        <pc:chgData name="Brunet, Robert" userId="d0d781c9-e5cd-4a18-94f6-6f089ebe48d8" providerId="ADAL" clId="{5D025DE2-FF5C-403B-A2AD-F46237FE6FBE}" dt="2022-08-01T10:46:27.876" v="3599" actId="113"/>
        <pc:sldMkLst>
          <pc:docMk/>
          <pc:sldMk cId="2177559858" sldId="533"/>
        </pc:sldMkLst>
        <pc:spChg chg="mod">
          <ac:chgData name="Brunet, Robert" userId="d0d781c9-e5cd-4a18-94f6-6f089ebe48d8" providerId="ADAL" clId="{5D025DE2-FF5C-403B-A2AD-F46237FE6FBE}" dt="2022-08-01T10:46:27.876" v="3599" actId="113"/>
          <ac:spMkLst>
            <pc:docMk/>
            <pc:sldMk cId="2177559858" sldId="533"/>
            <ac:spMk id="5" creationId="{3909390B-8576-4CEA-8339-56BF3359EDA1}"/>
          </ac:spMkLst>
        </pc:spChg>
        <pc:spChg chg="add del mod">
          <ac:chgData name="Brunet, Robert" userId="d0d781c9-e5cd-4a18-94f6-6f089ebe48d8" providerId="ADAL" clId="{5D025DE2-FF5C-403B-A2AD-F46237FE6FBE}" dt="2022-07-29T08:17:08.784" v="2165"/>
          <ac:spMkLst>
            <pc:docMk/>
            <pc:sldMk cId="2177559858" sldId="533"/>
            <ac:spMk id="6" creationId="{4EC46EAF-74D6-43CA-90C3-E2223AAFD875}"/>
          </ac:spMkLst>
        </pc:spChg>
        <pc:spChg chg="mod">
          <ac:chgData name="Brunet, Robert" userId="d0d781c9-e5cd-4a18-94f6-6f089ebe48d8" providerId="ADAL" clId="{5D025DE2-FF5C-403B-A2AD-F46237FE6FBE}" dt="2022-07-29T08:17:18.846" v="2171"/>
          <ac:spMkLst>
            <pc:docMk/>
            <pc:sldMk cId="2177559858" sldId="533"/>
            <ac:spMk id="11" creationId="{0677DB32-C49C-4737-A227-708974771C83}"/>
          </ac:spMkLst>
        </pc:spChg>
        <pc:picChg chg="add mod">
          <ac:chgData name="Brunet, Robert" userId="d0d781c9-e5cd-4a18-94f6-6f089ebe48d8" providerId="ADAL" clId="{5D025DE2-FF5C-403B-A2AD-F46237FE6FBE}" dt="2022-08-01T07:10:19.465" v="2400"/>
          <ac:picMkLst>
            <pc:docMk/>
            <pc:sldMk cId="2177559858" sldId="533"/>
            <ac:picMk id="6" creationId="{7BE97D32-2D6E-4578-B8B6-D40F48587637}"/>
          </ac:picMkLst>
        </pc:picChg>
        <pc:picChg chg="add mod">
          <ac:chgData name="Brunet, Robert" userId="d0d781c9-e5cd-4a18-94f6-6f089ebe48d8" providerId="ADAL" clId="{5D025DE2-FF5C-403B-A2AD-F46237FE6FBE}" dt="2022-07-29T08:17:27.033" v="2174" actId="1076"/>
          <ac:picMkLst>
            <pc:docMk/>
            <pc:sldMk cId="2177559858" sldId="533"/>
            <ac:picMk id="7" creationId="{1CA2435B-D5BA-45AA-A38A-EED2ADC6F093}"/>
          </ac:picMkLst>
        </pc:picChg>
      </pc:sldChg>
      <pc:sldChg chg="addSp delSp modSp del mod">
        <pc:chgData name="Brunet, Robert" userId="d0d781c9-e5cd-4a18-94f6-6f089ebe48d8" providerId="ADAL" clId="{5D025DE2-FF5C-403B-A2AD-F46237FE6FBE}" dt="2022-07-29T08:17:29.347" v="2175" actId="2696"/>
        <pc:sldMkLst>
          <pc:docMk/>
          <pc:sldMk cId="886108342" sldId="534"/>
        </pc:sldMkLst>
        <pc:spChg chg="add del mod">
          <ac:chgData name="Brunet, Robert" userId="d0d781c9-e5cd-4a18-94f6-6f089ebe48d8" providerId="ADAL" clId="{5D025DE2-FF5C-403B-A2AD-F46237FE6FBE}" dt="2022-07-29T08:17:13.706" v="2167" actId="21"/>
          <ac:spMkLst>
            <pc:docMk/>
            <pc:sldMk cId="886108342" sldId="534"/>
            <ac:spMk id="11" creationId="{0677DB32-C49C-4737-A227-708974771C83}"/>
          </ac:spMkLst>
        </pc:spChg>
        <pc:picChg chg="del">
          <ac:chgData name="Brunet, Robert" userId="d0d781c9-e5cd-4a18-94f6-6f089ebe48d8" providerId="ADAL" clId="{5D025DE2-FF5C-403B-A2AD-F46237FE6FBE}" dt="2022-07-29T08:17:22.707" v="2172" actId="21"/>
          <ac:picMkLst>
            <pc:docMk/>
            <pc:sldMk cId="886108342" sldId="534"/>
            <ac:picMk id="6" creationId="{66ABB8CE-79DF-4C8B-B0E2-E424D09BB391}"/>
          </ac:picMkLst>
        </pc:picChg>
      </pc:sldChg>
      <pc:sldChg chg="addSp modSp mod">
        <pc:chgData name="Brunet, Robert" userId="d0d781c9-e5cd-4a18-94f6-6f089ebe48d8" providerId="ADAL" clId="{5D025DE2-FF5C-403B-A2AD-F46237FE6FBE}" dt="2022-08-02T05:26:57.504" v="4134" actId="108"/>
        <pc:sldMkLst>
          <pc:docMk/>
          <pc:sldMk cId="3734059835" sldId="535"/>
        </pc:sldMkLst>
        <pc:spChg chg="mod">
          <ac:chgData name="Brunet, Robert" userId="d0d781c9-e5cd-4a18-94f6-6f089ebe48d8" providerId="ADAL" clId="{5D025DE2-FF5C-403B-A2AD-F46237FE6FBE}" dt="2022-08-02T05:26:57.504" v="4134" actId="108"/>
          <ac:spMkLst>
            <pc:docMk/>
            <pc:sldMk cId="3734059835" sldId="535"/>
            <ac:spMk id="5" creationId="{3909390B-8576-4CEA-8339-56BF3359EDA1}"/>
          </ac:spMkLst>
        </pc:spChg>
        <pc:picChg chg="add mod">
          <ac:chgData name="Brunet, Robert" userId="d0d781c9-e5cd-4a18-94f6-6f089ebe48d8" providerId="ADAL" clId="{5D025DE2-FF5C-403B-A2AD-F46237FE6FBE}" dt="2022-08-01T07:10:21.142" v="2401"/>
          <ac:picMkLst>
            <pc:docMk/>
            <pc:sldMk cId="3734059835" sldId="535"/>
            <ac:picMk id="6" creationId="{F5355CD0-5701-4C6A-89AE-5635453FE8A8}"/>
          </ac:picMkLst>
        </pc:picChg>
      </pc:sldChg>
      <pc:sldChg chg="addSp modSp mod">
        <pc:chgData name="Brunet, Robert" userId="d0d781c9-e5cd-4a18-94f6-6f089ebe48d8" providerId="ADAL" clId="{5D025DE2-FF5C-403B-A2AD-F46237FE6FBE}" dt="2022-08-02T05:27:00.135" v="4135" actId="108"/>
        <pc:sldMkLst>
          <pc:docMk/>
          <pc:sldMk cId="2470274744" sldId="536"/>
        </pc:sldMkLst>
        <pc:spChg chg="mod">
          <ac:chgData name="Brunet, Robert" userId="d0d781c9-e5cd-4a18-94f6-6f089ebe48d8" providerId="ADAL" clId="{5D025DE2-FF5C-403B-A2AD-F46237FE6FBE}" dt="2022-08-02T05:27:00.135" v="4135" actId="108"/>
          <ac:spMkLst>
            <pc:docMk/>
            <pc:sldMk cId="2470274744" sldId="536"/>
            <ac:spMk id="5" creationId="{3909390B-8576-4CEA-8339-56BF3359EDA1}"/>
          </ac:spMkLst>
        </pc:spChg>
        <pc:picChg chg="add mod">
          <ac:chgData name="Brunet, Robert" userId="d0d781c9-e5cd-4a18-94f6-6f089ebe48d8" providerId="ADAL" clId="{5D025DE2-FF5C-403B-A2AD-F46237FE6FBE}" dt="2022-08-01T07:10:23.028" v="2402"/>
          <ac:picMkLst>
            <pc:docMk/>
            <pc:sldMk cId="2470274744" sldId="536"/>
            <ac:picMk id="7" creationId="{BA9BB982-4A5F-4CA2-AF88-BADFD1A05D0F}"/>
          </ac:picMkLst>
        </pc:picChg>
      </pc:sldChg>
      <pc:sldChg chg="addSp modSp mod">
        <pc:chgData name="Brunet, Robert" userId="d0d781c9-e5cd-4a18-94f6-6f089ebe48d8" providerId="ADAL" clId="{5D025DE2-FF5C-403B-A2AD-F46237FE6FBE}" dt="2022-08-02T05:27:02.552" v="4136" actId="108"/>
        <pc:sldMkLst>
          <pc:docMk/>
          <pc:sldMk cId="2161838176" sldId="537"/>
        </pc:sldMkLst>
        <pc:spChg chg="mod">
          <ac:chgData name="Brunet, Robert" userId="d0d781c9-e5cd-4a18-94f6-6f089ebe48d8" providerId="ADAL" clId="{5D025DE2-FF5C-403B-A2AD-F46237FE6FBE}" dt="2022-08-02T05:27:02.552" v="4136" actId="108"/>
          <ac:spMkLst>
            <pc:docMk/>
            <pc:sldMk cId="2161838176" sldId="537"/>
            <ac:spMk id="5" creationId="{3909390B-8576-4CEA-8339-56BF3359EDA1}"/>
          </ac:spMkLst>
        </pc:spChg>
        <pc:picChg chg="add mod">
          <ac:chgData name="Brunet, Robert" userId="d0d781c9-e5cd-4a18-94f6-6f089ebe48d8" providerId="ADAL" clId="{5D025DE2-FF5C-403B-A2AD-F46237FE6FBE}" dt="2022-08-01T07:10:26.084" v="2403"/>
          <ac:picMkLst>
            <pc:docMk/>
            <pc:sldMk cId="2161838176" sldId="537"/>
            <ac:picMk id="6" creationId="{41BCFC72-736A-4C46-AF71-14EE460F5D9F}"/>
          </ac:picMkLst>
        </pc:picChg>
      </pc:sldChg>
      <pc:sldChg chg="addSp modSp mod">
        <pc:chgData name="Brunet, Robert" userId="d0d781c9-e5cd-4a18-94f6-6f089ebe48d8" providerId="ADAL" clId="{5D025DE2-FF5C-403B-A2AD-F46237FE6FBE}" dt="2022-08-02T05:27:15.695" v="4141" actId="108"/>
        <pc:sldMkLst>
          <pc:docMk/>
          <pc:sldMk cId="914082187" sldId="538"/>
        </pc:sldMkLst>
        <pc:spChg chg="mod">
          <ac:chgData name="Brunet, Robert" userId="d0d781c9-e5cd-4a18-94f6-6f089ebe48d8" providerId="ADAL" clId="{5D025DE2-FF5C-403B-A2AD-F46237FE6FBE}" dt="2022-08-02T05:27:15.695" v="4141" actId="108"/>
          <ac:spMkLst>
            <pc:docMk/>
            <pc:sldMk cId="914082187" sldId="538"/>
            <ac:spMk id="5" creationId="{3909390B-8576-4CEA-8339-56BF3359EDA1}"/>
          </ac:spMkLst>
        </pc:spChg>
        <pc:picChg chg="add mod">
          <ac:chgData name="Brunet, Robert" userId="d0d781c9-e5cd-4a18-94f6-6f089ebe48d8" providerId="ADAL" clId="{5D025DE2-FF5C-403B-A2AD-F46237FE6FBE}" dt="2022-08-01T07:10:28.260" v="2404"/>
          <ac:picMkLst>
            <pc:docMk/>
            <pc:sldMk cId="914082187" sldId="538"/>
            <ac:picMk id="7" creationId="{30C938C4-93D6-4B70-89B5-B5350948A156}"/>
          </ac:picMkLst>
        </pc:picChg>
      </pc:sldChg>
      <pc:sldChg chg="addSp modSp mod">
        <pc:chgData name="Brunet, Robert" userId="d0d781c9-e5cd-4a18-94f6-6f089ebe48d8" providerId="ADAL" clId="{5D025DE2-FF5C-403B-A2AD-F46237FE6FBE}" dt="2022-08-02T05:27:12.975" v="4140" actId="108"/>
        <pc:sldMkLst>
          <pc:docMk/>
          <pc:sldMk cId="2522181138" sldId="539"/>
        </pc:sldMkLst>
        <pc:spChg chg="mod">
          <ac:chgData name="Brunet, Robert" userId="d0d781c9-e5cd-4a18-94f6-6f089ebe48d8" providerId="ADAL" clId="{5D025DE2-FF5C-403B-A2AD-F46237FE6FBE}" dt="2022-08-02T05:27:12.975" v="4140" actId="108"/>
          <ac:spMkLst>
            <pc:docMk/>
            <pc:sldMk cId="2522181138" sldId="539"/>
            <ac:spMk id="5" creationId="{3909390B-8576-4CEA-8339-56BF3359EDA1}"/>
          </ac:spMkLst>
        </pc:spChg>
        <pc:picChg chg="add mod">
          <ac:chgData name="Brunet, Robert" userId="d0d781c9-e5cd-4a18-94f6-6f089ebe48d8" providerId="ADAL" clId="{5D025DE2-FF5C-403B-A2AD-F46237FE6FBE}" dt="2022-08-01T07:10:31.464" v="2405"/>
          <ac:picMkLst>
            <pc:docMk/>
            <pc:sldMk cId="2522181138" sldId="539"/>
            <ac:picMk id="7" creationId="{02710EB1-75AC-4111-A56F-55694BC613A4}"/>
          </ac:picMkLst>
        </pc:picChg>
      </pc:sldChg>
      <pc:sldChg chg="addSp modSp mod">
        <pc:chgData name="Brunet, Robert" userId="d0d781c9-e5cd-4a18-94f6-6f089ebe48d8" providerId="ADAL" clId="{5D025DE2-FF5C-403B-A2AD-F46237FE6FBE}" dt="2022-08-03T14:55:39.808" v="5471"/>
        <pc:sldMkLst>
          <pc:docMk/>
          <pc:sldMk cId="2573389269" sldId="540"/>
        </pc:sldMkLst>
        <pc:spChg chg="mod">
          <ac:chgData name="Brunet, Robert" userId="d0d781c9-e5cd-4a18-94f6-6f089ebe48d8" providerId="ADAL" clId="{5D025DE2-FF5C-403B-A2AD-F46237FE6FBE}" dt="2022-08-02T05:27:10.771" v="4139" actId="108"/>
          <ac:spMkLst>
            <pc:docMk/>
            <pc:sldMk cId="2573389269" sldId="540"/>
            <ac:spMk id="5" creationId="{3909390B-8576-4CEA-8339-56BF3359EDA1}"/>
          </ac:spMkLst>
        </pc:spChg>
        <pc:picChg chg="add mod">
          <ac:chgData name="Brunet, Robert" userId="d0d781c9-e5cd-4a18-94f6-6f089ebe48d8" providerId="ADAL" clId="{5D025DE2-FF5C-403B-A2AD-F46237FE6FBE}" dt="2022-08-03T14:55:39.808" v="5471"/>
          <ac:picMkLst>
            <pc:docMk/>
            <pc:sldMk cId="2573389269" sldId="540"/>
            <ac:picMk id="6" creationId="{E2F89656-EB4A-4760-8800-2179C0288021}"/>
          </ac:picMkLst>
        </pc:picChg>
      </pc:sldChg>
      <pc:sldChg chg="addSp modSp mod">
        <pc:chgData name="Brunet, Robert" userId="d0d781c9-e5cd-4a18-94f6-6f089ebe48d8" providerId="ADAL" clId="{5D025DE2-FF5C-403B-A2AD-F46237FE6FBE}" dt="2022-08-02T05:27:08.529" v="4138" actId="108"/>
        <pc:sldMkLst>
          <pc:docMk/>
          <pc:sldMk cId="3951811365" sldId="541"/>
        </pc:sldMkLst>
        <pc:spChg chg="mod">
          <ac:chgData name="Brunet, Robert" userId="d0d781c9-e5cd-4a18-94f6-6f089ebe48d8" providerId="ADAL" clId="{5D025DE2-FF5C-403B-A2AD-F46237FE6FBE}" dt="2022-08-02T05:27:08.529" v="4138" actId="108"/>
          <ac:spMkLst>
            <pc:docMk/>
            <pc:sldMk cId="3951811365" sldId="541"/>
            <ac:spMk id="5" creationId="{3909390B-8576-4CEA-8339-56BF3359EDA1}"/>
          </ac:spMkLst>
        </pc:spChg>
        <pc:picChg chg="add mod">
          <ac:chgData name="Brunet, Robert" userId="d0d781c9-e5cd-4a18-94f6-6f089ebe48d8" providerId="ADAL" clId="{5D025DE2-FF5C-403B-A2AD-F46237FE6FBE}" dt="2022-08-01T07:10:34.367" v="2406"/>
          <ac:picMkLst>
            <pc:docMk/>
            <pc:sldMk cId="3951811365" sldId="541"/>
            <ac:picMk id="8" creationId="{DB90C40B-17A7-4749-8D56-DB22F97729AF}"/>
          </ac:picMkLst>
        </pc:picChg>
      </pc:sldChg>
      <pc:sldChg chg="addSp modSp mod">
        <pc:chgData name="Brunet, Robert" userId="d0d781c9-e5cd-4a18-94f6-6f089ebe48d8" providerId="ADAL" clId="{5D025DE2-FF5C-403B-A2AD-F46237FE6FBE}" dt="2022-08-02T05:27:06.152" v="4137" actId="108"/>
        <pc:sldMkLst>
          <pc:docMk/>
          <pc:sldMk cId="2191139134" sldId="542"/>
        </pc:sldMkLst>
        <pc:spChg chg="mod">
          <ac:chgData name="Brunet, Robert" userId="d0d781c9-e5cd-4a18-94f6-6f089ebe48d8" providerId="ADAL" clId="{5D025DE2-FF5C-403B-A2AD-F46237FE6FBE}" dt="2022-08-02T05:27:06.152" v="4137" actId="108"/>
          <ac:spMkLst>
            <pc:docMk/>
            <pc:sldMk cId="2191139134" sldId="542"/>
            <ac:spMk id="5" creationId="{3909390B-8576-4CEA-8339-56BF3359EDA1}"/>
          </ac:spMkLst>
        </pc:spChg>
        <pc:picChg chg="add mod">
          <ac:chgData name="Brunet, Robert" userId="d0d781c9-e5cd-4a18-94f6-6f089ebe48d8" providerId="ADAL" clId="{5D025DE2-FF5C-403B-A2AD-F46237FE6FBE}" dt="2022-08-01T07:10:37.380" v="2407"/>
          <ac:picMkLst>
            <pc:docMk/>
            <pc:sldMk cId="2191139134" sldId="542"/>
            <ac:picMk id="6" creationId="{8B4FED0E-8061-453C-9932-F56486BB1402}"/>
          </ac:picMkLst>
        </pc:picChg>
      </pc:sldChg>
      <pc:sldChg chg="addSp modSp mod">
        <pc:chgData name="Brunet, Robert" userId="d0d781c9-e5cd-4a18-94f6-6f089ebe48d8" providerId="ADAL" clId="{5D025DE2-FF5C-403B-A2AD-F46237FE6FBE}" dt="2022-08-02T05:27:25.738" v="4142" actId="108"/>
        <pc:sldMkLst>
          <pc:docMk/>
          <pc:sldMk cId="1353801403" sldId="543"/>
        </pc:sldMkLst>
        <pc:spChg chg="mod">
          <ac:chgData name="Brunet, Robert" userId="d0d781c9-e5cd-4a18-94f6-6f089ebe48d8" providerId="ADAL" clId="{5D025DE2-FF5C-403B-A2AD-F46237FE6FBE}" dt="2022-08-02T05:27:25.738" v="4142" actId="108"/>
          <ac:spMkLst>
            <pc:docMk/>
            <pc:sldMk cId="1353801403" sldId="543"/>
            <ac:spMk id="5" creationId="{3909390B-8576-4CEA-8339-56BF3359EDA1}"/>
          </ac:spMkLst>
        </pc:spChg>
        <pc:picChg chg="add mod">
          <ac:chgData name="Brunet, Robert" userId="d0d781c9-e5cd-4a18-94f6-6f089ebe48d8" providerId="ADAL" clId="{5D025DE2-FF5C-403B-A2AD-F46237FE6FBE}" dt="2022-08-01T07:10:40.464" v="2408"/>
          <ac:picMkLst>
            <pc:docMk/>
            <pc:sldMk cId="1353801403" sldId="543"/>
            <ac:picMk id="7" creationId="{DD1565DA-57AE-4585-95CA-4827CDAC048D}"/>
          </ac:picMkLst>
        </pc:picChg>
      </pc:sldChg>
      <pc:sldChg chg="addSp modSp mod">
        <pc:chgData name="Brunet, Robert" userId="d0d781c9-e5cd-4a18-94f6-6f089ebe48d8" providerId="ADAL" clId="{5D025DE2-FF5C-403B-A2AD-F46237FE6FBE}" dt="2022-08-02T05:27:28.105" v="4143" actId="108"/>
        <pc:sldMkLst>
          <pc:docMk/>
          <pc:sldMk cId="3559807735" sldId="544"/>
        </pc:sldMkLst>
        <pc:spChg chg="mod">
          <ac:chgData name="Brunet, Robert" userId="d0d781c9-e5cd-4a18-94f6-6f089ebe48d8" providerId="ADAL" clId="{5D025DE2-FF5C-403B-A2AD-F46237FE6FBE}" dt="2022-08-02T05:27:28.105" v="4143" actId="108"/>
          <ac:spMkLst>
            <pc:docMk/>
            <pc:sldMk cId="3559807735" sldId="544"/>
            <ac:spMk id="5" creationId="{3909390B-8576-4CEA-8339-56BF3359EDA1}"/>
          </ac:spMkLst>
        </pc:spChg>
        <pc:picChg chg="add mod">
          <ac:chgData name="Brunet, Robert" userId="d0d781c9-e5cd-4a18-94f6-6f089ebe48d8" providerId="ADAL" clId="{5D025DE2-FF5C-403B-A2AD-F46237FE6FBE}" dt="2022-08-01T07:10:43.664" v="2409"/>
          <ac:picMkLst>
            <pc:docMk/>
            <pc:sldMk cId="3559807735" sldId="544"/>
            <ac:picMk id="6" creationId="{D8FEEAC1-3BC6-45D6-91BA-47F9E214C049}"/>
          </ac:picMkLst>
        </pc:picChg>
      </pc:sldChg>
      <pc:sldChg chg="addSp delSp modSp mod">
        <pc:chgData name="Brunet, Robert" userId="d0d781c9-e5cd-4a18-94f6-6f089ebe48d8" providerId="ADAL" clId="{5D025DE2-FF5C-403B-A2AD-F46237FE6FBE}" dt="2022-08-02T05:24:52.614" v="4123" actId="948"/>
        <pc:sldMkLst>
          <pc:docMk/>
          <pc:sldMk cId="541428131" sldId="546"/>
        </pc:sldMkLst>
        <pc:spChg chg="add mod">
          <ac:chgData name="Brunet, Robert" userId="d0d781c9-e5cd-4a18-94f6-6f089ebe48d8" providerId="ADAL" clId="{5D025DE2-FF5C-403B-A2AD-F46237FE6FBE}" dt="2022-08-02T05:24:52.614" v="4123" actId="948"/>
          <ac:spMkLst>
            <pc:docMk/>
            <pc:sldMk cId="541428131" sldId="546"/>
            <ac:spMk id="13" creationId="{6E8028C6-1448-4C36-B00D-587FE97CB865}"/>
          </ac:spMkLst>
        </pc:spChg>
        <pc:graphicFrameChg chg="del mod">
          <ac:chgData name="Brunet, Robert" userId="d0d781c9-e5cd-4a18-94f6-6f089ebe48d8" providerId="ADAL" clId="{5D025DE2-FF5C-403B-A2AD-F46237FE6FBE}" dt="2022-07-12T08:21:49.240" v="1512" actId="478"/>
          <ac:graphicFrameMkLst>
            <pc:docMk/>
            <pc:sldMk cId="541428131" sldId="546"/>
            <ac:graphicFrameMk id="7" creationId="{CE2B5732-D670-4160-9E1C-7965E9505763}"/>
          </ac:graphicFrameMkLst>
        </pc:graphicFrameChg>
        <pc:picChg chg="del">
          <ac:chgData name="Brunet, Robert" userId="d0d781c9-e5cd-4a18-94f6-6f089ebe48d8" providerId="ADAL" clId="{5D025DE2-FF5C-403B-A2AD-F46237FE6FBE}" dt="2022-07-12T08:21:43.194" v="1494" actId="478"/>
          <ac:picMkLst>
            <pc:docMk/>
            <pc:sldMk cId="541428131" sldId="546"/>
            <ac:picMk id="8" creationId="{5A80FF7C-EE55-4AE2-9232-858B7CD04202}"/>
          </ac:picMkLst>
        </pc:picChg>
        <pc:picChg chg="del">
          <ac:chgData name="Brunet, Robert" userId="d0d781c9-e5cd-4a18-94f6-6f089ebe48d8" providerId="ADAL" clId="{5D025DE2-FF5C-403B-A2AD-F46237FE6FBE}" dt="2022-07-12T08:21:42.182" v="1493" actId="478"/>
          <ac:picMkLst>
            <pc:docMk/>
            <pc:sldMk cId="541428131" sldId="546"/>
            <ac:picMk id="10" creationId="{333505BF-5A18-4752-9667-87EBAF15E982}"/>
          </ac:picMkLst>
        </pc:picChg>
        <pc:picChg chg="del">
          <ac:chgData name="Brunet, Robert" userId="d0d781c9-e5cd-4a18-94f6-6f089ebe48d8" providerId="ADAL" clId="{5D025DE2-FF5C-403B-A2AD-F46237FE6FBE}" dt="2022-07-12T08:21:41.546" v="1492" actId="478"/>
          <ac:picMkLst>
            <pc:docMk/>
            <pc:sldMk cId="541428131" sldId="546"/>
            <ac:picMk id="12" creationId="{8F56E2F3-5F7F-4E53-94C0-DFEEB5F63D7D}"/>
          </ac:picMkLst>
        </pc:picChg>
        <pc:picChg chg="del">
          <ac:chgData name="Brunet, Robert" userId="d0d781c9-e5cd-4a18-94f6-6f089ebe48d8" providerId="ADAL" clId="{5D025DE2-FF5C-403B-A2AD-F46237FE6FBE}" dt="2022-07-12T08:21:41.034" v="1491" actId="478"/>
          <ac:picMkLst>
            <pc:docMk/>
            <pc:sldMk cId="541428131" sldId="546"/>
            <ac:picMk id="14" creationId="{EF0F63C6-2993-4F43-9021-D1B1037A026E}"/>
          </ac:picMkLst>
        </pc:picChg>
        <pc:picChg chg="del">
          <ac:chgData name="Brunet, Robert" userId="d0d781c9-e5cd-4a18-94f6-6f089ebe48d8" providerId="ADAL" clId="{5D025DE2-FF5C-403B-A2AD-F46237FE6FBE}" dt="2022-07-12T08:21:40.472" v="1490" actId="478"/>
          <ac:picMkLst>
            <pc:docMk/>
            <pc:sldMk cId="541428131" sldId="546"/>
            <ac:picMk id="16" creationId="{E28C7A2D-9D34-498C-BF0A-15E532EC5758}"/>
          </ac:picMkLst>
        </pc:picChg>
        <pc:picChg chg="del">
          <ac:chgData name="Brunet, Robert" userId="d0d781c9-e5cd-4a18-94f6-6f089ebe48d8" providerId="ADAL" clId="{5D025DE2-FF5C-403B-A2AD-F46237FE6FBE}" dt="2022-07-12T08:21:39.931" v="1489" actId="478"/>
          <ac:picMkLst>
            <pc:docMk/>
            <pc:sldMk cId="541428131" sldId="546"/>
            <ac:picMk id="18" creationId="{5AFB2260-0A0F-47E5-9540-9CCF5B6678D2}"/>
          </ac:picMkLst>
        </pc:picChg>
        <pc:picChg chg="del">
          <ac:chgData name="Brunet, Robert" userId="d0d781c9-e5cd-4a18-94f6-6f089ebe48d8" providerId="ADAL" clId="{5D025DE2-FF5C-403B-A2AD-F46237FE6FBE}" dt="2022-07-12T08:21:39.391" v="1488" actId="478"/>
          <ac:picMkLst>
            <pc:docMk/>
            <pc:sldMk cId="541428131" sldId="546"/>
            <ac:picMk id="20" creationId="{DD4CEF2E-DE19-4DEB-9E1D-2CCC2F3D8B86}"/>
          </ac:picMkLst>
        </pc:picChg>
        <pc:picChg chg="del">
          <ac:chgData name="Brunet, Robert" userId="d0d781c9-e5cd-4a18-94f6-6f089ebe48d8" providerId="ADAL" clId="{5D025DE2-FF5C-403B-A2AD-F46237FE6FBE}" dt="2022-07-12T08:21:38.601" v="1487" actId="478"/>
          <ac:picMkLst>
            <pc:docMk/>
            <pc:sldMk cId="541428131" sldId="546"/>
            <ac:picMk id="22" creationId="{A8E31D98-6BEB-4BDD-9622-FC44A8C90B6A}"/>
          </ac:picMkLst>
        </pc:picChg>
      </pc:sldChg>
      <pc:sldChg chg="addSp modSp mod">
        <pc:chgData name="Brunet, Robert" userId="d0d781c9-e5cd-4a18-94f6-6f089ebe48d8" providerId="ADAL" clId="{5D025DE2-FF5C-403B-A2AD-F46237FE6FBE}" dt="2022-08-02T05:25:26.808" v="4125" actId="948"/>
        <pc:sldMkLst>
          <pc:docMk/>
          <pc:sldMk cId="2072540975" sldId="547"/>
        </pc:sldMkLst>
        <pc:spChg chg="add mod">
          <ac:chgData name="Brunet, Robert" userId="d0d781c9-e5cd-4a18-94f6-6f089ebe48d8" providerId="ADAL" clId="{5D025DE2-FF5C-403B-A2AD-F46237FE6FBE}" dt="2022-08-02T05:25:26.808" v="4125" actId="948"/>
          <ac:spMkLst>
            <pc:docMk/>
            <pc:sldMk cId="2072540975" sldId="547"/>
            <ac:spMk id="3" creationId="{D2362542-E5D1-45E9-AB48-A75A660E85BB}"/>
          </ac:spMkLst>
        </pc:spChg>
        <pc:picChg chg="add mod">
          <ac:chgData name="Brunet, Robert" userId="d0d781c9-e5cd-4a18-94f6-6f089ebe48d8" providerId="ADAL" clId="{5D025DE2-FF5C-403B-A2AD-F46237FE6FBE}" dt="2022-08-01T07:09:58.198" v="2394"/>
          <ac:picMkLst>
            <pc:docMk/>
            <pc:sldMk cId="2072540975" sldId="547"/>
            <ac:picMk id="5" creationId="{CB402032-8084-4C18-A419-3517D66B671F}"/>
          </ac:picMkLst>
        </pc:picChg>
      </pc:sldChg>
      <pc:sldChg chg="addSp delSp modSp mod">
        <pc:chgData name="Brunet, Robert" userId="d0d781c9-e5cd-4a18-94f6-6f089ebe48d8" providerId="ADAL" clId="{5D025DE2-FF5C-403B-A2AD-F46237FE6FBE}" dt="2022-08-03T14:44:55.708" v="5469"/>
        <pc:sldMkLst>
          <pc:docMk/>
          <pc:sldMk cId="1133011807" sldId="548"/>
        </pc:sldMkLst>
        <pc:spChg chg="add mod">
          <ac:chgData name="Brunet, Robert" userId="d0d781c9-e5cd-4a18-94f6-6f089ebe48d8" providerId="ADAL" clId="{5D025DE2-FF5C-403B-A2AD-F46237FE6FBE}" dt="2022-08-03T14:44:55.708" v="5469"/>
          <ac:spMkLst>
            <pc:docMk/>
            <pc:sldMk cId="1133011807" sldId="548"/>
            <ac:spMk id="3" creationId="{01D30C95-D5ED-4CA8-9E04-B23D861E68BB}"/>
          </ac:spMkLst>
        </pc:spChg>
        <pc:picChg chg="add del mod">
          <ac:chgData name="Brunet, Robert" userId="d0d781c9-e5cd-4a18-94f6-6f089ebe48d8" providerId="ADAL" clId="{5D025DE2-FF5C-403B-A2AD-F46237FE6FBE}" dt="2022-08-01T07:17:16.867" v="2411" actId="478"/>
          <ac:picMkLst>
            <pc:docMk/>
            <pc:sldMk cId="1133011807" sldId="548"/>
            <ac:picMk id="5" creationId="{D0FDF52B-91C5-4E63-A33A-B55370F1DA93}"/>
          </ac:picMkLst>
        </pc:picChg>
        <pc:picChg chg="add mod">
          <ac:chgData name="Brunet, Robert" userId="d0d781c9-e5cd-4a18-94f6-6f089ebe48d8" providerId="ADAL" clId="{5D025DE2-FF5C-403B-A2AD-F46237FE6FBE}" dt="2022-08-01T07:17:28.142" v="2412"/>
          <ac:picMkLst>
            <pc:docMk/>
            <pc:sldMk cId="1133011807" sldId="548"/>
            <ac:picMk id="6" creationId="{E08F92E3-8072-4DF8-8BF4-E97C2148A6FB}"/>
          </ac:picMkLst>
        </pc:picChg>
      </pc:sldChg>
      <pc:sldChg chg="addSp modSp mod">
        <pc:chgData name="Brunet, Robert" userId="d0d781c9-e5cd-4a18-94f6-6f089ebe48d8" providerId="ADAL" clId="{5D025DE2-FF5C-403B-A2AD-F46237FE6FBE}" dt="2022-08-02T05:27:35.504" v="4144" actId="108"/>
        <pc:sldMkLst>
          <pc:docMk/>
          <pc:sldMk cId="2514445314" sldId="549"/>
        </pc:sldMkLst>
        <pc:spChg chg="mod">
          <ac:chgData name="Brunet, Robert" userId="d0d781c9-e5cd-4a18-94f6-6f089ebe48d8" providerId="ADAL" clId="{5D025DE2-FF5C-403B-A2AD-F46237FE6FBE}" dt="2022-08-02T05:27:35.504" v="4144" actId="108"/>
          <ac:spMkLst>
            <pc:docMk/>
            <pc:sldMk cId="2514445314" sldId="549"/>
            <ac:spMk id="5" creationId="{3909390B-8576-4CEA-8339-56BF3359EDA1}"/>
          </ac:spMkLst>
        </pc:spChg>
        <pc:spChg chg="mod">
          <ac:chgData name="Brunet, Robert" userId="d0d781c9-e5cd-4a18-94f6-6f089ebe48d8" providerId="ADAL" clId="{5D025DE2-FF5C-403B-A2AD-F46237FE6FBE}" dt="2022-07-29T08:53:10.453" v="2176" actId="6549"/>
          <ac:spMkLst>
            <pc:docMk/>
            <pc:sldMk cId="2514445314" sldId="549"/>
            <ac:spMk id="11" creationId="{0677DB32-C49C-4737-A227-708974771C83}"/>
          </ac:spMkLst>
        </pc:spChg>
        <pc:picChg chg="add mod">
          <ac:chgData name="Brunet, Robert" userId="d0d781c9-e5cd-4a18-94f6-6f089ebe48d8" providerId="ADAL" clId="{5D025DE2-FF5C-403B-A2AD-F46237FE6FBE}" dt="2022-08-01T07:17:43.951" v="2414"/>
          <ac:picMkLst>
            <pc:docMk/>
            <pc:sldMk cId="2514445314" sldId="549"/>
            <ac:picMk id="4" creationId="{130C813A-7812-49AD-849C-3EABE1C1ADCA}"/>
          </ac:picMkLst>
        </pc:picChg>
      </pc:sldChg>
      <pc:sldChg chg="addSp modSp mod">
        <pc:chgData name="Brunet, Robert" userId="d0d781c9-e5cd-4a18-94f6-6f089ebe48d8" providerId="ADAL" clId="{5D025DE2-FF5C-403B-A2AD-F46237FE6FBE}" dt="2022-08-02T05:27:38.845" v="4145" actId="108"/>
        <pc:sldMkLst>
          <pc:docMk/>
          <pc:sldMk cId="2938339552" sldId="550"/>
        </pc:sldMkLst>
        <pc:spChg chg="mod">
          <ac:chgData name="Brunet, Robert" userId="d0d781c9-e5cd-4a18-94f6-6f089ebe48d8" providerId="ADAL" clId="{5D025DE2-FF5C-403B-A2AD-F46237FE6FBE}" dt="2022-08-02T05:27:38.845" v="4145" actId="108"/>
          <ac:spMkLst>
            <pc:docMk/>
            <pc:sldMk cId="2938339552" sldId="550"/>
            <ac:spMk id="5" creationId="{3909390B-8576-4CEA-8339-56BF3359EDA1}"/>
          </ac:spMkLst>
        </pc:spChg>
        <pc:picChg chg="add mod">
          <ac:chgData name="Brunet, Robert" userId="d0d781c9-e5cd-4a18-94f6-6f089ebe48d8" providerId="ADAL" clId="{5D025DE2-FF5C-403B-A2AD-F46237FE6FBE}" dt="2022-08-01T07:17:46.549" v="2415"/>
          <ac:picMkLst>
            <pc:docMk/>
            <pc:sldMk cId="2938339552" sldId="550"/>
            <ac:picMk id="7" creationId="{83EDCD88-8FFA-4C81-A526-FD1D7B8629BE}"/>
          </ac:picMkLst>
        </pc:picChg>
      </pc:sldChg>
      <pc:sldChg chg="addSp modSp mod">
        <pc:chgData name="Brunet, Robert" userId="d0d781c9-e5cd-4a18-94f6-6f089ebe48d8" providerId="ADAL" clId="{5D025DE2-FF5C-403B-A2AD-F46237FE6FBE}" dt="2022-08-02T05:27:45.824" v="4147" actId="108"/>
        <pc:sldMkLst>
          <pc:docMk/>
          <pc:sldMk cId="93636012" sldId="551"/>
        </pc:sldMkLst>
        <pc:spChg chg="mod">
          <ac:chgData name="Brunet, Robert" userId="d0d781c9-e5cd-4a18-94f6-6f089ebe48d8" providerId="ADAL" clId="{5D025DE2-FF5C-403B-A2AD-F46237FE6FBE}" dt="2022-08-02T05:27:45.824" v="4147" actId="108"/>
          <ac:spMkLst>
            <pc:docMk/>
            <pc:sldMk cId="93636012" sldId="551"/>
            <ac:spMk id="5" creationId="{3909390B-8576-4CEA-8339-56BF3359EDA1}"/>
          </ac:spMkLst>
        </pc:spChg>
        <pc:picChg chg="add mod">
          <ac:chgData name="Brunet, Robert" userId="d0d781c9-e5cd-4a18-94f6-6f089ebe48d8" providerId="ADAL" clId="{5D025DE2-FF5C-403B-A2AD-F46237FE6FBE}" dt="2022-08-01T07:17:49.722" v="2416"/>
          <ac:picMkLst>
            <pc:docMk/>
            <pc:sldMk cId="93636012" sldId="551"/>
            <ac:picMk id="6" creationId="{9D17A636-E264-47B1-9113-53FB6FCA7413}"/>
          </ac:picMkLst>
        </pc:picChg>
      </pc:sldChg>
      <pc:sldChg chg="addSp modSp mod">
        <pc:chgData name="Brunet, Robert" userId="d0d781c9-e5cd-4a18-94f6-6f089ebe48d8" providerId="ADAL" clId="{5D025DE2-FF5C-403B-A2AD-F46237FE6FBE}" dt="2022-08-02T05:27:48.647" v="4148" actId="108"/>
        <pc:sldMkLst>
          <pc:docMk/>
          <pc:sldMk cId="4080511030" sldId="552"/>
        </pc:sldMkLst>
        <pc:spChg chg="mod">
          <ac:chgData name="Brunet, Robert" userId="d0d781c9-e5cd-4a18-94f6-6f089ebe48d8" providerId="ADAL" clId="{5D025DE2-FF5C-403B-A2AD-F46237FE6FBE}" dt="2022-08-02T05:27:48.647" v="4148" actId="108"/>
          <ac:spMkLst>
            <pc:docMk/>
            <pc:sldMk cId="4080511030" sldId="552"/>
            <ac:spMk id="5" creationId="{3909390B-8576-4CEA-8339-56BF3359EDA1}"/>
          </ac:spMkLst>
        </pc:spChg>
        <pc:picChg chg="add mod">
          <ac:chgData name="Brunet, Robert" userId="d0d781c9-e5cd-4a18-94f6-6f089ebe48d8" providerId="ADAL" clId="{5D025DE2-FF5C-403B-A2AD-F46237FE6FBE}" dt="2022-08-01T07:17:52.393" v="2417"/>
          <ac:picMkLst>
            <pc:docMk/>
            <pc:sldMk cId="4080511030" sldId="552"/>
            <ac:picMk id="7" creationId="{2CBAFCB3-C8D8-4490-9B6E-3F642003DECB}"/>
          </ac:picMkLst>
        </pc:picChg>
      </pc:sldChg>
      <pc:sldChg chg="addSp modSp mod">
        <pc:chgData name="Brunet, Robert" userId="d0d781c9-e5cd-4a18-94f6-6f089ebe48d8" providerId="ADAL" clId="{5D025DE2-FF5C-403B-A2AD-F46237FE6FBE}" dt="2022-08-02T05:27:51.696" v="4149" actId="108"/>
        <pc:sldMkLst>
          <pc:docMk/>
          <pc:sldMk cId="1791943151" sldId="553"/>
        </pc:sldMkLst>
        <pc:spChg chg="mod">
          <ac:chgData name="Brunet, Robert" userId="d0d781c9-e5cd-4a18-94f6-6f089ebe48d8" providerId="ADAL" clId="{5D025DE2-FF5C-403B-A2AD-F46237FE6FBE}" dt="2022-08-02T05:27:51.696" v="4149" actId="108"/>
          <ac:spMkLst>
            <pc:docMk/>
            <pc:sldMk cId="1791943151" sldId="553"/>
            <ac:spMk id="5" creationId="{3909390B-8576-4CEA-8339-56BF3359EDA1}"/>
          </ac:spMkLst>
        </pc:spChg>
        <pc:picChg chg="add mod">
          <ac:chgData name="Brunet, Robert" userId="d0d781c9-e5cd-4a18-94f6-6f089ebe48d8" providerId="ADAL" clId="{5D025DE2-FF5C-403B-A2AD-F46237FE6FBE}" dt="2022-08-01T07:17:53.999" v="2418"/>
          <ac:picMkLst>
            <pc:docMk/>
            <pc:sldMk cId="1791943151" sldId="553"/>
            <ac:picMk id="6" creationId="{B55A061C-2164-4C41-92FB-6A632CAE88F2}"/>
          </ac:picMkLst>
        </pc:picChg>
      </pc:sldChg>
      <pc:sldChg chg="addSp modSp mod">
        <pc:chgData name="Brunet, Robert" userId="d0d781c9-e5cd-4a18-94f6-6f089ebe48d8" providerId="ADAL" clId="{5D025DE2-FF5C-403B-A2AD-F46237FE6FBE}" dt="2022-08-02T05:27:53.934" v="4150" actId="108"/>
        <pc:sldMkLst>
          <pc:docMk/>
          <pc:sldMk cId="2945930121" sldId="554"/>
        </pc:sldMkLst>
        <pc:spChg chg="mod">
          <ac:chgData name="Brunet, Robert" userId="d0d781c9-e5cd-4a18-94f6-6f089ebe48d8" providerId="ADAL" clId="{5D025DE2-FF5C-403B-A2AD-F46237FE6FBE}" dt="2022-08-02T05:27:53.934" v="4150" actId="108"/>
          <ac:spMkLst>
            <pc:docMk/>
            <pc:sldMk cId="2945930121" sldId="554"/>
            <ac:spMk id="5" creationId="{3909390B-8576-4CEA-8339-56BF3359EDA1}"/>
          </ac:spMkLst>
        </pc:spChg>
        <pc:picChg chg="add mod">
          <ac:chgData name="Brunet, Robert" userId="d0d781c9-e5cd-4a18-94f6-6f089ebe48d8" providerId="ADAL" clId="{5D025DE2-FF5C-403B-A2AD-F46237FE6FBE}" dt="2022-08-01T07:17:55.958" v="2419"/>
          <ac:picMkLst>
            <pc:docMk/>
            <pc:sldMk cId="2945930121" sldId="554"/>
            <ac:picMk id="7" creationId="{65A15FA3-B469-4AF1-B78B-7128B3B3E52A}"/>
          </ac:picMkLst>
        </pc:picChg>
      </pc:sldChg>
      <pc:sldChg chg="addSp modSp mod">
        <pc:chgData name="Brunet, Robert" userId="d0d781c9-e5cd-4a18-94f6-6f089ebe48d8" providerId="ADAL" clId="{5D025DE2-FF5C-403B-A2AD-F46237FE6FBE}" dt="2022-08-02T05:27:57.327" v="4151" actId="108"/>
        <pc:sldMkLst>
          <pc:docMk/>
          <pc:sldMk cId="1202685804" sldId="555"/>
        </pc:sldMkLst>
        <pc:spChg chg="mod">
          <ac:chgData name="Brunet, Robert" userId="d0d781c9-e5cd-4a18-94f6-6f089ebe48d8" providerId="ADAL" clId="{5D025DE2-FF5C-403B-A2AD-F46237FE6FBE}" dt="2022-08-02T05:27:57.327" v="4151" actId="108"/>
          <ac:spMkLst>
            <pc:docMk/>
            <pc:sldMk cId="1202685804" sldId="555"/>
            <ac:spMk id="5" creationId="{3909390B-8576-4CEA-8339-56BF3359EDA1}"/>
          </ac:spMkLst>
        </pc:spChg>
        <pc:picChg chg="add mod">
          <ac:chgData name="Brunet, Robert" userId="d0d781c9-e5cd-4a18-94f6-6f089ebe48d8" providerId="ADAL" clId="{5D025DE2-FF5C-403B-A2AD-F46237FE6FBE}" dt="2022-08-01T07:18:01.191" v="2420"/>
          <ac:picMkLst>
            <pc:docMk/>
            <pc:sldMk cId="1202685804" sldId="555"/>
            <ac:picMk id="6" creationId="{24823BE2-3413-40FE-8E47-BA20C2252A58}"/>
          </ac:picMkLst>
        </pc:picChg>
      </pc:sldChg>
      <pc:sldChg chg="addSp modSp mod">
        <pc:chgData name="Brunet, Robert" userId="d0d781c9-e5cd-4a18-94f6-6f089ebe48d8" providerId="ADAL" clId="{5D025DE2-FF5C-403B-A2AD-F46237FE6FBE}" dt="2022-08-02T05:28:04.866" v="4153" actId="108"/>
        <pc:sldMkLst>
          <pc:docMk/>
          <pc:sldMk cId="2426771986" sldId="556"/>
        </pc:sldMkLst>
        <pc:spChg chg="mod">
          <ac:chgData name="Brunet, Robert" userId="d0d781c9-e5cd-4a18-94f6-6f089ebe48d8" providerId="ADAL" clId="{5D025DE2-FF5C-403B-A2AD-F46237FE6FBE}" dt="2022-08-02T05:28:04.866" v="4153" actId="108"/>
          <ac:spMkLst>
            <pc:docMk/>
            <pc:sldMk cId="2426771986" sldId="556"/>
            <ac:spMk id="5" creationId="{3909390B-8576-4CEA-8339-56BF3359EDA1}"/>
          </ac:spMkLst>
        </pc:spChg>
        <pc:picChg chg="add mod">
          <ac:chgData name="Brunet, Robert" userId="d0d781c9-e5cd-4a18-94f6-6f089ebe48d8" providerId="ADAL" clId="{5D025DE2-FF5C-403B-A2AD-F46237FE6FBE}" dt="2022-08-01T07:18:02.435" v="2421"/>
          <ac:picMkLst>
            <pc:docMk/>
            <pc:sldMk cId="2426771986" sldId="556"/>
            <ac:picMk id="7" creationId="{166FB2F3-D837-4CB3-9566-0BE778FCB5E8}"/>
          </ac:picMkLst>
        </pc:picChg>
      </pc:sldChg>
      <pc:sldChg chg="addSp modSp mod">
        <pc:chgData name="Brunet, Robert" userId="d0d781c9-e5cd-4a18-94f6-6f089ebe48d8" providerId="ADAL" clId="{5D025DE2-FF5C-403B-A2AD-F46237FE6FBE}" dt="2022-08-02T05:28:07.718" v="4154" actId="108"/>
        <pc:sldMkLst>
          <pc:docMk/>
          <pc:sldMk cId="3519980305" sldId="557"/>
        </pc:sldMkLst>
        <pc:spChg chg="mod">
          <ac:chgData name="Brunet, Robert" userId="d0d781c9-e5cd-4a18-94f6-6f089ebe48d8" providerId="ADAL" clId="{5D025DE2-FF5C-403B-A2AD-F46237FE6FBE}" dt="2022-08-02T05:28:07.718" v="4154" actId="108"/>
          <ac:spMkLst>
            <pc:docMk/>
            <pc:sldMk cId="3519980305" sldId="557"/>
            <ac:spMk id="5" creationId="{3909390B-8576-4CEA-8339-56BF3359EDA1}"/>
          </ac:spMkLst>
        </pc:spChg>
        <pc:picChg chg="add mod">
          <ac:chgData name="Brunet, Robert" userId="d0d781c9-e5cd-4a18-94f6-6f089ebe48d8" providerId="ADAL" clId="{5D025DE2-FF5C-403B-A2AD-F46237FE6FBE}" dt="2022-08-01T07:18:04.548" v="2422"/>
          <ac:picMkLst>
            <pc:docMk/>
            <pc:sldMk cId="3519980305" sldId="557"/>
            <ac:picMk id="6" creationId="{F2196BCE-B1C7-4E7A-94A7-9EA6CA047EB6}"/>
          </ac:picMkLst>
        </pc:picChg>
      </pc:sldChg>
      <pc:sldChg chg="addSp modSp mod">
        <pc:chgData name="Brunet, Robert" userId="d0d781c9-e5cd-4a18-94f6-6f089ebe48d8" providerId="ADAL" clId="{5D025DE2-FF5C-403B-A2AD-F46237FE6FBE}" dt="2022-08-02T05:28:10.953" v="4155" actId="108"/>
        <pc:sldMkLst>
          <pc:docMk/>
          <pc:sldMk cId="3809869484" sldId="558"/>
        </pc:sldMkLst>
        <pc:spChg chg="mod">
          <ac:chgData name="Brunet, Robert" userId="d0d781c9-e5cd-4a18-94f6-6f089ebe48d8" providerId="ADAL" clId="{5D025DE2-FF5C-403B-A2AD-F46237FE6FBE}" dt="2022-08-02T05:28:10.953" v="4155" actId="108"/>
          <ac:spMkLst>
            <pc:docMk/>
            <pc:sldMk cId="3809869484" sldId="558"/>
            <ac:spMk id="5" creationId="{3909390B-8576-4CEA-8339-56BF3359EDA1}"/>
          </ac:spMkLst>
        </pc:spChg>
        <pc:picChg chg="add mod">
          <ac:chgData name="Brunet, Robert" userId="d0d781c9-e5cd-4a18-94f6-6f089ebe48d8" providerId="ADAL" clId="{5D025DE2-FF5C-403B-A2AD-F46237FE6FBE}" dt="2022-08-01T07:18:06.304" v="2423"/>
          <ac:picMkLst>
            <pc:docMk/>
            <pc:sldMk cId="3809869484" sldId="558"/>
            <ac:picMk id="7" creationId="{C3973AD5-323C-4578-ABF0-6F5704EE3181}"/>
          </ac:picMkLst>
        </pc:picChg>
      </pc:sldChg>
      <pc:sldChg chg="addSp modSp mod">
        <pc:chgData name="Brunet, Robert" userId="d0d781c9-e5cd-4a18-94f6-6f089ebe48d8" providerId="ADAL" clId="{5D025DE2-FF5C-403B-A2AD-F46237FE6FBE}" dt="2022-08-02T05:28:13.376" v="4156" actId="108"/>
        <pc:sldMkLst>
          <pc:docMk/>
          <pc:sldMk cId="828402144" sldId="559"/>
        </pc:sldMkLst>
        <pc:spChg chg="mod">
          <ac:chgData name="Brunet, Robert" userId="d0d781c9-e5cd-4a18-94f6-6f089ebe48d8" providerId="ADAL" clId="{5D025DE2-FF5C-403B-A2AD-F46237FE6FBE}" dt="2022-08-02T05:28:13.376" v="4156" actId="108"/>
          <ac:spMkLst>
            <pc:docMk/>
            <pc:sldMk cId="828402144" sldId="559"/>
            <ac:spMk id="5" creationId="{3909390B-8576-4CEA-8339-56BF3359EDA1}"/>
          </ac:spMkLst>
        </pc:spChg>
        <pc:picChg chg="add mod">
          <ac:chgData name="Brunet, Robert" userId="d0d781c9-e5cd-4a18-94f6-6f089ebe48d8" providerId="ADAL" clId="{5D025DE2-FF5C-403B-A2AD-F46237FE6FBE}" dt="2022-08-01T07:18:08.552" v="2424"/>
          <ac:picMkLst>
            <pc:docMk/>
            <pc:sldMk cId="828402144" sldId="559"/>
            <ac:picMk id="6" creationId="{1E2A21A5-D4E5-4BD6-8DC6-3698A2F63458}"/>
          </ac:picMkLst>
        </pc:picChg>
      </pc:sldChg>
      <pc:sldChg chg="addSp modSp mod">
        <pc:chgData name="Brunet, Robert" userId="d0d781c9-e5cd-4a18-94f6-6f089ebe48d8" providerId="ADAL" clId="{5D025DE2-FF5C-403B-A2AD-F46237FE6FBE}" dt="2022-08-02T05:28:16.149" v="4157" actId="108"/>
        <pc:sldMkLst>
          <pc:docMk/>
          <pc:sldMk cId="4011683919" sldId="560"/>
        </pc:sldMkLst>
        <pc:spChg chg="mod">
          <ac:chgData name="Brunet, Robert" userId="d0d781c9-e5cd-4a18-94f6-6f089ebe48d8" providerId="ADAL" clId="{5D025DE2-FF5C-403B-A2AD-F46237FE6FBE}" dt="2022-08-02T05:28:16.149" v="4157" actId="108"/>
          <ac:spMkLst>
            <pc:docMk/>
            <pc:sldMk cId="4011683919" sldId="560"/>
            <ac:spMk id="5" creationId="{3909390B-8576-4CEA-8339-56BF3359EDA1}"/>
          </ac:spMkLst>
        </pc:spChg>
        <pc:picChg chg="add mod">
          <ac:chgData name="Brunet, Robert" userId="d0d781c9-e5cd-4a18-94f6-6f089ebe48d8" providerId="ADAL" clId="{5D025DE2-FF5C-403B-A2AD-F46237FE6FBE}" dt="2022-08-01T07:18:10.149" v="2425"/>
          <ac:picMkLst>
            <pc:docMk/>
            <pc:sldMk cId="4011683919" sldId="560"/>
            <ac:picMk id="7" creationId="{968FD20C-C1A5-48B5-8282-084185487DF6}"/>
          </ac:picMkLst>
        </pc:picChg>
      </pc:sldChg>
      <pc:sldChg chg="addSp modSp mod">
        <pc:chgData name="Brunet, Robert" userId="d0d781c9-e5cd-4a18-94f6-6f089ebe48d8" providerId="ADAL" clId="{5D025DE2-FF5C-403B-A2AD-F46237FE6FBE}" dt="2022-08-02T05:28:22.962" v="4159" actId="108"/>
        <pc:sldMkLst>
          <pc:docMk/>
          <pc:sldMk cId="521917822" sldId="561"/>
        </pc:sldMkLst>
        <pc:spChg chg="mod">
          <ac:chgData name="Brunet, Robert" userId="d0d781c9-e5cd-4a18-94f6-6f089ebe48d8" providerId="ADAL" clId="{5D025DE2-FF5C-403B-A2AD-F46237FE6FBE}" dt="2022-08-02T05:28:22.962" v="4159" actId="108"/>
          <ac:spMkLst>
            <pc:docMk/>
            <pc:sldMk cId="521917822" sldId="561"/>
            <ac:spMk id="5" creationId="{3909390B-8576-4CEA-8339-56BF3359EDA1}"/>
          </ac:spMkLst>
        </pc:spChg>
        <pc:picChg chg="add mod">
          <ac:chgData name="Brunet, Robert" userId="d0d781c9-e5cd-4a18-94f6-6f089ebe48d8" providerId="ADAL" clId="{5D025DE2-FF5C-403B-A2AD-F46237FE6FBE}" dt="2022-08-01T07:18:11.733" v="2426"/>
          <ac:picMkLst>
            <pc:docMk/>
            <pc:sldMk cId="521917822" sldId="561"/>
            <ac:picMk id="6" creationId="{5084B138-A2B4-4368-BBE8-505138BB842F}"/>
          </ac:picMkLst>
        </pc:picChg>
      </pc:sldChg>
      <pc:sldChg chg="addSp modSp mod">
        <pc:chgData name="Brunet, Robert" userId="d0d781c9-e5cd-4a18-94f6-6f089ebe48d8" providerId="ADAL" clId="{5D025DE2-FF5C-403B-A2AD-F46237FE6FBE}" dt="2022-08-03T14:57:36.842" v="5472" actId="1076"/>
        <pc:sldMkLst>
          <pc:docMk/>
          <pc:sldMk cId="144734864" sldId="562"/>
        </pc:sldMkLst>
        <pc:spChg chg="add mod">
          <ac:chgData name="Brunet, Robert" userId="d0d781c9-e5cd-4a18-94f6-6f089ebe48d8" providerId="ADAL" clId="{5D025DE2-FF5C-403B-A2AD-F46237FE6FBE}" dt="2022-08-03T14:57:36.842" v="5472" actId="1076"/>
          <ac:spMkLst>
            <pc:docMk/>
            <pc:sldMk cId="144734864" sldId="562"/>
            <ac:spMk id="3" creationId="{B06A1DFC-DAC5-4BC7-AF20-C21E1D9610EC}"/>
          </ac:spMkLst>
        </pc:spChg>
        <pc:picChg chg="add mod">
          <ac:chgData name="Brunet, Robert" userId="d0d781c9-e5cd-4a18-94f6-6f089ebe48d8" providerId="ADAL" clId="{5D025DE2-FF5C-403B-A2AD-F46237FE6FBE}" dt="2022-08-01T07:18:22.475" v="2428"/>
          <ac:picMkLst>
            <pc:docMk/>
            <pc:sldMk cId="144734864" sldId="562"/>
            <ac:picMk id="5" creationId="{CC2CFEE6-4DEF-4CF5-A211-D404A64BCC7C}"/>
          </ac:picMkLst>
        </pc:picChg>
      </pc:sldChg>
      <pc:sldChg chg="addSp modSp mod">
        <pc:chgData name="Brunet, Robert" userId="d0d781c9-e5cd-4a18-94f6-6f089ebe48d8" providerId="ADAL" clId="{5D025DE2-FF5C-403B-A2AD-F46237FE6FBE}" dt="2022-08-02T05:28:27.763" v="4160" actId="108"/>
        <pc:sldMkLst>
          <pc:docMk/>
          <pc:sldMk cId="2637430960" sldId="563"/>
        </pc:sldMkLst>
        <pc:spChg chg="mod">
          <ac:chgData name="Brunet, Robert" userId="d0d781c9-e5cd-4a18-94f6-6f089ebe48d8" providerId="ADAL" clId="{5D025DE2-FF5C-403B-A2AD-F46237FE6FBE}" dt="2022-08-02T05:28:27.763" v="4160" actId="108"/>
          <ac:spMkLst>
            <pc:docMk/>
            <pc:sldMk cId="2637430960" sldId="563"/>
            <ac:spMk id="5" creationId="{3909390B-8576-4CEA-8339-56BF3359EDA1}"/>
          </ac:spMkLst>
        </pc:spChg>
        <pc:picChg chg="add mod">
          <ac:chgData name="Brunet, Robert" userId="d0d781c9-e5cd-4a18-94f6-6f089ebe48d8" providerId="ADAL" clId="{5D025DE2-FF5C-403B-A2AD-F46237FE6FBE}" dt="2022-08-01T07:18:38.021" v="2430"/>
          <ac:picMkLst>
            <pc:docMk/>
            <pc:sldMk cId="2637430960" sldId="563"/>
            <ac:picMk id="4" creationId="{8E093CC3-4BAA-4201-9739-C52D0393E07B}"/>
          </ac:picMkLst>
        </pc:picChg>
      </pc:sldChg>
      <pc:sldChg chg="addSp delSp modSp mod chgLayout">
        <pc:chgData name="Brunet, Robert" userId="d0d781c9-e5cd-4a18-94f6-6f089ebe48d8" providerId="ADAL" clId="{5D025DE2-FF5C-403B-A2AD-F46237FE6FBE}" dt="2022-08-02T05:28:30.311" v="4161" actId="108"/>
        <pc:sldMkLst>
          <pc:docMk/>
          <pc:sldMk cId="477471085" sldId="564"/>
        </pc:sldMkLst>
        <pc:spChg chg="add del mod">
          <ac:chgData name="Brunet, Robert" userId="d0d781c9-e5cd-4a18-94f6-6f089ebe48d8" providerId="ADAL" clId="{5D025DE2-FF5C-403B-A2AD-F46237FE6FBE}" dt="2022-08-02T05:28:30.311" v="4161" actId="108"/>
          <ac:spMkLst>
            <pc:docMk/>
            <pc:sldMk cId="477471085" sldId="564"/>
            <ac:spMk id="5" creationId="{3909390B-8576-4CEA-8339-56BF3359EDA1}"/>
          </ac:spMkLst>
        </pc:spChg>
        <pc:spChg chg="add del">
          <ac:chgData name="Brunet, Robert" userId="d0d781c9-e5cd-4a18-94f6-6f089ebe48d8" providerId="ADAL" clId="{5D025DE2-FF5C-403B-A2AD-F46237FE6FBE}" dt="2022-08-01T07:19:10.414" v="2436" actId="22"/>
          <ac:spMkLst>
            <pc:docMk/>
            <pc:sldMk cId="477471085" sldId="564"/>
            <ac:spMk id="8" creationId="{8C31BB07-BC0B-484B-BEB7-EFB9D5AA7D84}"/>
          </ac:spMkLst>
        </pc:spChg>
        <pc:spChg chg="add del">
          <ac:chgData name="Brunet, Robert" userId="d0d781c9-e5cd-4a18-94f6-6f089ebe48d8" providerId="ADAL" clId="{5D025DE2-FF5C-403B-A2AD-F46237FE6FBE}" dt="2022-08-01T07:19:12.859" v="2438" actId="22"/>
          <ac:spMkLst>
            <pc:docMk/>
            <pc:sldMk cId="477471085" sldId="564"/>
            <ac:spMk id="10" creationId="{5220CC5E-DD14-4429-8AEE-81BA3986810B}"/>
          </ac:spMkLst>
        </pc:spChg>
        <pc:picChg chg="add mod">
          <ac:chgData name="Brunet, Robert" userId="d0d781c9-e5cd-4a18-94f6-6f089ebe48d8" providerId="ADAL" clId="{5D025DE2-FF5C-403B-A2AD-F46237FE6FBE}" dt="2022-08-01T07:18:40.927" v="2431"/>
          <ac:picMkLst>
            <pc:docMk/>
            <pc:sldMk cId="477471085" sldId="564"/>
            <ac:picMk id="7" creationId="{505B5D2C-8AFA-44D2-86AC-A348FBD154E0}"/>
          </ac:picMkLst>
        </pc:picChg>
      </pc:sldChg>
      <pc:sldChg chg="addSp modSp mod">
        <pc:chgData name="Brunet, Robert" userId="d0d781c9-e5cd-4a18-94f6-6f089ebe48d8" providerId="ADAL" clId="{5D025DE2-FF5C-403B-A2AD-F46237FE6FBE}" dt="2022-08-02T05:28:33.075" v="4162" actId="108"/>
        <pc:sldMkLst>
          <pc:docMk/>
          <pc:sldMk cId="3830402292" sldId="565"/>
        </pc:sldMkLst>
        <pc:spChg chg="mod">
          <ac:chgData name="Brunet, Robert" userId="d0d781c9-e5cd-4a18-94f6-6f089ebe48d8" providerId="ADAL" clId="{5D025DE2-FF5C-403B-A2AD-F46237FE6FBE}" dt="2022-08-02T05:28:33.075" v="4162" actId="108"/>
          <ac:spMkLst>
            <pc:docMk/>
            <pc:sldMk cId="3830402292" sldId="565"/>
            <ac:spMk id="5" creationId="{3909390B-8576-4CEA-8339-56BF3359EDA1}"/>
          </ac:spMkLst>
        </pc:spChg>
        <pc:picChg chg="add mod">
          <ac:chgData name="Brunet, Robert" userId="d0d781c9-e5cd-4a18-94f6-6f089ebe48d8" providerId="ADAL" clId="{5D025DE2-FF5C-403B-A2AD-F46237FE6FBE}" dt="2022-08-01T07:19:19.656" v="2441"/>
          <ac:picMkLst>
            <pc:docMk/>
            <pc:sldMk cId="3830402292" sldId="565"/>
            <ac:picMk id="7" creationId="{71121C1F-CAAA-4952-92BB-0E53F387B8F1}"/>
          </ac:picMkLst>
        </pc:picChg>
      </pc:sldChg>
      <pc:sldChg chg="addSp modSp mod">
        <pc:chgData name="Brunet, Robert" userId="d0d781c9-e5cd-4a18-94f6-6f089ebe48d8" providerId="ADAL" clId="{5D025DE2-FF5C-403B-A2AD-F46237FE6FBE}" dt="2022-08-02T05:28:35.394" v="4163" actId="108"/>
        <pc:sldMkLst>
          <pc:docMk/>
          <pc:sldMk cId="4051620869" sldId="566"/>
        </pc:sldMkLst>
        <pc:spChg chg="mod">
          <ac:chgData name="Brunet, Robert" userId="d0d781c9-e5cd-4a18-94f6-6f089ebe48d8" providerId="ADAL" clId="{5D025DE2-FF5C-403B-A2AD-F46237FE6FBE}" dt="2022-08-02T05:28:35.394" v="4163" actId="108"/>
          <ac:spMkLst>
            <pc:docMk/>
            <pc:sldMk cId="4051620869" sldId="566"/>
            <ac:spMk id="5" creationId="{3909390B-8576-4CEA-8339-56BF3359EDA1}"/>
          </ac:spMkLst>
        </pc:spChg>
        <pc:picChg chg="add mod">
          <ac:chgData name="Brunet, Robert" userId="d0d781c9-e5cd-4a18-94f6-6f089ebe48d8" providerId="ADAL" clId="{5D025DE2-FF5C-403B-A2AD-F46237FE6FBE}" dt="2022-08-01T07:19:22.062" v="2442"/>
          <ac:picMkLst>
            <pc:docMk/>
            <pc:sldMk cId="4051620869" sldId="566"/>
            <ac:picMk id="6" creationId="{F0546321-6CEE-4DE0-BCE8-81B4A380D9F1}"/>
          </ac:picMkLst>
        </pc:picChg>
      </pc:sldChg>
      <pc:sldChg chg="addSp modSp mod">
        <pc:chgData name="Brunet, Robert" userId="d0d781c9-e5cd-4a18-94f6-6f089ebe48d8" providerId="ADAL" clId="{5D025DE2-FF5C-403B-A2AD-F46237FE6FBE}" dt="2022-08-02T05:28:46.037" v="4164" actId="108"/>
        <pc:sldMkLst>
          <pc:docMk/>
          <pc:sldMk cId="3907460349" sldId="567"/>
        </pc:sldMkLst>
        <pc:spChg chg="mod">
          <ac:chgData name="Brunet, Robert" userId="d0d781c9-e5cd-4a18-94f6-6f089ebe48d8" providerId="ADAL" clId="{5D025DE2-FF5C-403B-A2AD-F46237FE6FBE}" dt="2022-08-02T05:28:46.037" v="4164" actId="108"/>
          <ac:spMkLst>
            <pc:docMk/>
            <pc:sldMk cId="3907460349" sldId="567"/>
            <ac:spMk id="5" creationId="{3909390B-8576-4CEA-8339-56BF3359EDA1}"/>
          </ac:spMkLst>
        </pc:spChg>
        <pc:spChg chg="mod">
          <ac:chgData name="Brunet, Robert" userId="d0d781c9-e5cd-4a18-94f6-6f089ebe48d8" providerId="ADAL" clId="{5D025DE2-FF5C-403B-A2AD-F46237FE6FBE}" dt="2022-07-29T09:40:27.479" v="2177" actId="20577"/>
          <ac:spMkLst>
            <pc:docMk/>
            <pc:sldMk cId="3907460349" sldId="567"/>
            <ac:spMk id="11" creationId="{0677DB32-C49C-4737-A227-708974771C83}"/>
          </ac:spMkLst>
        </pc:spChg>
        <pc:picChg chg="mod">
          <ac:chgData name="Brunet, Robert" userId="d0d781c9-e5cd-4a18-94f6-6f089ebe48d8" providerId="ADAL" clId="{5D025DE2-FF5C-403B-A2AD-F46237FE6FBE}" dt="2022-07-29T09:40:30.176" v="2178" actId="1076"/>
          <ac:picMkLst>
            <pc:docMk/>
            <pc:sldMk cId="3907460349" sldId="567"/>
            <ac:picMk id="6" creationId="{A91D9B48-6A88-45ED-8911-F5D7136E7293}"/>
          </ac:picMkLst>
        </pc:picChg>
        <pc:picChg chg="add mod">
          <ac:chgData name="Brunet, Robert" userId="d0d781c9-e5cd-4a18-94f6-6f089ebe48d8" providerId="ADAL" clId="{5D025DE2-FF5C-403B-A2AD-F46237FE6FBE}" dt="2022-08-01T07:19:23.860" v="2443"/>
          <ac:picMkLst>
            <pc:docMk/>
            <pc:sldMk cId="3907460349" sldId="567"/>
            <ac:picMk id="7" creationId="{6C1F51C1-F051-4843-9C3E-60731BD4BD35}"/>
          </ac:picMkLst>
        </pc:picChg>
      </pc:sldChg>
      <pc:sldChg chg="addSp modSp mod">
        <pc:chgData name="Brunet, Robert" userId="d0d781c9-e5cd-4a18-94f6-6f089ebe48d8" providerId="ADAL" clId="{5D025DE2-FF5C-403B-A2AD-F46237FE6FBE}" dt="2022-08-02T05:28:48.624" v="4165" actId="108"/>
        <pc:sldMkLst>
          <pc:docMk/>
          <pc:sldMk cId="3506505040" sldId="568"/>
        </pc:sldMkLst>
        <pc:spChg chg="mod">
          <ac:chgData name="Brunet, Robert" userId="d0d781c9-e5cd-4a18-94f6-6f089ebe48d8" providerId="ADAL" clId="{5D025DE2-FF5C-403B-A2AD-F46237FE6FBE}" dt="2022-08-02T05:28:48.624" v="4165" actId="108"/>
          <ac:spMkLst>
            <pc:docMk/>
            <pc:sldMk cId="3506505040" sldId="568"/>
            <ac:spMk id="5" creationId="{3909390B-8576-4CEA-8339-56BF3359EDA1}"/>
          </ac:spMkLst>
        </pc:spChg>
        <pc:picChg chg="add mod">
          <ac:chgData name="Brunet, Robert" userId="d0d781c9-e5cd-4a18-94f6-6f089ebe48d8" providerId="ADAL" clId="{5D025DE2-FF5C-403B-A2AD-F46237FE6FBE}" dt="2022-08-01T07:19:25.888" v="2444"/>
          <ac:picMkLst>
            <pc:docMk/>
            <pc:sldMk cId="3506505040" sldId="568"/>
            <ac:picMk id="6" creationId="{1C0E5358-9692-454C-92D8-0F5A66369808}"/>
          </ac:picMkLst>
        </pc:picChg>
      </pc:sldChg>
      <pc:sldChg chg="addSp modSp mod">
        <pc:chgData name="Brunet, Robert" userId="d0d781c9-e5cd-4a18-94f6-6f089ebe48d8" providerId="ADAL" clId="{5D025DE2-FF5C-403B-A2AD-F46237FE6FBE}" dt="2022-08-02T05:28:51.150" v="4166" actId="108"/>
        <pc:sldMkLst>
          <pc:docMk/>
          <pc:sldMk cId="377319126" sldId="569"/>
        </pc:sldMkLst>
        <pc:spChg chg="mod">
          <ac:chgData name="Brunet, Robert" userId="d0d781c9-e5cd-4a18-94f6-6f089ebe48d8" providerId="ADAL" clId="{5D025DE2-FF5C-403B-A2AD-F46237FE6FBE}" dt="2022-08-02T05:28:51.150" v="4166" actId="108"/>
          <ac:spMkLst>
            <pc:docMk/>
            <pc:sldMk cId="377319126" sldId="569"/>
            <ac:spMk id="5" creationId="{3909390B-8576-4CEA-8339-56BF3359EDA1}"/>
          </ac:spMkLst>
        </pc:spChg>
        <pc:picChg chg="add mod">
          <ac:chgData name="Brunet, Robert" userId="d0d781c9-e5cd-4a18-94f6-6f089ebe48d8" providerId="ADAL" clId="{5D025DE2-FF5C-403B-A2AD-F46237FE6FBE}" dt="2022-08-01T07:19:29.403" v="2445"/>
          <ac:picMkLst>
            <pc:docMk/>
            <pc:sldMk cId="377319126" sldId="569"/>
            <ac:picMk id="7" creationId="{7992CC59-E29B-4C5F-A4B5-5CBA36FBBE2B}"/>
          </ac:picMkLst>
        </pc:picChg>
      </pc:sldChg>
      <pc:sldChg chg="addSp modSp mod">
        <pc:chgData name="Brunet, Robert" userId="d0d781c9-e5cd-4a18-94f6-6f089ebe48d8" providerId="ADAL" clId="{5D025DE2-FF5C-403B-A2AD-F46237FE6FBE}" dt="2022-08-02T05:28:54.480" v="4167" actId="108"/>
        <pc:sldMkLst>
          <pc:docMk/>
          <pc:sldMk cId="2149984889" sldId="570"/>
        </pc:sldMkLst>
        <pc:spChg chg="mod">
          <ac:chgData name="Brunet, Robert" userId="d0d781c9-e5cd-4a18-94f6-6f089ebe48d8" providerId="ADAL" clId="{5D025DE2-FF5C-403B-A2AD-F46237FE6FBE}" dt="2022-08-02T05:28:54.480" v="4167" actId="108"/>
          <ac:spMkLst>
            <pc:docMk/>
            <pc:sldMk cId="2149984889" sldId="570"/>
            <ac:spMk id="5" creationId="{3909390B-8576-4CEA-8339-56BF3359EDA1}"/>
          </ac:spMkLst>
        </pc:spChg>
        <pc:spChg chg="mod">
          <ac:chgData name="Brunet, Robert" userId="d0d781c9-e5cd-4a18-94f6-6f089ebe48d8" providerId="ADAL" clId="{5D025DE2-FF5C-403B-A2AD-F46237FE6FBE}" dt="2022-08-01T07:27:56.390" v="2517" actId="948"/>
          <ac:spMkLst>
            <pc:docMk/>
            <pc:sldMk cId="2149984889" sldId="570"/>
            <ac:spMk id="11" creationId="{0677DB32-C49C-4737-A227-708974771C83}"/>
          </ac:spMkLst>
        </pc:spChg>
        <pc:picChg chg="add mod">
          <ac:chgData name="Brunet, Robert" userId="d0d781c9-e5cd-4a18-94f6-6f089ebe48d8" providerId="ADAL" clId="{5D025DE2-FF5C-403B-A2AD-F46237FE6FBE}" dt="2022-08-01T07:19:31.361" v="2446"/>
          <ac:picMkLst>
            <pc:docMk/>
            <pc:sldMk cId="2149984889" sldId="570"/>
            <ac:picMk id="6" creationId="{A26454B7-54C4-4FB0-8E45-0E19AB432100}"/>
          </ac:picMkLst>
        </pc:picChg>
        <pc:picChg chg="mod">
          <ac:chgData name="Brunet, Robert" userId="d0d781c9-e5cd-4a18-94f6-6f089ebe48d8" providerId="ADAL" clId="{5D025DE2-FF5C-403B-A2AD-F46237FE6FBE}" dt="2022-08-01T07:27:58.267" v="2518" actId="1076"/>
          <ac:picMkLst>
            <pc:docMk/>
            <pc:sldMk cId="2149984889" sldId="570"/>
            <ac:picMk id="7" creationId="{B22B1E64-D558-467D-BF2D-BEED36B29C88}"/>
          </ac:picMkLst>
        </pc:picChg>
      </pc:sldChg>
      <pc:sldChg chg="addSp modSp mod">
        <pc:chgData name="Brunet, Robert" userId="d0d781c9-e5cd-4a18-94f6-6f089ebe48d8" providerId="ADAL" clId="{5D025DE2-FF5C-403B-A2AD-F46237FE6FBE}" dt="2022-08-02T05:28:57.730" v="4168" actId="108"/>
        <pc:sldMkLst>
          <pc:docMk/>
          <pc:sldMk cId="760934054" sldId="571"/>
        </pc:sldMkLst>
        <pc:spChg chg="mod">
          <ac:chgData name="Brunet, Robert" userId="d0d781c9-e5cd-4a18-94f6-6f089ebe48d8" providerId="ADAL" clId="{5D025DE2-FF5C-403B-A2AD-F46237FE6FBE}" dt="2022-08-02T05:28:57.730" v="4168" actId="108"/>
          <ac:spMkLst>
            <pc:docMk/>
            <pc:sldMk cId="760934054" sldId="571"/>
            <ac:spMk id="5" creationId="{3909390B-8576-4CEA-8339-56BF3359EDA1}"/>
          </ac:spMkLst>
        </pc:spChg>
        <pc:picChg chg="add mod">
          <ac:chgData name="Brunet, Robert" userId="d0d781c9-e5cd-4a18-94f6-6f089ebe48d8" providerId="ADAL" clId="{5D025DE2-FF5C-403B-A2AD-F46237FE6FBE}" dt="2022-08-01T07:19:33.025" v="2447"/>
          <ac:picMkLst>
            <pc:docMk/>
            <pc:sldMk cId="760934054" sldId="571"/>
            <ac:picMk id="7" creationId="{23D641F3-CE44-4D2E-9F13-A16303C643EC}"/>
          </ac:picMkLst>
        </pc:picChg>
      </pc:sldChg>
      <pc:sldChg chg="addSp modSp mod">
        <pc:chgData name="Brunet, Robert" userId="d0d781c9-e5cd-4a18-94f6-6f089ebe48d8" providerId="ADAL" clId="{5D025DE2-FF5C-403B-A2AD-F46237FE6FBE}" dt="2022-08-02T05:29:00.218" v="4169" actId="108"/>
        <pc:sldMkLst>
          <pc:docMk/>
          <pc:sldMk cId="241720626" sldId="572"/>
        </pc:sldMkLst>
        <pc:spChg chg="mod">
          <ac:chgData name="Brunet, Robert" userId="d0d781c9-e5cd-4a18-94f6-6f089ebe48d8" providerId="ADAL" clId="{5D025DE2-FF5C-403B-A2AD-F46237FE6FBE}" dt="2022-08-02T05:29:00.218" v="4169" actId="108"/>
          <ac:spMkLst>
            <pc:docMk/>
            <pc:sldMk cId="241720626" sldId="572"/>
            <ac:spMk id="5" creationId="{3909390B-8576-4CEA-8339-56BF3359EDA1}"/>
          </ac:spMkLst>
        </pc:spChg>
        <pc:picChg chg="add mod">
          <ac:chgData name="Brunet, Robert" userId="d0d781c9-e5cd-4a18-94f6-6f089ebe48d8" providerId="ADAL" clId="{5D025DE2-FF5C-403B-A2AD-F46237FE6FBE}" dt="2022-08-01T07:19:35.276" v="2448"/>
          <ac:picMkLst>
            <pc:docMk/>
            <pc:sldMk cId="241720626" sldId="572"/>
            <ac:picMk id="6" creationId="{1B38A1C9-7956-47C3-BC51-73CC7C5AB022}"/>
          </ac:picMkLst>
        </pc:picChg>
      </pc:sldChg>
      <pc:sldChg chg="addSp modSp mod">
        <pc:chgData name="Brunet, Robert" userId="d0d781c9-e5cd-4a18-94f6-6f089ebe48d8" providerId="ADAL" clId="{5D025DE2-FF5C-403B-A2AD-F46237FE6FBE}" dt="2022-08-02T05:29:24.093" v="4170" actId="108"/>
        <pc:sldMkLst>
          <pc:docMk/>
          <pc:sldMk cId="1778225909" sldId="573"/>
        </pc:sldMkLst>
        <pc:spChg chg="mod">
          <ac:chgData name="Brunet, Robert" userId="d0d781c9-e5cd-4a18-94f6-6f089ebe48d8" providerId="ADAL" clId="{5D025DE2-FF5C-403B-A2AD-F46237FE6FBE}" dt="2022-08-02T05:29:24.093" v="4170" actId="108"/>
          <ac:spMkLst>
            <pc:docMk/>
            <pc:sldMk cId="1778225909" sldId="573"/>
            <ac:spMk id="5" creationId="{3909390B-8576-4CEA-8339-56BF3359EDA1}"/>
          </ac:spMkLst>
        </pc:spChg>
        <pc:picChg chg="add mod">
          <ac:chgData name="Brunet, Robert" userId="d0d781c9-e5cd-4a18-94f6-6f089ebe48d8" providerId="ADAL" clId="{5D025DE2-FF5C-403B-A2AD-F46237FE6FBE}" dt="2022-08-01T07:19:36.865" v="2449"/>
          <ac:picMkLst>
            <pc:docMk/>
            <pc:sldMk cId="1778225909" sldId="573"/>
            <ac:picMk id="7" creationId="{5A1DAF0A-0D83-4DB3-9B5E-E2A93F05C1BA}"/>
          </ac:picMkLst>
        </pc:picChg>
      </pc:sldChg>
      <pc:sldChg chg="del">
        <pc:chgData name="Brunet, Robert" userId="d0d781c9-e5cd-4a18-94f6-6f089ebe48d8" providerId="ADAL" clId="{5D025DE2-FF5C-403B-A2AD-F46237FE6FBE}" dt="2022-07-29T09:47:31.021" v="2179" actId="2696"/>
        <pc:sldMkLst>
          <pc:docMk/>
          <pc:sldMk cId="264321572" sldId="575"/>
        </pc:sldMkLst>
      </pc:sldChg>
      <pc:sldChg chg="addSp modSp mod">
        <pc:chgData name="Brunet, Robert" userId="d0d781c9-e5cd-4a18-94f6-6f089ebe48d8" providerId="ADAL" clId="{5D025DE2-FF5C-403B-A2AD-F46237FE6FBE}" dt="2022-08-02T05:29:26.869" v="4171" actId="108"/>
        <pc:sldMkLst>
          <pc:docMk/>
          <pc:sldMk cId="2207012202" sldId="576"/>
        </pc:sldMkLst>
        <pc:spChg chg="mod">
          <ac:chgData name="Brunet, Robert" userId="d0d781c9-e5cd-4a18-94f6-6f089ebe48d8" providerId="ADAL" clId="{5D025DE2-FF5C-403B-A2AD-F46237FE6FBE}" dt="2022-08-02T05:29:26.869" v="4171" actId="108"/>
          <ac:spMkLst>
            <pc:docMk/>
            <pc:sldMk cId="2207012202" sldId="576"/>
            <ac:spMk id="5" creationId="{3909390B-8576-4CEA-8339-56BF3359EDA1}"/>
          </ac:spMkLst>
        </pc:spChg>
        <pc:picChg chg="add mod">
          <ac:chgData name="Brunet, Robert" userId="d0d781c9-e5cd-4a18-94f6-6f089ebe48d8" providerId="ADAL" clId="{5D025DE2-FF5C-403B-A2AD-F46237FE6FBE}" dt="2022-08-01T07:19:38.870" v="2450"/>
          <ac:picMkLst>
            <pc:docMk/>
            <pc:sldMk cId="2207012202" sldId="576"/>
            <ac:picMk id="9" creationId="{0A3BF325-0C3F-4BA8-BEB9-3A6F290E8430}"/>
          </ac:picMkLst>
        </pc:picChg>
      </pc:sldChg>
      <pc:sldChg chg="addSp modSp mod">
        <pc:chgData name="Brunet, Robert" userId="d0d781c9-e5cd-4a18-94f6-6f089ebe48d8" providerId="ADAL" clId="{5D025DE2-FF5C-403B-A2AD-F46237FE6FBE}" dt="2022-08-02T05:30:11.257" v="4174" actId="108"/>
        <pc:sldMkLst>
          <pc:docMk/>
          <pc:sldMk cId="2160347708" sldId="577"/>
        </pc:sldMkLst>
        <pc:spChg chg="mod">
          <ac:chgData name="Brunet, Robert" userId="d0d781c9-e5cd-4a18-94f6-6f089ebe48d8" providerId="ADAL" clId="{5D025DE2-FF5C-403B-A2AD-F46237FE6FBE}" dt="2022-08-02T05:30:11.257" v="4174" actId="108"/>
          <ac:spMkLst>
            <pc:docMk/>
            <pc:sldMk cId="2160347708" sldId="577"/>
            <ac:spMk id="5" creationId="{3909390B-8576-4CEA-8339-56BF3359EDA1}"/>
          </ac:spMkLst>
        </pc:spChg>
        <pc:spChg chg="mod">
          <ac:chgData name="Brunet, Robert" userId="d0d781c9-e5cd-4a18-94f6-6f089ebe48d8" providerId="ADAL" clId="{5D025DE2-FF5C-403B-A2AD-F46237FE6FBE}" dt="2022-08-01T07:41:46.012" v="2545" actId="948"/>
          <ac:spMkLst>
            <pc:docMk/>
            <pc:sldMk cId="2160347708" sldId="577"/>
            <ac:spMk id="11" creationId="{0677DB32-C49C-4737-A227-708974771C83}"/>
          </ac:spMkLst>
        </pc:spChg>
        <pc:picChg chg="add mod">
          <ac:chgData name="Brunet, Robert" userId="d0d781c9-e5cd-4a18-94f6-6f089ebe48d8" providerId="ADAL" clId="{5D025DE2-FF5C-403B-A2AD-F46237FE6FBE}" dt="2022-08-01T07:41:31.594" v="2544"/>
          <ac:picMkLst>
            <pc:docMk/>
            <pc:sldMk cId="2160347708" sldId="577"/>
            <ac:picMk id="6" creationId="{66F8DB92-7B33-41FD-AB22-D121672EC2A2}"/>
          </ac:picMkLst>
        </pc:picChg>
        <pc:picChg chg="mod">
          <ac:chgData name="Brunet, Robert" userId="d0d781c9-e5cd-4a18-94f6-6f089ebe48d8" providerId="ADAL" clId="{5D025DE2-FF5C-403B-A2AD-F46237FE6FBE}" dt="2022-08-01T07:41:49.598" v="2547" actId="1076"/>
          <ac:picMkLst>
            <pc:docMk/>
            <pc:sldMk cId="2160347708" sldId="577"/>
            <ac:picMk id="9" creationId="{E6D928E5-D499-434E-A4D1-603242EDFDCF}"/>
          </ac:picMkLst>
        </pc:picChg>
      </pc:sldChg>
      <pc:sldChg chg="addSp modSp mod">
        <pc:chgData name="Brunet, Robert" userId="d0d781c9-e5cd-4a18-94f6-6f089ebe48d8" providerId="ADAL" clId="{5D025DE2-FF5C-403B-A2AD-F46237FE6FBE}" dt="2022-08-02T05:26:09.412" v="4129" actId="108"/>
        <pc:sldMkLst>
          <pc:docMk/>
          <pc:sldMk cId="2790578274" sldId="578"/>
        </pc:sldMkLst>
        <pc:spChg chg="mod">
          <ac:chgData name="Brunet, Robert" userId="d0d781c9-e5cd-4a18-94f6-6f089ebe48d8" providerId="ADAL" clId="{5D025DE2-FF5C-403B-A2AD-F46237FE6FBE}" dt="2022-07-12T13:06:46.403" v="1669" actId="20577"/>
          <ac:spMkLst>
            <pc:docMk/>
            <pc:sldMk cId="2790578274" sldId="578"/>
            <ac:spMk id="4" creationId="{B27EC0BD-DDA5-4457-B39F-0EF30B32645C}"/>
          </ac:spMkLst>
        </pc:spChg>
        <pc:spChg chg="add mod">
          <ac:chgData name="Brunet, Robert" userId="d0d781c9-e5cd-4a18-94f6-6f089ebe48d8" providerId="ADAL" clId="{5D025DE2-FF5C-403B-A2AD-F46237FE6FBE}" dt="2022-08-02T05:26:09.412" v="4129" actId="108"/>
          <ac:spMkLst>
            <pc:docMk/>
            <pc:sldMk cId="2790578274" sldId="578"/>
            <ac:spMk id="5" creationId="{AB592B7E-AC2A-48AC-B161-F1160115994D}"/>
          </ac:spMkLst>
        </pc:spChg>
        <pc:picChg chg="add mod">
          <ac:chgData name="Brunet, Robert" userId="d0d781c9-e5cd-4a18-94f6-6f089ebe48d8" providerId="ADAL" clId="{5D025DE2-FF5C-403B-A2AD-F46237FE6FBE}" dt="2022-08-01T07:40:48.174" v="2541"/>
          <ac:picMkLst>
            <pc:docMk/>
            <pc:sldMk cId="2790578274" sldId="578"/>
            <ac:picMk id="6" creationId="{50E7E1A4-F1D1-4AAB-BE0A-796051B1078F}"/>
          </ac:picMkLst>
        </pc:picChg>
      </pc:sldChg>
      <pc:sldChg chg="addSp modSp mod">
        <pc:chgData name="Brunet, Robert" userId="d0d781c9-e5cd-4a18-94f6-6f089ebe48d8" providerId="ADAL" clId="{5D025DE2-FF5C-403B-A2AD-F46237FE6FBE}" dt="2022-08-02T05:30:21.522" v="4176" actId="108"/>
        <pc:sldMkLst>
          <pc:docMk/>
          <pc:sldMk cId="978391877" sldId="579"/>
        </pc:sldMkLst>
        <pc:spChg chg="mod">
          <ac:chgData name="Brunet, Robert" userId="d0d781c9-e5cd-4a18-94f6-6f089ebe48d8" providerId="ADAL" clId="{5D025DE2-FF5C-403B-A2AD-F46237FE6FBE}" dt="2022-08-02T05:30:21.522" v="4176" actId="108"/>
          <ac:spMkLst>
            <pc:docMk/>
            <pc:sldMk cId="978391877" sldId="579"/>
            <ac:spMk id="5" creationId="{3909390B-8576-4CEA-8339-56BF3359EDA1}"/>
          </ac:spMkLst>
        </pc:spChg>
        <pc:picChg chg="add mod">
          <ac:chgData name="Brunet, Robert" userId="d0d781c9-e5cd-4a18-94f6-6f089ebe48d8" providerId="ADAL" clId="{5D025DE2-FF5C-403B-A2AD-F46237FE6FBE}" dt="2022-08-01T07:42:09.930" v="2551"/>
          <ac:picMkLst>
            <pc:docMk/>
            <pc:sldMk cId="978391877" sldId="579"/>
            <ac:picMk id="7" creationId="{39C79ECE-1961-4A84-AC3E-A9E8FA4B1216}"/>
          </ac:picMkLst>
        </pc:picChg>
      </pc:sldChg>
      <pc:sldChg chg="addSp modSp mod">
        <pc:chgData name="Brunet, Robert" userId="d0d781c9-e5cd-4a18-94f6-6f089ebe48d8" providerId="ADAL" clId="{5D025DE2-FF5C-403B-A2AD-F46237FE6FBE}" dt="2022-08-02T05:30:18.889" v="4175" actId="108"/>
        <pc:sldMkLst>
          <pc:docMk/>
          <pc:sldMk cId="3954984606" sldId="580"/>
        </pc:sldMkLst>
        <pc:spChg chg="mod">
          <ac:chgData name="Brunet, Robert" userId="d0d781c9-e5cd-4a18-94f6-6f089ebe48d8" providerId="ADAL" clId="{5D025DE2-FF5C-403B-A2AD-F46237FE6FBE}" dt="2022-08-02T05:30:18.889" v="4175" actId="108"/>
          <ac:spMkLst>
            <pc:docMk/>
            <pc:sldMk cId="3954984606" sldId="580"/>
            <ac:spMk id="5" creationId="{3909390B-8576-4CEA-8339-56BF3359EDA1}"/>
          </ac:spMkLst>
        </pc:spChg>
        <pc:spChg chg="mod">
          <ac:chgData name="Brunet, Robert" userId="d0d781c9-e5cd-4a18-94f6-6f089ebe48d8" providerId="ADAL" clId="{5D025DE2-FF5C-403B-A2AD-F46237FE6FBE}" dt="2022-08-01T07:42:01.232" v="2549" actId="108"/>
          <ac:spMkLst>
            <pc:docMk/>
            <pc:sldMk cId="3954984606" sldId="580"/>
            <ac:spMk id="11" creationId="{0677DB32-C49C-4737-A227-708974771C83}"/>
          </ac:spMkLst>
        </pc:spChg>
        <pc:picChg chg="mod">
          <ac:chgData name="Brunet, Robert" userId="d0d781c9-e5cd-4a18-94f6-6f089ebe48d8" providerId="ADAL" clId="{5D025DE2-FF5C-403B-A2AD-F46237FE6FBE}" dt="2022-08-01T07:42:02.972" v="2550" actId="1076"/>
          <ac:picMkLst>
            <pc:docMk/>
            <pc:sldMk cId="3954984606" sldId="580"/>
            <ac:picMk id="6" creationId="{E2A1074D-A968-4FD4-BB01-773A0866BD5E}"/>
          </ac:picMkLst>
        </pc:picChg>
        <pc:picChg chg="add mod">
          <ac:chgData name="Brunet, Robert" userId="d0d781c9-e5cd-4a18-94f6-6f089ebe48d8" providerId="ADAL" clId="{5D025DE2-FF5C-403B-A2AD-F46237FE6FBE}" dt="2022-08-01T07:41:54.994" v="2548"/>
          <ac:picMkLst>
            <pc:docMk/>
            <pc:sldMk cId="3954984606" sldId="580"/>
            <ac:picMk id="7" creationId="{DC89765A-8765-4D6D-9C18-08C6E09AFF20}"/>
          </ac:picMkLst>
        </pc:picChg>
      </pc:sldChg>
      <pc:sldChg chg="addSp modSp mod">
        <pc:chgData name="Brunet, Robert" userId="d0d781c9-e5cd-4a18-94f6-6f089ebe48d8" providerId="ADAL" clId="{5D025DE2-FF5C-403B-A2AD-F46237FE6FBE}" dt="2022-08-02T05:30:24.688" v="4177" actId="108"/>
        <pc:sldMkLst>
          <pc:docMk/>
          <pc:sldMk cId="267154872" sldId="581"/>
        </pc:sldMkLst>
        <pc:spChg chg="mod">
          <ac:chgData name="Brunet, Robert" userId="d0d781c9-e5cd-4a18-94f6-6f089ebe48d8" providerId="ADAL" clId="{5D025DE2-FF5C-403B-A2AD-F46237FE6FBE}" dt="2022-08-02T05:30:24.688" v="4177" actId="108"/>
          <ac:spMkLst>
            <pc:docMk/>
            <pc:sldMk cId="267154872" sldId="581"/>
            <ac:spMk id="5" creationId="{3909390B-8576-4CEA-8339-56BF3359EDA1}"/>
          </ac:spMkLst>
        </pc:spChg>
        <pc:picChg chg="add mod">
          <ac:chgData name="Brunet, Robert" userId="d0d781c9-e5cd-4a18-94f6-6f089ebe48d8" providerId="ADAL" clId="{5D025DE2-FF5C-403B-A2AD-F46237FE6FBE}" dt="2022-08-01T07:42:21.702" v="2554"/>
          <ac:picMkLst>
            <pc:docMk/>
            <pc:sldMk cId="267154872" sldId="581"/>
            <ac:picMk id="6" creationId="{64B7BE0C-C678-4988-8C50-D338C7D8775F}"/>
          </ac:picMkLst>
        </pc:picChg>
      </pc:sldChg>
      <pc:sldChg chg="addSp modSp mod">
        <pc:chgData name="Brunet, Robert" userId="d0d781c9-e5cd-4a18-94f6-6f089ebe48d8" providerId="ADAL" clId="{5D025DE2-FF5C-403B-A2AD-F46237FE6FBE}" dt="2022-08-02T05:30:27.024" v="4178" actId="108"/>
        <pc:sldMkLst>
          <pc:docMk/>
          <pc:sldMk cId="1794294781" sldId="582"/>
        </pc:sldMkLst>
        <pc:spChg chg="mod">
          <ac:chgData name="Brunet, Robert" userId="d0d781c9-e5cd-4a18-94f6-6f089ebe48d8" providerId="ADAL" clId="{5D025DE2-FF5C-403B-A2AD-F46237FE6FBE}" dt="2022-08-02T05:30:27.024" v="4178" actId="108"/>
          <ac:spMkLst>
            <pc:docMk/>
            <pc:sldMk cId="1794294781" sldId="582"/>
            <ac:spMk id="5" creationId="{3909390B-8576-4CEA-8339-56BF3359EDA1}"/>
          </ac:spMkLst>
        </pc:spChg>
        <pc:picChg chg="add mod">
          <ac:chgData name="Brunet, Robert" userId="d0d781c9-e5cd-4a18-94f6-6f089ebe48d8" providerId="ADAL" clId="{5D025DE2-FF5C-403B-A2AD-F46237FE6FBE}" dt="2022-08-01T07:42:28.847" v="2555"/>
          <ac:picMkLst>
            <pc:docMk/>
            <pc:sldMk cId="1794294781" sldId="582"/>
            <ac:picMk id="6" creationId="{ABF6EAD4-A8A4-463F-8E78-BCA3489F562D}"/>
          </ac:picMkLst>
        </pc:picChg>
      </pc:sldChg>
      <pc:sldChg chg="addSp modSp mod">
        <pc:chgData name="Brunet, Robert" userId="d0d781c9-e5cd-4a18-94f6-6f089ebe48d8" providerId="ADAL" clId="{5D025DE2-FF5C-403B-A2AD-F46237FE6FBE}" dt="2022-08-02T05:30:29.490" v="4179" actId="108"/>
        <pc:sldMkLst>
          <pc:docMk/>
          <pc:sldMk cId="3501221310" sldId="583"/>
        </pc:sldMkLst>
        <pc:spChg chg="mod">
          <ac:chgData name="Brunet, Robert" userId="d0d781c9-e5cd-4a18-94f6-6f089ebe48d8" providerId="ADAL" clId="{5D025DE2-FF5C-403B-A2AD-F46237FE6FBE}" dt="2022-08-02T05:30:29.490" v="4179" actId="108"/>
          <ac:spMkLst>
            <pc:docMk/>
            <pc:sldMk cId="3501221310" sldId="583"/>
            <ac:spMk id="5" creationId="{3909390B-8576-4CEA-8339-56BF3359EDA1}"/>
          </ac:spMkLst>
        </pc:spChg>
        <pc:picChg chg="add mod">
          <ac:chgData name="Brunet, Robert" userId="d0d781c9-e5cd-4a18-94f6-6f089ebe48d8" providerId="ADAL" clId="{5D025DE2-FF5C-403B-A2AD-F46237FE6FBE}" dt="2022-08-01T07:42:33.803" v="2556"/>
          <ac:picMkLst>
            <pc:docMk/>
            <pc:sldMk cId="3501221310" sldId="583"/>
            <ac:picMk id="7" creationId="{E9E2DBE2-97B2-4025-9F44-30611CB3CC0A}"/>
          </ac:picMkLst>
        </pc:picChg>
      </pc:sldChg>
      <pc:sldChg chg="addSp modSp mod">
        <pc:chgData name="Brunet, Robert" userId="d0d781c9-e5cd-4a18-94f6-6f089ebe48d8" providerId="ADAL" clId="{5D025DE2-FF5C-403B-A2AD-F46237FE6FBE}" dt="2022-08-02T05:30:42.439" v="4180" actId="108"/>
        <pc:sldMkLst>
          <pc:docMk/>
          <pc:sldMk cId="565890049" sldId="584"/>
        </pc:sldMkLst>
        <pc:spChg chg="mod">
          <ac:chgData name="Brunet, Robert" userId="d0d781c9-e5cd-4a18-94f6-6f089ebe48d8" providerId="ADAL" clId="{5D025DE2-FF5C-403B-A2AD-F46237FE6FBE}" dt="2022-08-02T05:30:42.439" v="4180" actId="108"/>
          <ac:spMkLst>
            <pc:docMk/>
            <pc:sldMk cId="565890049" sldId="584"/>
            <ac:spMk id="5" creationId="{3909390B-8576-4CEA-8339-56BF3359EDA1}"/>
          </ac:spMkLst>
        </pc:spChg>
        <pc:picChg chg="add mod">
          <ac:chgData name="Brunet, Robert" userId="d0d781c9-e5cd-4a18-94f6-6f089ebe48d8" providerId="ADAL" clId="{5D025DE2-FF5C-403B-A2AD-F46237FE6FBE}" dt="2022-08-01T07:43:05.881" v="2559"/>
          <ac:picMkLst>
            <pc:docMk/>
            <pc:sldMk cId="565890049" sldId="584"/>
            <ac:picMk id="6" creationId="{6FC66C81-8DF2-4564-B95C-09768F26AB78}"/>
          </ac:picMkLst>
        </pc:picChg>
      </pc:sldChg>
      <pc:sldChg chg="del">
        <pc:chgData name="Brunet, Robert" userId="d0d781c9-e5cd-4a18-94f6-6f089ebe48d8" providerId="ADAL" clId="{5D025DE2-FF5C-403B-A2AD-F46237FE6FBE}" dt="2022-07-12T13:52:17.674" v="1767" actId="2696"/>
        <pc:sldMkLst>
          <pc:docMk/>
          <pc:sldMk cId="178532579" sldId="585"/>
        </pc:sldMkLst>
      </pc:sldChg>
      <pc:sldChg chg="addSp modSp mod">
        <pc:chgData name="Brunet, Robert" userId="d0d781c9-e5cd-4a18-94f6-6f089ebe48d8" providerId="ADAL" clId="{5D025DE2-FF5C-403B-A2AD-F46237FE6FBE}" dt="2022-08-02T05:30:45.457" v="4181" actId="108"/>
        <pc:sldMkLst>
          <pc:docMk/>
          <pc:sldMk cId="4185895196" sldId="586"/>
        </pc:sldMkLst>
        <pc:spChg chg="mod">
          <ac:chgData name="Brunet, Robert" userId="d0d781c9-e5cd-4a18-94f6-6f089ebe48d8" providerId="ADAL" clId="{5D025DE2-FF5C-403B-A2AD-F46237FE6FBE}" dt="2022-08-02T05:30:45.457" v="4181" actId="108"/>
          <ac:spMkLst>
            <pc:docMk/>
            <pc:sldMk cId="4185895196" sldId="586"/>
            <ac:spMk id="5" creationId="{3909390B-8576-4CEA-8339-56BF3359EDA1}"/>
          </ac:spMkLst>
        </pc:spChg>
        <pc:picChg chg="add mod">
          <ac:chgData name="Brunet, Robert" userId="d0d781c9-e5cd-4a18-94f6-6f089ebe48d8" providerId="ADAL" clId="{5D025DE2-FF5C-403B-A2AD-F46237FE6FBE}" dt="2022-08-01T07:43:08.278" v="2560"/>
          <ac:picMkLst>
            <pc:docMk/>
            <pc:sldMk cId="4185895196" sldId="586"/>
            <ac:picMk id="7" creationId="{B2F4A851-921D-4B13-AAEC-430EBDAEC23C}"/>
          </ac:picMkLst>
        </pc:picChg>
      </pc:sldChg>
      <pc:sldChg chg="addSp modSp mod">
        <pc:chgData name="Brunet, Robert" userId="d0d781c9-e5cd-4a18-94f6-6f089ebe48d8" providerId="ADAL" clId="{5D025DE2-FF5C-403B-A2AD-F46237FE6FBE}" dt="2022-08-02T05:30:49.744" v="4182" actId="108"/>
        <pc:sldMkLst>
          <pc:docMk/>
          <pc:sldMk cId="1284949703" sldId="587"/>
        </pc:sldMkLst>
        <pc:spChg chg="mod">
          <ac:chgData name="Brunet, Robert" userId="d0d781c9-e5cd-4a18-94f6-6f089ebe48d8" providerId="ADAL" clId="{5D025DE2-FF5C-403B-A2AD-F46237FE6FBE}" dt="2022-08-02T05:30:49.744" v="4182" actId="108"/>
          <ac:spMkLst>
            <pc:docMk/>
            <pc:sldMk cId="1284949703" sldId="587"/>
            <ac:spMk id="5" creationId="{3909390B-8576-4CEA-8339-56BF3359EDA1}"/>
          </ac:spMkLst>
        </pc:spChg>
        <pc:picChg chg="add mod">
          <ac:chgData name="Brunet, Robert" userId="d0d781c9-e5cd-4a18-94f6-6f089ebe48d8" providerId="ADAL" clId="{5D025DE2-FF5C-403B-A2AD-F46237FE6FBE}" dt="2022-08-01T07:43:11.786" v="2561"/>
          <ac:picMkLst>
            <pc:docMk/>
            <pc:sldMk cId="1284949703" sldId="587"/>
            <ac:picMk id="6" creationId="{F41FCBE0-0751-4DB2-A1DC-507CF69FD97B}"/>
          </ac:picMkLst>
        </pc:picChg>
      </pc:sldChg>
      <pc:sldChg chg="addSp modSp mod">
        <pc:chgData name="Brunet, Robert" userId="d0d781c9-e5cd-4a18-94f6-6f089ebe48d8" providerId="ADAL" clId="{5D025DE2-FF5C-403B-A2AD-F46237FE6FBE}" dt="2022-08-02T05:30:52.440" v="4183" actId="108"/>
        <pc:sldMkLst>
          <pc:docMk/>
          <pc:sldMk cId="2471139978" sldId="588"/>
        </pc:sldMkLst>
        <pc:spChg chg="mod">
          <ac:chgData name="Brunet, Robert" userId="d0d781c9-e5cd-4a18-94f6-6f089ebe48d8" providerId="ADAL" clId="{5D025DE2-FF5C-403B-A2AD-F46237FE6FBE}" dt="2022-08-02T05:30:52.440" v="4183" actId="108"/>
          <ac:spMkLst>
            <pc:docMk/>
            <pc:sldMk cId="2471139978" sldId="588"/>
            <ac:spMk id="5" creationId="{3909390B-8576-4CEA-8339-56BF3359EDA1}"/>
          </ac:spMkLst>
        </pc:spChg>
        <pc:picChg chg="add mod">
          <ac:chgData name="Brunet, Robert" userId="d0d781c9-e5cd-4a18-94f6-6f089ebe48d8" providerId="ADAL" clId="{5D025DE2-FF5C-403B-A2AD-F46237FE6FBE}" dt="2022-08-01T07:43:14.758" v="2562"/>
          <ac:picMkLst>
            <pc:docMk/>
            <pc:sldMk cId="2471139978" sldId="588"/>
            <ac:picMk id="7" creationId="{6C96D880-E367-49DF-AFA8-49110064E3F1}"/>
          </ac:picMkLst>
        </pc:picChg>
      </pc:sldChg>
      <pc:sldChg chg="addSp modSp mod">
        <pc:chgData name="Brunet, Robert" userId="d0d781c9-e5cd-4a18-94f6-6f089ebe48d8" providerId="ADAL" clId="{5D025DE2-FF5C-403B-A2AD-F46237FE6FBE}" dt="2022-08-02T05:30:59.126" v="4185" actId="108"/>
        <pc:sldMkLst>
          <pc:docMk/>
          <pc:sldMk cId="3613723038" sldId="589"/>
        </pc:sldMkLst>
        <pc:spChg chg="mod">
          <ac:chgData name="Brunet, Robert" userId="d0d781c9-e5cd-4a18-94f6-6f089ebe48d8" providerId="ADAL" clId="{5D025DE2-FF5C-403B-A2AD-F46237FE6FBE}" dt="2022-08-02T05:30:59.126" v="4185" actId="108"/>
          <ac:spMkLst>
            <pc:docMk/>
            <pc:sldMk cId="3613723038" sldId="589"/>
            <ac:spMk id="5" creationId="{3909390B-8576-4CEA-8339-56BF3359EDA1}"/>
          </ac:spMkLst>
        </pc:spChg>
        <pc:picChg chg="add mod">
          <ac:chgData name="Brunet, Robert" userId="d0d781c9-e5cd-4a18-94f6-6f089ebe48d8" providerId="ADAL" clId="{5D025DE2-FF5C-403B-A2AD-F46237FE6FBE}" dt="2022-08-01T07:43:16.716" v="2563"/>
          <ac:picMkLst>
            <pc:docMk/>
            <pc:sldMk cId="3613723038" sldId="589"/>
            <ac:picMk id="7" creationId="{3CADE59B-6A03-4646-847C-D7830C66B689}"/>
          </ac:picMkLst>
        </pc:picChg>
      </pc:sldChg>
      <pc:sldChg chg="modSp del mod">
        <pc:chgData name="Brunet, Robert" userId="d0d781c9-e5cd-4a18-94f6-6f089ebe48d8" providerId="ADAL" clId="{5D025DE2-FF5C-403B-A2AD-F46237FE6FBE}" dt="2022-07-12T13:52:10.526" v="1766" actId="2696"/>
        <pc:sldMkLst>
          <pc:docMk/>
          <pc:sldMk cId="3180871203" sldId="590"/>
        </pc:sldMkLst>
        <pc:spChg chg="mod">
          <ac:chgData name="Brunet, Robert" userId="d0d781c9-e5cd-4a18-94f6-6f089ebe48d8" providerId="ADAL" clId="{5D025DE2-FF5C-403B-A2AD-F46237FE6FBE}" dt="2022-07-12T13:15:41.123" v="1723" actId="20577"/>
          <ac:spMkLst>
            <pc:docMk/>
            <pc:sldMk cId="3180871203" sldId="590"/>
            <ac:spMk id="5" creationId="{3909390B-8576-4CEA-8339-56BF3359EDA1}"/>
          </ac:spMkLst>
        </pc:spChg>
      </pc:sldChg>
      <pc:sldChg chg="modSp del mod">
        <pc:chgData name="Brunet, Robert" userId="d0d781c9-e5cd-4a18-94f6-6f089ebe48d8" providerId="ADAL" clId="{5D025DE2-FF5C-403B-A2AD-F46237FE6FBE}" dt="2022-07-12T13:51:55.848" v="1765" actId="2696"/>
        <pc:sldMkLst>
          <pc:docMk/>
          <pc:sldMk cId="3300198376" sldId="591"/>
        </pc:sldMkLst>
        <pc:spChg chg="mod">
          <ac:chgData name="Brunet, Robert" userId="d0d781c9-e5cd-4a18-94f6-6f089ebe48d8" providerId="ADAL" clId="{5D025DE2-FF5C-403B-A2AD-F46237FE6FBE}" dt="2022-07-12T13:29:17.900" v="1755" actId="20577"/>
          <ac:spMkLst>
            <pc:docMk/>
            <pc:sldMk cId="3300198376" sldId="591"/>
            <ac:spMk id="4" creationId="{B27EC0BD-DDA5-4457-B39F-0EF30B32645C}"/>
          </ac:spMkLst>
        </pc:spChg>
      </pc:sldChg>
      <pc:sldChg chg="del">
        <pc:chgData name="Brunet, Robert" userId="d0d781c9-e5cd-4a18-94f6-6f089ebe48d8" providerId="ADAL" clId="{5D025DE2-FF5C-403B-A2AD-F46237FE6FBE}" dt="2022-07-12T13:54:14.135" v="1838" actId="47"/>
        <pc:sldMkLst>
          <pc:docMk/>
          <pc:sldMk cId="3797593182" sldId="592"/>
        </pc:sldMkLst>
      </pc:sldChg>
      <pc:sldChg chg="del">
        <pc:chgData name="Brunet, Robert" userId="d0d781c9-e5cd-4a18-94f6-6f089ebe48d8" providerId="ADAL" clId="{5D025DE2-FF5C-403B-A2AD-F46237FE6FBE}" dt="2022-07-12T13:54:20.210" v="1839" actId="47"/>
        <pc:sldMkLst>
          <pc:docMk/>
          <pc:sldMk cId="424160660" sldId="594"/>
        </pc:sldMkLst>
      </pc:sldChg>
      <pc:sldChg chg="addSp modSp mod">
        <pc:chgData name="Brunet, Robert" userId="d0d781c9-e5cd-4a18-94f6-6f089ebe48d8" providerId="ADAL" clId="{5D025DE2-FF5C-403B-A2AD-F46237FE6FBE}" dt="2022-08-02T05:26:18.217" v="4131" actId="108"/>
        <pc:sldMkLst>
          <pc:docMk/>
          <pc:sldMk cId="2912833686" sldId="596"/>
        </pc:sldMkLst>
        <pc:spChg chg="add mod">
          <ac:chgData name="Brunet, Robert" userId="d0d781c9-e5cd-4a18-94f6-6f089ebe48d8" providerId="ADAL" clId="{5D025DE2-FF5C-403B-A2AD-F46237FE6FBE}" dt="2022-08-02T05:26:18.217" v="4131" actId="108"/>
          <ac:spMkLst>
            <pc:docMk/>
            <pc:sldMk cId="2912833686" sldId="596"/>
            <ac:spMk id="3" creationId="{802354B5-604A-47BD-824C-00962DAA633A}"/>
          </ac:spMkLst>
        </pc:spChg>
        <pc:spChg chg="mod">
          <ac:chgData name="Brunet, Robert" userId="d0d781c9-e5cd-4a18-94f6-6f089ebe48d8" providerId="ADAL" clId="{5D025DE2-FF5C-403B-A2AD-F46237FE6FBE}" dt="2022-07-12T14:38:06.069" v="1863" actId="20577"/>
          <ac:spMkLst>
            <pc:docMk/>
            <pc:sldMk cId="2912833686" sldId="596"/>
            <ac:spMk id="4" creationId="{B27EC0BD-DDA5-4457-B39F-0EF30B32645C}"/>
          </ac:spMkLst>
        </pc:spChg>
        <pc:picChg chg="add mod">
          <ac:chgData name="Brunet, Robert" userId="d0d781c9-e5cd-4a18-94f6-6f089ebe48d8" providerId="ADAL" clId="{5D025DE2-FF5C-403B-A2AD-F46237FE6FBE}" dt="2022-08-01T08:07:33.901" v="2746"/>
          <ac:picMkLst>
            <pc:docMk/>
            <pc:sldMk cId="2912833686" sldId="596"/>
            <ac:picMk id="5" creationId="{0C9439B8-583B-48F4-8152-8693F9FEFA8B}"/>
          </ac:picMkLst>
        </pc:picChg>
      </pc:sldChg>
      <pc:sldChg chg="del">
        <pc:chgData name="Brunet, Robert" userId="d0d781c9-e5cd-4a18-94f6-6f089ebe48d8" providerId="ADAL" clId="{5D025DE2-FF5C-403B-A2AD-F46237FE6FBE}" dt="2022-08-01T10:50:34.325" v="3782" actId="2696"/>
        <pc:sldMkLst>
          <pc:docMk/>
          <pc:sldMk cId="3930954688" sldId="599"/>
        </pc:sldMkLst>
      </pc:sldChg>
      <pc:sldChg chg="del">
        <pc:chgData name="Brunet, Robert" userId="d0d781c9-e5cd-4a18-94f6-6f089ebe48d8" providerId="ADAL" clId="{5D025DE2-FF5C-403B-A2AD-F46237FE6FBE}" dt="2022-08-01T10:51:14.831" v="3796" actId="2696"/>
        <pc:sldMkLst>
          <pc:docMk/>
          <pc:sldMk cId="3227760282" sldId="601"/>
        </pc:sldMkLst>
      </pc:sldChg>
      <pc:sldChg chg="del">
        <pc:chgData name="Brunet, Robert" userId="d0d781c9-e5cd-4a18-94f6-6f089ebe48d8" providerId="ADAL" clId="{5D025DE2-FF5C-403B-A2AD-F46237FE6FBE}" dt="2022-08-01T10:49:05.413" v="3750" actId="2696"/>
        <pc:sldMkLst>
          <pc:docMk/>
          <pc:sldMk cId="2246605286" sldId="605"/>
        </pc:sldMkLst>
      </pc:sldChg>
      <pc:sldChg chg="del">
        <pc:chgData name="Brunet, Robert" userId="d0d781c9-e5cd-4a18-94f6-6f089ebe48d8" providerId="ADAL" clId="{5D025DE2-FF5C-403B-A2AD-F46237FE6FBE}" dt="2022-07-12T13:54:20.210" v="1839" actId="47"/>
        <pc:sldMkLst>
          <pc:docMk/>
          <pc:sldMk cId="3028413865" sldId="607"/>
        </pc:sldMkLst>
      </pc:sldChg>
      <pc:sldChg chg="del">
        <pc:chgData name="Brunet, Robert" userId="d0d781c9-e5cd-4a18-94f6-6f089ebe48d8" providerId="ADAL" clId="{5D025DE2-FF5C-403B-A2AD-F46237FE6FBE}" dt="2022-07-12T13:54:20.210" v="1839" actId="47"/>
        <pc:sldMkLst>
          <pc:docMk/>
          <pc:sldMk cId="1411639841" sldId="608"/>
        </pc:sldMkLst>
      </pc:sldChg>
      <pc:sldChg chg="del">
        <pc:chgData name="Brunet, Robert" userId="d0d781c9-e5cd-4a18-94f6-6f089ebe48d8" providerId="ADAL" clId="{5D025DE2-FF5C-403B-A2AD-F46237FE6FBE}" dt="2022-07-12T13:54:20.210" v="1839" actId="47"/>
        <pc:sldMkLst>
          <pc:docMk/>
          <pc:sldMk cId="3340473640" sldId="609"/>
        </pc:sldMkLst>
      </pc:sldChg>
      <pc:sldChg chg="del">
        <pc:chgData name="Brunet, Robert" userId="d0d781c9-e5cd-4a18-94f6-6f089ebe48d8" providerId="ADAL" clId="{5D025DE2-FF5C-403B-A2AD-F46237FE6FBE}" dt="2022-07-12T13:54:20.210" v="1839" actId="47"/>
        <pc:sldMkLst>
          <pc:docMk/>
          <pc:sldMk cId="588920099" sldId="610"/>
        </pc:sldMkLst>
      </pc:sldChg>
      <pc:sldChg chg="del">
        <pc:chgData name="Brunet, Robert" userId="d0d781c9-e5cd-4a18-94f6-6f089ebe48d8" providerId="ADAL" clId="{5D025DE2-FF5C-403B-A2AD-F46237FE6FBE}" dt="2022-07-12T13:54:20.210" v="1839" actId="47"/>
        <pc:sldMkLst>
          <pc:docMk/>
          <pc:sldMk cId="3677443774" sldId="611"/>
        </pc:sldMkLst>
      </pc:sldChg>
      <pc:sldChg chg="del">
        <pc:chgData name="Brunet, Robert" userId="d0d781c9-e5cd-4a18-94f6-6f089ebe48d8" providerId="ADAL" clId="{5D025DE2-FF5C-403B-A2AD-F46237FE6FBE}" dt="2022-07-12T13:54:20.210" v="1839" actId="47"/>
        <pc:sldMkLst>
          <pc:docMk/>
          <pc:sldMk cId="1537067260" sldId="612"/>
        </pc:sldMkLst>
      </pc:sldChg>
      <pc:sldChg chg="del">
        <pc:chgData name="Brunet, Robert" userId="d0d781c9-e5cd-4a18-94f6-6f089ebe48d8" providerId="ADAL" clId="{5D025DE2-FF5C-403B-A2AD-F46237FE6FBE}" dt="2022-07-12T13:54:20.210" v="1839" actId="47"/>
        <pc:sldMkLst>
          <pc:docMk/>
          <pc:sldMk cId="1619518519" sldId="613"/>
        </pc:sldMkLst>
      </pc:sldChg>
      <pc:sldChg chg="del">
        <pc:chgData name="Brunet, Robert" userId="d0d781c9-e5cd-4a18-94f6-6f089ebe48d8" providerId="ADAL" clId="{5D025DE2-FF5C-403B-A2AD-F46237FE6FBE}" dt="2022-07-12T13:54:20.210" v="1839" actId="47"/>
        <pc:sldMkLst>
          <pc:docMk/>
          <pc:sldMk cId="1853526946" sldId="614"/>
        </pc:sldMkLst>
      </pc:sldChg>
      <pc:sldChg chg="del">
        <pc:chgData name="Brunet, Robert" userId="d0d781c9-e5cd-4a18-94f6-6f089ebe48d8" providerId="ADAL" clId="{5D025DE2-FF5C-403B-A2AD-F46237FE6FBE}" dt="2022-07-12T13:54:20.210" v="1839" actId="47"/>
        <pc:sldMkLst>
          <pc:docMk/>
          <pc:sldMk cId="3034898631" sldId="615"/>
        </pc:sldMkLst>
      </pc:sldChg>
      <pc:sldChg chg="del">
        <pc:chgData name="Brunet, Robert" userId="d0d781c9-e5cd-4a18-94f6-6f089ebe48d8" providerId="ADAL" clId="{5D025DE2-FF5C-403B-A2AD-F46237FE6FBE}" dt="2022-07-12T14:37:50.314" v="1841" actId="2696"/>
        <pc:sldMkLst>
          <pc:docMk/>
          <pc:sldMk cId="296943785" sldId="616"/>
        </pc:sldMkLst>
      </pc:sldChg>
      <pc:sldChg chg="del">
        <pc:chgData name="Brunet, Robert" userId="d0d781c9-e5cd-4a18-94f6-6f089ebe48d8" providerId="ADAL" clId="{5D025DE2-FF5C-403B-A2AD-F46237FE6FBE}" dt="2022-07-12T13:54:45.491" v="1840" actId="47"/>
        <pc:sldMkLst>
          <pc:docMk/>
          <pc:sldMk cId="3034742081" sldId="617"/>
        </pc:sldMkLst>
      </pc:sldChg>
      <pc:sldChg chg="del">
        <pc:chgData name="Brunet, Robert" userId="d0d781c9-e5cd-4a18-94f6-6f089ebe48d8" providerId="ADAL" clId="{5D025DE2-FF5C-403B-A2AD-F46237FE6FBE}" dt="2022-07-12T13:54:45.491" v="1840" actId="47"/>
        <pc:sldMkLst>
          <pc:docMk/>
          <pc:sldMk cId="844592913" sldId="618"/>
        </pc:sldMkLst>
      </pc:sldChg>
      <pc:sldChg chg="del">
        <pc:chgData name="Brunet, Robert" userId="d0d781c9-e5cd-4a18-94f6-6f089ebe48d8" providerId="ADAL" clId="{5D025DE2-FF5C-403B-A2AD-F46237FE6FBE}" dt="2022-08-01T10:50:48.109" v="3787" actId="2696"/>
        <pc:sldMkLst>
          <pc:docMk/>
          <pc:sldMk cId="3590751181" sldId="619"/>
        </pc:sldMkLst>
      </pc:sldChg>
      <pc:sldChg chg="del">
        <pc:chgData name="Brunet, Robert" userId="d0d781c9-e5cd-4a18-94f6-6f089ebe48d8" providerId="ADAL" clId="{5D025DE2-FF5C-403B-A2AD-F46237FE6FBE}" dt="2022-08-01T10:50:53.083" v="3789" actId="2696"/>
        <pc:sldMkLst>
          <pc:docMk/>
          <pc:sldMk cId="3021279082" sldId="620"/>
        </pc:sldMkLst>
      </pc:sldChg>
      <pc:sldChg chg="del">
        <pc:chgData name="Brunet, Robert" userId="d0d781c9-e5cd-4a18-94f6-6f089ebe48d8" providerId="ADAL" clId="{5D025DE2-FF5C-403B-A2AD-F46237FE6FBE}" dt="2022-08-01T10:48:52.942" v="3749" actId="2696"/>
        <pc:sldMkLst>
          <pc:docMk/>
          <pc:sldMk cId="1963616894" sldId="621"/>
        </pc:sldMkLst>
      </pc:sldChg>
      <pc:sldChg chg="addSp delSp modSp add del mod ord">
        <pc:chgData name="Brunet, Robert" userId="d0d781c9-e5cd-4a18-94f6-6f089ebe48d8" providerId="ADAL" clId="{5D025DE2-FF5C-403B-A2AD-F46237FE6FBE}" dt="2022-07-29T07:46:30.378" v="2131" actId="2696"/>
        <pc:sldMkLst>
          <pc:docMk/>
          <pc:sldMk cId="1110342283" sldId="622"/>
        </pc:sldMkLst>
        <pc:spChg chg="del">
          <ac:chgData name="Brunet, Robert" userId="d0d781c9-e5cd-4a18-94f6-6f089ebe48d8" providerId="ADAL" clId="{5D025DE2-FF5C-403B-A2AD-F46237FE6FBE}" dt="2022-07-12T07:28:24.140" v="29" actId="478"/>
          <ac:spMkLst>
            <pc:docMk/>
            <pc:sldMk cId="1110342283" sldId="622"/>
            <ac:spMk id="4" creationId="{B27EC0BD-DDA5-4457-B39F-0EF30B32645C}"/>
          </ac:spMkLst>
        </pc:spChg>
        <pc:spChg chg="add mod">
          <ac:chgData name="Brunet, Robert" userId="d0d781c9-e5cd-4a18-94f6-6f089ebe48d8" providerId="ADAL" clId="{5D025DE2-FF5C-403B-A2AD-F46237FE6FBE}" dt="2022-07-12T07:45:43.822" v="1223"/>
          <ac:spMkLst>
            <pc:docMk/>
            <pc:sldMk cId="1110342283" sldId="622"/>
            <ac:spMk id="6" creationId="{AC3BA058-DF56-40B6-8423-E341FB607E7D}"/>
          </ac:spMkLst>
        </pc:spChg>
        <pc:graphicFrameChg chg="add mod modGraphic">
          <ac:chgData name="Brunet, Robert" userId="d0d781c9-e5cd-4a18-94f6-6f089ebe48d8" providerId="ADAL" clId="{5D025DE2-FF5C-403B-A2AD-F46237FE6FBE}" dt="2022-07-12T07:45:47.127" v="1224" actId="1076"/>
          <ac:graphicFrameMkLst>
            <pc:docMk/>
            <pc:sldMk cId="1110342283" sldId="622"/>
            <ac:graphicFrameMk id="2" creationId="{70065CA2-E0A1-42D8-B531-930C8E1E5BBA}"/>
          </ac:graphicFrameMkLst>
        </pc:graphicFrameChg>
        <pc:graphicFrameChg chg="add del mod modGraphic">
          <ac:chgData name="Brunet, Robert" userId="d0d781c9-e5cd-4a18-94f6-6f089ebe48d8" providerId="ADAL" clId="{5D025DE2-FF5C-403B-A2AD-F46237FE6FBE}" dt="2022-07-12T07:33:55.644" v="484" actId="21"/>
          <ac:graphicFrameMkLst>
            <pc:docMk/>
            <pc:sldMk cId="1110342283" sldId="622"/>
            <ac:graphicFrameMk id="5" creationId="{85B5B76E-EF0F-40F6-80EB-B9A5965744A4}"/>
          </ac:graphicFrameMkLst>
        </pc:graphicFrameChg>
      </pc:sldChg>
      <pc:sldChg chg="addSp modSp new del mod">
        <pc:chgData name="Brunet, Robert" userId="d0d781c9-e5cd-4a18-94f6-6f089ebe48d8" providerId="ADAL" clId="{5D025DE2-FF5C-403B-A2AD-F46237FE6FBE}" dt="2022-07-29T07:46:32.374" v="2132" actId="2696"/>
        <pc:sldMkLst>
          <pc:docMk/>
          <pc:sldMk cId="2111822958" sldId="623"/>
        </pc:sldMkLst>
        <pc:spChg chg="add mod">
          <ac:chgData name="Brunet, Robert" userId="d0d781c9-e5cd-4a18-94f6-6f089ebe48d8" providerId="ADAL" clId="{5D025DE2-FF5C-403B-A2AD-F46237FE6FBE}" dt="2022-07-12T07:45:40.328" v="1222" actId="20577"/>
          <ac:spMkLst>
            <pc:docMk/>
            <pc:sldMk cId="2111822958" sldId="623"/>
            <ac:spMk id="4" creationId="{047143E9-F1F4-49D1-8278-7FD517865F58}"/>
          </ac:spMkLst>
        </pc:spChg>
        <pc:graphicFrameChg chg="add mod modGraphic">
          <ac:chgData name="Brunet, Robert" userId="d0d781c9-e5cd-4a18-94f6-6f089ebe48d8" providerId="ADAL" clId="{5D025DE2-FF5C-403B-A2AD-F46237FE6FBE}" dt="2022-07-12T07:45:19.157" v="1204" actId="1076"/>
          <ac:graphicFrameMkLst>
            <pc:docMk/>
            <pc:sldMk cId="2111822958" sldId="623"/>
            <ac:graphicFrameMk id="2" creationId="{8D733121-E053-4CB1-BC0C-135EB3D7987C}"/>
          </ac:graphicFrameMkLst>
        </pc:graphicFrameChg>
        <pc:graphicFrameChg chg="add mod modGraphic">
          <ac:chgData name="Brunet, Robert" userId="d0d781c9-e5cd-4a18-94f6-6f089ebe48d8" providerId="ADAL" clId="{5D025DE2-FF5C-403B-A2AD-F46237FE6FBE}" dt="2022-07-12T07:48:26.294" v="1436" actId="20577"/>
          <ac:graphicFrameMkLst>
            <pc:docMk/>
            <pc:sldMk cId="2111822958" sldId="623"/>
            <ac:graphicFrameMk id="3" creationId="{438F473E-6B4C-41CD-9664-9C90DE2650D9}"/>
          </ac:graphicFrameMkLst>
        </pc:graphicFrameChg>
      </pc:sldChg>
      <pc:sldChg chg="addSp modSp add mod ord">
        <pc:chgData name="Brunet, Robert" userId="d0d781c9-e5cd-4a18-94f6-6f089ebe48d8" providerId="ADAL" clId="{5D025DE2-FF5C-403B-A2AD-F46237FE6FBE}" dt="2022-08-02T05:25:49.427" v="4128" actId="108"/>
        <pc:sldMkLst>
          <pc:docMk/>
          <pc:sldMk cId="1938366351" sldId="624"/>
        </pc:sldMkLst>
        <pc:spChg chg="add mod">
          <ac:chgData name="Brunet, Robert" userId="d0d781c9-e5cd-4a18-94f6-6f089ebe48d8" providerId="ADAL" clId="{5D025DE2-FF5C-403B-A2AD-F46237FE6FBE}" dt="2022-08-02T05:25:49.427" v="4128" actId="108"/>
          <ac:spMkLst>
            <pc:docMk/>
            <pc:sldMk cId="1938366351" sldId="624"/>
            <ac:spMk id="3" creationId="{643BF9AB-FDC3-48FC-BB36-3A333F24DF6F}"/>
          </ac:spMkLst>
        </pc:spChg>
        <pc:spChg chg="mod">
          <ac:chgData name="Brunet, Robert" userId="d0d781c9-e5cd-4a18-94f6-6f089ebe48d8" providerId="ADAL" clId="{5D025DE2-FF5C-403B-A2AD-F46237FE6FBE}" dt="2022-07-12T12:47:56.546" v="1642" actId="20577"/>
          <ac:spMkLst>
            <pc:docMk/>
            <pc:sldMk cId="1938366351" sldId="624"/>
            <ac:spMk id="4" creationId="{B27EC0BD-DDA5-4457-B39F-0EF30B32645C}"/>
          </ac:spMkLst>
        </pc:spChg>
        <pc:picChg chg="add mod">
          <ac:chgData name="Brunet, Robert" userId="d0d781c9-e5cd-4a18-94f6-6f089ebe48d8" providerId="ADAL" clId="{5D025DE2-FF5C-403B-A2AD-F46237FE6FBE}" dt="2022-08-01T07:19:49.366" v="2452"/>
          <ac:picMkLst>
            <pc:docMk/>
            <pc:sldMk cId="1938366351" sldId="624"/>
            <ac:picMk id="5" creationId="{22D87938-B408-4B46-AF28-9B74F9488A95}"/>
          </ac:picMkLst>
        </pc:picChg>
      </pc:sldChg>
      <pc:sldChg chg="addSp delSp modSp new mod">
        <pc:chgData name="Brunet, Robert" userId="d0d781c9-e5cd-4a18-94f6-6f089ebe48d8" providerId="ADAL" clId="{5D025DE2-FF5C-403B-A2AD-F46237FE6FBE}" dt="2022-08-02T05:30:03.109" v="4172" actId="108"/>
        <pc:sldMkLst>
          <pc:docMk/>
          <pc:sldMk cId="899809051" sldId="625"/>
        </pc:sldMkLst>
        <pc:spChg chg="add mod">
          <ac:chgData name="Brunet, Robert" userId="d0d781c9-e5cd-4a18-94f6-6f089ebe48d8" providerId="ADAL" clId="{5D025DE2-FF5C-403B-A2AD-F46237FE6FBE}" dt="2022-08-02T05:30:03.109" v="4172" actId="108"/>
          <ac:spMkLst>
            <pc:docMk/>
            <pc:sldMk cId="899809051" sldId="625"/>
            <ac:spMk id="2" creationId="{5C32EA32-BE4F-4CCA-A076-AE46A1A3F8E6}"/>
          </ac:spMkLst>
        </pc:spChg>
        <pc:spChg chg="add mod">
          <ac:chgData name="Brunet, Robert" userId="d0d781c9-e5cd-4a18-94f6-6f089ebe48d8" providerId="ADAL" clId="{5D025DE2-FF5C-403B-A2AD-F46237FE6FBE}" dt="2022-08-01T07:20:54.820" v="2461" actId="20577"/>
          <ac:spMkLst>
            <pc:docMk/>
            <pc:sldMk cId="899809051" sldId="625"/>
            <ac:spMk id="3" creationId="{1BC01A3C-45D8-43E8-B589-23138F464B9A}"/>
          </ac:spMkLst>
        </pc:spChg>
        <pc:spChg chg="add del mod">
          <ac:chgData name="Brunet, Robert" userId="d0d781c9-e5cd-4a18-94f6-6f089ebe48d8" providerId="ADAL" clId="{5D025DE2-FF5C-403B-A2AD-F46237FE6FBE}" dt="2022-07-29T11:55:32.566" v="2200" actId="478"/>
          <ac:spMkLst>
            <pc:docMk/>
            <pc:sldMk cId="899809051" sldId="625"/>
            <ac:spMk id="4" creationId="{C1CB5AB2-FBC2-4215-90E1-39383FDAB675}"/>
          </ac:spMkLst>
        </pc:spChg>
        <pc:picChg chg="add mod">
          <ac:chgData name="Brunet, Robert" userId="d0d781c9-e5cd-4a18-94f6-6f089ebe48d8" providerId="ADAL" clId="{5D025DE2-FF5C-403B-A2AD-F46237FE6FBE}" dt="2022-08-01T07:20:01.067" v="2454"/>
          <ac:picMkLst>
            <pc:docMk/>
            <pc:sldMk cId="899809051" sldId="625"/>
            <ac:picMk id="4" creationId="{B57AE65F-E3C0-4044-A92A-F11C7E4DBE93}"/>
          </ac:picMkLst>
        </pc:picChg>
      </pc:sldChg>
      <pc:sldChg chg="new del">
        <pc:chgData name="Brunet, Robert" userId="d0d781c9-e5cd-4a18-94f6-6f089ebe48d8" providerId="ADAL" clId="{5D025DE2-FF5C-403B-A2AD-F46237FE6FBE}" dt="2022-07-12T12:48:17.858" v="1644" actId="2696"/>
        <pc:sldMkLst>
          <pc:docMk/>
          <pc:sldMk cId="906050496" sldId="625"/>
        </pc:sldMkLst>
      </pc:sldChg>
      <pc:sldChg chg="addSp delSp modSp add mod">
        <pc:chgData name="Brunet, Robert" userId="d0d781c9-e5cd-4a18-94f6-6f089ebe48d8" providerId="ADAL" clId="{5D025DE2-FF5C-403B-A2AD-F46237FE6FBE}" dt="2022-08-02T05:30:05.812" v="4173" actId="108"/>
        <pc:sldMkLst>
          <pc:docMk/>
          <pc:sldMk cId="1234458029" sldId="626"/>
        </pc:sldMkLst>
        <pc:spChg chg="mod">
          <ac:chgData name="Brunet, Robert" userId="d0d781c9-e5cd-4a18-94f6-6f089ebe48d8" providerId="ADAL" clId="{5D025DE2-FF5C-403B-A2AD-F46237FE6FBE}" dt="2022-08-02T05:30:05.812" v="4173" actId="108"/>
          <ac:spMkLst>
            <pc:docMk/>
            <pc:sldMk cId="1234458029" sldId="626"/>
            <ac:spMk id="2" creationId="{5C32EA32-BE4F-4CCA-A076-AE46A1A3F8E6}"/>
          </ac:spMkLst>
        </pc:spChg>
        <pc:spChg chg="add mod">
          <ac:chgData name="Brunet, Robert" userId="d0d781c9-e5cd-4a18-94f6-6f089ebe48d8" providerId="ADAL" clId="{5D025DE2-FF5C-403B-A2AD-F46237FE6FBE}" dt="2022-08-01T07:29:16.821" v="2528" actId="20577"/>
          <ac:spMkLst>
            <pc:docMk/>
            <pc:sldMk cId="1234458029" sldId="626"/>
            <ac:spMk id="3" creationId="{A3DC3537-C202-4C75-88DC-38231A1C4EB3}"/>
          </ac:spMkLst>
        </pc:spChg>
        <pc:picChg chg="add mod">
          <ac:chgData name="Brunet, Robert" userId="d0d781c9-e5cd-4a18-94f6-6f089ebe48d8" providerId="ADAL" clId="{5D025DE2-FF5C-403B-A2AD-F46237FE6FBE}" dt="2022-08-01T07:26:25.833" v="2463"/>
          <ac:picMkLst>
            <pc:docMk/>
            <pc:sldMk cId="1234458029" sldId="626"/>
            <ac:picMk id="4" creationId="{C3E62614-D0C1-45A4-9A1D-73EAD01410E6}"/>
          </ac:picMkLst>
        </pc:picChg>
        <pc:picChg chg="add del mod">
          <ac:chgData name="Brunet, Robert" userId="d0d781c9-e5cd-4a18-94f6-6f089ebe48d8" providerId="ADAL" clId="{5D025DE2-FF5C-403B-A2AD-F46237FE6FBE}" dt="2022-08-01T07:40:22.450" v="2540" actId="478"/>
          <ac:picMkLst>
            <pc:docMk/>
            <pc:sldMk cId="1234458029" sldId="626"/>
            <ac:picMk id="6" creationId="{DF572E88-6244-49D0-80CE-62C452951374}"/>
          </ac:picMkLst>
        </pc:picChg>
        <pc:picChg chg="add del mod">
          <ac:chgData name="Brunet, Robert" userId="d0d781c9-e5cd-4a18-94f6-6f089ebe48d8" providerId="ADAL" clId="{5D025DE2-FF5C-403B-A2AD-F46237FE6FBE}" dt="2022-08-01T07:39:52.790" v="2535" actId="478"/>
          <ac:picMkLst>
            <pc:docMk/>
            <pc:sldMk cId="1234458029" sldId="626"/>
            <ac:picMk id="7" creationId="{667537A4-FA73-4EA4-BBB1-279BBF678410}"/>
          </ac:picMkLst>
        </pc:picChg>
        <pc:picChg chg="add mod">
          <ac:chgData name="Brunet, Robert" userId="d0d781c9-e5cd-4a18-94f6-6f089ebe48d8" providerId="ADAL" clId="{5D025DE2-FF5C-403B-A2AD-F46237FE6FBE}" dt="2022-08-01T07:40:18.600" v="2539" actId="108"/>
          <ac:picMkLst>
            <pc:docMk/>
            <pc:sldMk cId="1234458029" sldId="626"/>
            <ac:picMk id="9" creationId="{D3BC0268-F478-467B-96D3-63F5E27587E0}"/>
          </ac:picMkLst>
        </pc:picChg>
      </pc:sldChg>
      <pc:sldChg chg="addSp modSp add mod ord">
        <pc:chgData name="Brunet, Robert" userId="d0d781c9-e5cd-4a18-94f6-6f089ebe48d8" providerId="ADAL" clId="{5D025DE2-FF5C-403B-A2AD-F46237FE6FBE}" dt="2022-08-02T05:26:14.169" v="4130" actId="108"/>
        <pc:sldMkLst>
          <pc:docMk/>
          <pc:sldMk cId="1531014074" sldId="627"/>
        </pc:sldMkLst>
        <pc:spChg chg="mod">
          <ac:chgData name="Brunet, Robert" userId="d0d781c9-e5cd-4a18-94f6-6f089ebe48d8" providerId="ADAL" clId="{5D025DE2-FF5C-403B-A2AD-F46237FE6FBE}" dt="2022-07-13T12:27:59.155" v="1883" actId="20577"/>
          <ac:spMkLst>
            <pc:docMk/>
            <pc:sldMk cId="1531014074" sldId="627"/>
            <ac:spMk id="4" creationId="{B27EC0BD-DDA5-4457-B39F-0EF30B32645C}"/>
          </ac:spMkLst>
        </pc:spChg>
        <pc:spChg chg="mod">
          <ac:chgData name="Brunet, Robert" userId="d0d781c9-e5cd-4a18-94f6-6f089ebe48d8" providerId="ADAL" clId="{5D025DE2-FF5C-403B-A2AD-F46237FE6FBE}" dt="2022-08-02T05:26:14.169" v="4130" actId="108"/>
          <ac:spMkLst>
            <pc:docMk/>
            <pc:sldMk cId="1531014074" sldId="627"/>
            <ac:spMk id="5" creationId="{AB592B7E-AC2A-48AC-B161-F1160115994D}"/>
          </ac:spMkLst>
        </pc:spChg>
        <pc:picChg chg="add mod">
          <ac:chgData name="Brunet, Robert" userId="d0d781c9-e5cd-4a18-94f6-6f089ebe48d8" providerId="ADAL" clId="{5D025DE2-FF5C-403B-A2AD-F46237FE6FBE}" dt="2022-08-01T07:42:42.915" v="2557"/>
          <ac:picMkLst>
            <pc:docMk/>
            <pc:sldMk cId="1531014074" sldId="627"/>
            <ac:picMk id="6" creationId="{D17F0627-9F05-4A0F-9EA7-19721194C329}"/>
          </ac:picMkLst>
        </pc:picChg>
      </pc:sldChg>
      <pc:sldChg chg="addSp modSp add mod">
        <pc:chgData name="Brunet, Robert" userId="d0d781c9-e5cd-4a18-94f6-6f089ebe48d8" providerId="ADAL" clId="{5D025DE2-FF5C-403B-A2AD-F46237FE6FBE}" dt="2022-08-02T05:26:21.975" v="4132" actId="108"/>
        <pc:sldMkLst>
          <pc:docMk/>
          <pc:sldMk cId="1167617784" sldId="628"/>
        </pc:sldMkLst>
        <pc:spChg chg="add mod">
          <ac:chgData name="Brunet, Robert" userId="d0d781c9-e5cd-4a18-94f6-6f089ebe48d8" providerId="ADAL" clId="{5D025DE2-FF5C-403B-A2AD-F46237FE6FBE}" dt="2022-08-02T05:26:21.975" v="4132" actId="108"/>
          <ac:spMkLst>
            <pc:docMk/>
            <pc:sldMk cId="1167617784" sldId="628"/>
            <ac:spMk id="3" creationId="{84D8E047-C29A-47F7-A1EC-A1AA8B7667EF}"/>
          </ac:spMkLst>
        </pc:spChg>
        <pc:spChg chg="mod">
          <ac:chgData name="Brunet, Robert" userId="d0d781c9-e5cd-4a18-94f6-6f089ebe48d8" providerId="ADAL" clId="{5D025DE2-FF5C-403B-A2AD-F46237FE6FBE}" dt="2022-07-12T14:38:12.749" v="1865" actId="20577"/>
          <ac:spMkLst>
            <pc:docMk/>
            <pc:sldMk cId="1167617784" sldId="628"/>
            <ac:spMk id="4" creationId="{B27EC0BD-DDA5-4457-B39F-0EF30B32645C}"/>
          </ac:spMkLst>
        </pc:spChg>
        <pc:picChg chg="add mod">
          <ac:chgData name="Brunet, Robert" userId="d0d781c9-e5cd-4a18-94f6-6f089ebe48d8" providerId="ADAL" clId="{5D025DE2-FF5C-403B-A2AD-F46237FE6FBE}" dt="2022-08-01T09:23:09.196" v="2779"/>
          <ac:picMkLst>
            <pc:docMk/>
            <pc:sldMk cId="1167617784" sldId="628"/>
            <ac:picMk id="5" creationId="{392A136D-EEDF-4D4F-BF83-521647A1CD21}"/>
          </ac:picMkLst>
        </pc:picChg>
      </pc:sldChg>
      <pc:sldChg chg="addSp delSp modSp add mod">
        <pc:chgData name="Brunet, Robert" userId="d0d781c9-e5cd-4a18-94f6-6f089ebe48d8" providerId="ADAL" clId="{5D025DE2-FF5C-403B-A2AD-F46237FE6FBE}" dt="2022-08-02T05:31:03.001" v="4186" actId="108"/>
        <pc:sldMkLst>
          <pc:docMk/>
          <pc:sldMk cId="3480281327" sldId="629"/>
        </pc:sldMkLst>
        <pc:spChg chg="mod">
          <ac:chgData name="Brunet, Robert" userId="d0d781c9-e5cd-4a18-94f6-6f089ebe48d8" providerId="ADAL" clId="{5D025DE2-FF5C-403B-A2AD-F46237FE6FBE}" dt="2022-08-02T05:31:03.001" v="4186" actId="108"/>
          <ac:spMkLst>
            <pc:docMk/>
            <pc:sldMk cId="3480281327" sldId="629"/>
            <ac:spMk id="4" creationId="{B27EC0BD-DDA5-4457-B39F-0EF30B32645C}"/>
          </ac:spMkLst>
        </pc:spChg>
        <pc:spChg chg="add del mod">
          <ac:chgData name="Brunet, Robert" userId="d0d781c9-e5cd-4a18-94f6-6f089ebe48d8" providerId="ADAL" clId="{5D025DE2-FF5C-403B-A2AD-F46237FE6FBE}" dt="2022-08-01T07:47:00.492" v="2657"/>
          <ac:spMkLst>
            <pc:docMk/>
            <pc:sldMk cId="3480281327" sldId="629"/>
            <ac:spMk id="5" creationId="{7CCC923A-03F9-4A57-A538-9AEE4FD3614A}"/>
          </ac:spMkLst>
        </pc:spChg>
        <pc:spChg chg="add mod">
          <ac:chgData name="Brunet, Robert" userId="d0d781c9-e5cd-4a18-94f6-6f089ebe48d8" providerId="ADAL" clId="{5D025DE2-FF5C-403B-A2AD-F46237FE6FBE}" dt="2022-08-01T07:49:25.981" v="2680"/>
          <ac:spMkLst>
            <pc:docMk/>
            <pc:sldMk cId="3480281327" sldId="629"/>
            <ac:spMk id="6" creationId="{1B7E703E-7CF5-4731-B147-A29BF6D64C39}"/>
          </ac:spMkLst>
        </pc:spChg>
        <pc:picChg chg="add mod">
          <ac:chgData name="Brunet, Robert" userId="d0d781c9-e5cd-4a18-94f6-6f089ebe48d8" providerId="ADAL" clId="{5D025DE2-FF5C-403B-A2AD-F46237FE6FBE}" dt="2022-08-01T07:48:53.059" v="2669" actId="1076"/>
          <ac:picMkLst>
            <pc:docMk/>
            <pc:sldMk cId="3480281327" sldId="629"/>
            <ac:picMk id="7" creationId="{8D9B6BA0-4AD0-41D8-AB9C-85B6BC058554}"/>
          </ac:picMkLst>
        </pc:picChg>
        <pc:picChg chg="add del mod">
          <ac:chgData name="Brunet, Robert" userId="d0d781c9-e5cd-4a18-94f6-6f089ebe48d8" providerId="ADAL" clId="{5D025DE2-FF5C-403B-A2AD-F46237FE6FBE}" dt="2022-08-01T07:48:51.897" v="2668" actId="478"/>
          <ac:picMkLst>
            <pc:docMk/>
            <pc:sldMk cId="3480281327" sldId="629"/>
            <ac:picMk id="8" creationId="{078F94DC-3BFB-4AEB-BBD8-79627AD794F0}"/>
          </ac:picMkLst>
        </pc:picChg>
        <pc:picChg chg="add mod">
          <ac:chgData name="Brunet, Robert" userId="d0d781c9-e5cd-4a18-94f6-6f089ebe48d8" providerId="ADAL" clId="{5D025DE2-FF5C-403B-A2AD-F46237FE6FBE}" dt="2022-08-01T07:50:57.138" v="2728" actId="1036"/>
          <ac:picMkLst>
            <pc:docMk/>
            <pc:sldMk cId="3480281327" sldId="629"/>
            <ac:picMk id="10" creationId="{85066AC5-348A-428D-8DF1-8E889227E4B9}"/>
          </ac:picMkLst>
        </pc:picChg>
        <pc:picChg chg="add mod">
          <ac:chgData name="Brunet, Robert" userId="d0d781c9-e5cd-4a18-94f6-6f089ebe48d8" providerId="ADAL" clId="{5D025DE2-FF5C-403B-A2AD-F46237FE6FBE}" dt="2022-08-01T08:07:43.486" v="2748"/>
          <ac:picMkLst>
            <pc:docMk/>
            <pc:sldMk cId="3480281327" sldId="629"/>
            <ac:picMk id="11" creationId="{A220AB0F-2A19-4EEC-AD8A-203C7A221011}"/>
          </ac:picMkLst>
        </pc:picChg>
      </pc:sldChg>
      <pc:sldChg chg="addSp delSp modSp add mod">
        <pc:chgData name="Brunet, Robert" userId="d0d781c9-e5cd-4a18-94f6-6f089ebe48d8" providerId="ADAL" clId="{5D025DE2-FF5C-403B-A2AD-F46237FE6FBE}" dt="2022-08-02T05:31:06.481" v="4187" actId="108"/>
        <pc:sldMkLst>
          <pc:docMk/>
          <pc:sldMk cId="281732905" sldId="630"/>
        </pc:sldMkLst>
        <pc:spChg chg="add mod">
          <ac:chgData name="Brunet, Robert" userId="d0d781c9-e5cd-4a18-94f6-6f089ebe48d8" providerId="ADAL" clId="{5D025DE2-FF5C-403B-A2AD-F46237FE6FBE}" dt="2022-08-01T07:51:55.313" v="2731" actId="20577"/>
          <ac:spMkLst>
            <pc:docMk/>
            <pc:sldMk cId="281732905" sldId="630"/>
            <ac:spMk id="3" creationId="{F57E5E7E-E592-49EC-AF83-E34CBCD636AA}"/>
          </ac:spMkLst>
        </pc:spChg>
        <pc:spChg chg="mod">
          <ac:chgData name="Brunet, Robert" userId="d0d781c9-e5cd-4a18-94f6-6f089ebe48d8" providerId="ADAL" clId="{5D025DE2-FF5C-403B-A2AD-F46237FE6FBE}" dt="2022-08-02T05:31:06.481" v="4187" actId="108"/>
          <ac:spMkLst>
            <pc:docMk/>
            <pc:sldMk cId="281732905" sldId="630"/>
            <ac:spMk id="4" creationId="{B27EC0BD-DDA5-4457-B39F-0EF30B32645C}"/>
          </ac:spMkLst>
        </pc:spChg>
        <pc:picChg chg="add mod">
          <ac:chgData name="Brunet, Robert" userId="d0d781c9-e5cd-4a18-94f6-6f089ebe48d8" providerId="ADAL" clId="{5D025DE2-FF5C-403B-A2AD-F46237FE6FBE}" dt="2022-08-01T08:06:31.458" v="2740" actId="1076"/>
          <ac:picMkLst>
            <pc:docMk/>
            <pc:sldMk cId="281732905" sldId="630"/>
            <ac:picMk id="5" creationId="{0E8CD6AA-CCE2-4468-B622-EE1B7E9D106C}"/>
          </ac:picMkLst>
        </pc:picChg>
        <pc:picChg chg="add del mod">
          <ac:chgData name="Brunet, Robert" userId="d0d781c9-e5cd-4a18-94f6-6f089ebe48d8" providerId="ADAL" clId="{5D025DE2-FF5C-403B-A2AD-F46237FE6FBE}" dt="2022-08-01T08:06:19.032" v="2738" actId="478"/>
          <ac:picMkLst>
            <pc:docMk/>
            <pc:sldMk cId="281732905" sldId="630"/>
            <ac:picMk id="6" creationId="{28365578-534D-4B8A-B648-571B187A7FE2}"/>
          </ac:picMkLst>
        </pc:picChg>
        <pc:picChg chg="add mod">
          <ac:chgData name="Brunet, Robert" userId="d0d781c9-e5cd-4a18-94f6-6f089ebe48d8" providerId="ADAL" clId="{5D025DE2-FF5C-403B-A2AD-F46237FE6FBE}" dt="2022-08-01T08:07:47.338" v="2749"/>
          <ac:picMkLst>
            <pc:docMk/>
            <pc:sldMk cId="281732905" sldId="630"/>
            <ac:picMk id="7" creationId="{C92BBD83-59A9-495B-A962-BAE650174D5C}"/>
          </ac:picMkLst>
        </pc:picChg>
        <pc:picChg chg="add del mod">
          <ac:chgData name="Brunet, Robert" userId="d0d781c9-e5cd-4a18-94f6-6f089ebe48d8" providerId="ADAL" clId="{5D025DE2-FF5C-403B-A2AD-F46237FE6FBE}" dt="2022-08-01T08:11:30.419" v="2767" actId="21"/>
          <ac:picMkLst>
            <pc:docMk/>
            <pc:sldMk cId="281732905" sldId="630"/>
            <ac:picMk id="8" creationId="{25487FF3-76BF-45BB-B42D-B5CAA5FEE856}"/>
          </ac:picMkLst>
        </pc:picChg>
      </pc:sldChg>
      <pc:sldChg chg="addSp modSp add mod ord">
        <pc:chgData name="Brunet, Robert" userId="d0d781c9-e5cd-4a18-94f6-6f089ebe48d8" providerId="ADAL" clId="{5D025DE2-FF5C-403B-A2AD-F46237FE6FBE}" dt="2022-08-02T05:31:13.402" v="4189" actId="108"/>
        <pc:sldMkLst>
          <pc:docMk/>
          <pc:sldMk cId="3372784559" sldId="631"/>
        </pc:sldMkLst>
        <pc:spChg chg="add mod">
          <ac:chgData name="Brunet, Robert" userId="d0d781c9-e5cd-4a18-94f6-6f089ebe48d8" providerId="ADAL" clId="{5D025DE2-FF5C-403B-A2AD-F46237FE6FBE}" dt="2022-08-01T09:28:29.570" v="2945" actId="6549"/>
          <ac:spMkLst>
            <pc:docMk/>
            <pc:sldMk cId="3372784559" sldId="631"/>
            <ac:spMk id="3" creationId="{ACD34269-45C7-44CA-8FCC-692694EEA548}"/>
          </ac:spMkLst>
        </pc:spChg>
        <pc:spChg chg="mod">
          <ac:chgData name="Brunet, Robert" userId="d0d781c9-e5cd-4a18-94f6-6f089ebe48d8" providerId="ADAL" clId="{5D025DE2-FF5C-403B-A2AD-F46237FE6FBE}" dt="2022-08-02T05:31:13.402" v="4189" actId="108"/>
          <ac:spMkLst>
            <pc:docMk/>
            <pc:sldMk cId="3372784559" sldId="631"/>
            <ac:spMk id="4" creationId="{B27EC0BD-DDA5-4457-B39F-0EF30B32645C}"/>
          </ac:spMkLst>
        </pc:spChg>
        <pc:picChg chg="add mod">
          <ac:chgData name="Brunet, Robert" userId="d0d781c9-e5cd-4a18-94f6-6f089ebe48d8" providerId="ADAL" clId="{5D025DE2-FF5C-403B-A2AD-F46237FE6FBE}" dt="2022-08-01T10:21:30.950" v="3423"/>
          <ac:picMkLst>
            <pc:docMk/>
            <pc:sldMk cId="3372784559" sldId="631"/>
            <ac:picMk id="5" creationId="{7ADDE151-3D3F-4E89-A0D1-94A4AED789E2}"/>
          </ac:picMkLst>
        </pc:picChg>
      </pc:sldChg>
      <pc:sldChg chg="addSp modSp add mod">
        <pc:chgData name="Brunet, Robert" userId="d0d781c9-e5cd-4a18-94f6-6f089ebe48d8" providerId="ADAL" clId="{5D025DE2-FF5C-403B-A2AD-F46237FE6FBE}" dt="2022-08-02T05:26:28.911" v="4133" actId="108"/>
        <pc:sldMkLst>
          <pc:docMk/>
          <pc:sldMk cId="2092789382" sldId="632"/>
        </pc:sldMkLst>
        <pc:spChg chg="add mod">
          <ac:chgData name="Brunet, Robert" userId="d0d781c9-e5cd-4a18-94f6-6f089ebe48d8" providerId="ADAL" clId="{5D025DE2-FF5C-403B-A2AD-F46237FE6FBE}" dt="2022-08-02T05:26:28.911" v="4133" actId="108"/>
          <ac:spMkLst>
            <pc:docMk/>
            <pc:sldMk cId="2092789382" sldId="632"/>
            <ac:spMk id="3" creationId="{CEC26B89-1F1B-4322-AA2F-0A48DDFEFBE8}"/>
          </ac:spMkLst>
        </pc:spChg>
        <pc:spChg chg="mod">
          <ac:chgData name="Brunet, Robert" userId="d0d781c9-e5cd-4a18-94f6-6f089ebe48d8" providerId="ADAL" clId="{5D025DE2-FF5C-403B-A2AD-F46237FE6FBE}" dt="2022-08-01T10:43:55.621" v="3460" actId="20577"/>
          <ac:spMkLst>
            <pc:docMk/>
            <pc:sldMk cId="2092789382" sldId="632"/>
            <ac:spMk id="4" creationId="{B27EC0BD-DDA5-4457-B39F-0EF30B32645C}"/>
          </ac:spMkLst>
        </pc:spChg>
      </pc:sldChg>
      <pc:sldChg chg="modSp add del mod">
        <pc:chgData name="Brunet, Robert" userId="d0d781c9-e5cd-4a18-94f6-6f089ebe48d8" providerId="ADAL" clId="{5D025DE2-FF5C-403B-A2AD-F46237FE6FBE}" dt="2022-08-01T08:07:16.821" v="2741" actId="2696"/>
        <pc:sldMkLst>
          <pc:docMk/>
          <pc:sldMk cId="3930640761" sldId="633"/>
        </pc:sldMkLst>
        <pc:spChg chg="mod">
          <ac:chgData name="Brunet, Robert" userId="d0d781c9-e5cd-4a18-94f6-6f089ebe48d8" providerId="ADAL" clId="{5D025DE2-FF5C-403B-A2AD-F46237FE6FBE}" dt="2022-07-13T12:29:07.549" v="1949" actId="20577"/>
          <ac:spMkLst>
            <pc:docMk/>
            <pc:sldMk cId="3930640761" sldId="633"/>
            <ac:spMk id="4" creationId="{B27EC0BD-DDA5-4457-B39F-0EF30B32645C}"/>
          </ac:spMkLst>
        </pc:spChg>
      </pc:sldChg>
      <pc:sldChg chg="addSp delSp modSp add mod">
        <pc:chgData name="Brunet, Robert" userId="d0d781c9-e5cd-4a18-94f6-6f089ebe48d8" providerId="ADAL" clId="{5D025DE2-FF5C-403B-A2AD-F46237FE6FBE}" dt="2022-08-02T05:31:10.372" v="4188" actId="108"/>
        <pc:sldMkLst>
          <pc:docMk/>
          <pc:sldMk cId="2581111200" sldId="634"/>
        </pc:sldMkLst>
        <pc:spChg chg="mod">
          <ac:chgData name="Brunet, Robert" userId="d0d781c9-e5cd-4a18-94f6-6f089ebe48d8" providerId="ADAL" clId="{5D025DE2-FF5C-403B-A2AD-F46237FE6FBE}" dt="2022-08-02T05:31:10.372" v="4188" actId="108"/>
          <ac:spMkLst>
            <pc:docMk/>
            <pc:sldMk cId="2581111200" sldId="634"/>
            <ac:spMk id="4" creationId="{B27EC0BD-DDA5-4457-B39F-0EF30B32645C}"/>
          </ac:spMkLst>
        </pc:spChg>
        <pc:spChg chg="add del mod">
          <ac:chgData name="Brunet, Robert" userId="d0d781c9-e5cd-4a18-94f6-6f089ebe48d8" providerId="ADAL" clId="{5D025DE2-FF5C-403B-A2AD-F46237FE6FBE}" dt="2022-08-01T08:09:17.546" v="2756"/>
          <ac:spMkLst>
            <pc:docMk/>
            <pc:sldMk cId="2581111200" sldId="634"/>
            <ac:spMk id="5" creationId="{13D2A177-7F5E-4C32-A17F-CB2B33AF30AF}"/>
          </ac:spMkLst>
        </pc:spChg>
        <pc:spChg chg="add mod">
          <ac:chgData name="Brunet, Robert" userId="d0d781c9-e5cd-4a18-94f6-6f089ebe48d8" providerId="ADAL" clId="{5D025DE2-FF5C-403B-A2AD-F46237FE6FBE}" dt="2022-08-01T08:09:24.473" v="2760" actId="12"/>
          <ac:spMkLst>
            <pc:docMk/>
            <pc:sldMk cId="2581111200" sldId="634"/>
            <ac:spMk id="6" creationId="{9CE1BC96-CCCB-4BE2-9BF1-496F8AB77931}"/>
          </ac:spMkLst>
        </pc:spChg>
        <pc:picChg chg="add mod">
          <ac:chgData name="Brunet, Robert" userId="d0d781c9-e5cd-4a18-94f6-6f089ebe48d8" providerId="ADAL" clId="{5D025DE2-FF5C-403B-A2AD-F46237FE6FBE}" dt="2022-08-01T08:07:48.442" v="2750"/>
          <ac:picMkLst>
            <pc:docMk/>
            <pc:sldMk cId="2581111200" sldId="634"/>
            <ac:picMk id="3" creationId="{E96536C4-F44A-4858-8E24-2FFE7DE7C198}"/>
          </ac:picMkLst>
        </pc:picChg>
        <pc:picChg chg="add del mod">
          <ac:chgData name="Brunet, Robert" userId="d0d781c9-e5cd-4a18-94f6-6f089ebe48d8" providerId="ADAL" clId="{5D025DE2-FF5C-403B-A2AD-F46237FE6FBE}" dt="2022-08-01T08:11:24.007" v="2763" actId="21"/>
          <ac:picMkLst>
            <pc:docMk/>
            <pc:sldMk cId="2581111200" sldId="634"/>
            <ac:picMk id="8" creationId="{EE0A54F8-05F9-447A-8ABC-E95E84B44F58}"/>
          </ac:picMkLst>
        </pc:picChg>
        <pc:picChg chg="add mod">
          <ac:chgData name="Brunet, Robert" userId="d0d781c9-e5cd-4a18-94f6-6f089ebe48d8" providerId="ADAL" clId="{5D025DE2-FF5C-403B-A2AD-F46237FE6FBE}" dt="2022-08-01T08:13:58.093" v="2777" actId="14100"/>
          <ac:picMkLst>
            <pc:docMk/>
            <pc:sldMk cId="2581111200" sldId="634"/>
            <ac:picMk id="9" creationId="{B0C4EDE5-BC7C-4838-9AC8-EC525E87FF76}"/>
          </ac:picMkLst>
        </pc:picChg>
        <pc:picChg chg="add mod">
          <ac:chgData name="Brunet, Robert" userId="d0d781c9-e5cd-4a18-94f6-6f089ebe48d8" providerId="ADAL" clId="{5D025DE2-FF5C-403B-A2AD-F46237FE6FBE}" dt="2022-08-01T08:13:54.215" v="2776" actId="14100"/>
          <ac:picMkLst>
            <pc:docMk/>
            <pc:sldMk cId="2581111200" sldId="634"/>
            <ac:picMk id="11" creationId="{C775CBC9-59C9-4FE3-9676-E9C299CE569D}"/>
          </ac:picMkLst>
        </pc:picChg>
      </pc:sldChg>
      <pc:sldChg chg="add del ord">
        <pc:chgData name="Brunet, Robert" userId="d0d781c9-e5cd-4a18-94f6-6f089ebe48d8" providerId="ADAL" clId="{5D025DE2-FF5C-403B-A2AD-F46237FE6FBE}" dt="2022-07-13T12:31:56.036" v="2083" actId="2696"/>
        <pc:sldMkLst>
          <pc:docMk/>
          <pc:sldMk cId="1190199079" sldId="635"/>
        </pc:sldMkLst>
      </pc:sldChg>
      <pc:sldChg chg="addSp modSp add mod">
        <pc:chgData name="Brunet, Robert" userId="d0d781c9-e5cd-4a18-94f6-6f089ebe48d8" providerId="ADAL" clId="{5D025DE2-FF5C-403B-A2AD-F46237FE6FBE}" dt="2022-08-02T05:31:19.631" v="4191" actId="108"/>
        <pc:sldMkLst>
          <pc:docMk/>
          <pc:sldMk cId="576328058" sldId="636"/>
        </pc:sldMkLst>
        <pc:spChg chg="mod">
          <ac:chgData name="Brunet, Robert" userId="d0d781c9-e5cd-4a18-94f6-6f089ebe48d8" providerId="ADAL" clId="{5D025DE2-FF5C-403B-A2AD-F46237FE6FBE}" dt="2022-08-02T05:31:19.631" v="4191" actId="108"/>
          <ac:spMkLst>
            <pc:docMk/>
            <pc:sldMk cId="576328058" sldId="636"/>
            <ac:spMk id="4" creationId="{B27EC0BD-DDA5-4457-B39F-0EF30B32645C}"/>
          </ac:spMkLst>
        </pc:spChg>
        <pc:spChg chg="add mod">
          <ac:chgData name="Brunet, Robert" userId="d0d781c9-e5cd-4a18-94f6-6f089ebe48d8" providerId="ADAL" clId="{5D025DE2-FF5C-403B-A2AD-F46237FE6FBE}" dt="2022-08-01T09:29:31.468" v="2968" actId="20577"/>
          <ac:spMkLst>
            <pc:docMk/>
            <pc:sldMk cId="576328058" sldId="636"/>
            <ac:spMk id="5" creationId="{904F2C81-6D96-4E2D-95CC-6A428B1ECEE5}"/>
          </ac:spMkLst>
        </pc:spChg>
        <pc:picChg chg="add mod">
          <ac:chgData name="Brunet, Robert" userId="d0d781c9-e5cd-4a18-94f6-6f089ebe48d8" providerId="ADAL" clId="{5D025DE2-FF5C-403B-A2AD-F46237FE6FBE}" dt="2022-08-01T09:29:32.808" v="2969" actId="1076"/>
          <ac:picMkLst>
            <pc:docMk/>
            <pc:sldMk cId="576328058" sldId="636"/>
            <ac:picMk id="3" creationId="{B1AB30C3-9BC6-419E-A232-E6F1C68A4AC9}"/>
          </ac:picMkLst>
        </pc:picChg>
        <pc:picChg chg="add mod">
          <ac:chgData name="Brunet, Robert" userId="d0d781c9-e5cd-4a18-94f6-6f089ebe48d8" providerId="ADAL" clId="{5D025DE2-FF5C-403B-A2AD-F46237FE6FBE}" dt="2022-08-01T10:21:37.759" v="3425"/>
          <ac:picMkLst>
            <pc:docMk/>
            <pc:sldMk cId="576328058" sldId="636"/>
            <ac:picMk id="6" creationId="{1220DB8C-392D-4649-89E3-A7C34CE40BBE}"/>
          </ac:picMkLst>
        </pc:picChg>
      </pc:sldChg>
      <pc:sldChg chg="addSp delSp modSp add mod">
        <pc:chgData name="Brunet, Robert" userId="d0d781c9-e5cd-4a18-94f6-6f089ebe48d8" providerId="ADAL" clId="{5D025DE2-FF5C-403B-A2AD-F46237FE6FBE}" dt="2022-08-01T10:44:23.346" v="3466" actId="113"/>
        <pc:sldMkLst>
          <pc:docMk/>
          <pc:sldMk cId="2170208846" sldId="637"/>
        </pc:sldMkLst>
        <pc:spChg chg="add mod">
          <ac:chgData name="Brunet, Robert" userId="d0d781c9-e5cd-4a18-94f6-6f089ebe48d8" providerId="ADAL" clId="{5D025DE2-FF5C-403B-A2AD-F46237FE6FBE}" dt="2022-08-01T09:44:19.300" v="3081" actId="20577"/>
          <ac:spMkLst>
            <pc:docMk/>
            <pc:sldMk cId="2170208846" sldId="637"/>
            <ac:spMk id="3" creationId="{C223D514-4A79-40FF-B30E-55E0F27F83F1}"/>
          </ac:spMkLst>
        </pc:spChg>
        <pc:spChg chg="mod">
          <ac:chgData name="Brunet, Robert" userId="d0d781c9-e5cd-4a18-94f6-6f089ebe48d8" providerId="ADAL" clId="{5D025DE2-FF5C-403B-A2AD-F46237FE6FBE}" dt="2022-08-01T10:44:23.346" v="3466" actId="113"/>
          <ac:spMkLst>
            <pc:docMk/>
            <pc:sldMk cId="2170208846" sldId="637"/>
            <ac:spMk id="4" creationId="{B27EC0BD-DDA5-4457-B39F-0EF30B32645C}"/>
          </ac:spMkLst>
        </pc:spChg>
        <pc:picChg chg="add del mod">
          <ac:chgData name="Brunet, Robert" userId="d0d781c9-e5cd-4a18-94f6-6f089ebe48d8" providerId="ADAL" clId="{5D025DE2-FF5C-403B-A2AD-F46237FE6FBE}" dt="2022-08-01T09:40:13.078" v="3039" actId="478"/>
          <ac:picMkLst>
            <pc:docMk/>
            <pc:sldMk cId="2170208846" sldId="637"/>
            <ac:picMk id="5" creationId="{EEE16229-A6F1-40FB-9F23-5BE8D95365DB}"/>
          </ac:picMkLst>
        </pc:picChg>
        <pc:picChg chg="add del mod">
          <ac:chgData name="Brunet, Robert" userId="d0d781c9-e5cd-4a18-94f6-6f089ebe48d8" providerId="ADAL" clId="{5D025DE2-FF5C-403B-A2AD-F46237FE6FBE}" dt="2022-08-01T09:37:22.209" v="3028" actId="478"/>
          <ac:picMkLst>
            <pc:docMk/>
            <pc:sldMk cId="2170208846" sldId="637"/>
            <ac:picMk id="6" creationId="{9C2A4DB3-8DFC-486E-A9F6-E1534C484C2D}"/>
          </ac:picMkLst>
        </pc:picChg>
        <pc:picChg chg="add mod">
          <ac:chgData name="Brunet, Robert" userId="d0d781c9-e5cd-4a18-94f6-6f089ebe48d8" providerId="ADAL" clId="{5D025DE2-FF5C-403B-A2AD-F46237FE6FBE}" dt="2022-08-01T09:40:14.937" v="3040" actId="1076"/>
          <ac:picMkLst>
            <pc:docMk/>
            <pc:sldMk cId="2170208846" sldId="637"/>
            <ac:picMk id="8" creationId="{2160B831-5139-414A-8B73-76A77BE6F839}"/>
          </ac:picMkLst>
        </pc:picChg>
        <pc:picChg chg="add del mod">
          <ac:chgData name="Brunet, Robert" userId="d0d781c9-e5cd-4a18-94f6-6f089ebe48d8" providerId="ADAL" clId="{5D025DE2-FF5C-403B-A2AD-F46237FE6FBE}" dt="2022-08-01T09:51:40.382" v="3192" actId="478"/>
          <ac:picMkLst>
            <pc:docMk/>
            <pc:sldMk cId="2170208846" sldId="637"/>
            <ac:picMk id="10" creationId="{7AE0A90B-66A5-4038-B41A-3C5A4E4871B5}"/>
          </ac:picMkLst>
        </pc:picChg>
        <pc:picChg chg="add del mod">
          <ac:chgData name="Brunet, Robert" userId="d0d781c9-e5cd-4a18-94f6-6f089ebe48d8" providerId="ADAL" clId="{5D025DE2-FF5C-403B-A2AD-F46237FE6FBE}" dt="2022-08-01T09:49:23.642" v="3190" actId="21"/>
          <ac:picMkLst>
            <pc:docMk/>
            <pc:sldMk cId="2170208846" sldId="637"/>
            <ac:picMk id="11" creationId="{1F199991-28EA-4535-8D9E-198587BF4335}"/>
          </ac:picMkLst>
        </pc:picChg>
        <pc:picChg chg="add mod">
          <ac:chgData name="Brunet, Robert" userId="d0d781c9-e5cd-4a18-94f6-6f089ebe48d8" providerId="ADAL" clId="{5D025DE2-FF5C-403B-A2AD-F46237FE6FBE}" dt="2022-08-01T09:51:51.901" v="3237" actId="1036"/>
          <ac:picMkLst>
            <pc:docMk/>
            <pc:sldMk cId="2170208846" sldId="637"/>
            <ac:picMk id="13" creationId="{1E6FC855-D61A-456C-B00C-0AF8FE9F0024}"/>
          </ac:picMkLst>
        </pc:picChg>
        <pc:picChg chg="add mod">
          <ac:chgData name="Brunet, Robert" userId="d0d781c9-e5cd-4a18-94f6-6f089ebe48d8" providerId="ADAL" clId="{5D025DE2-FF5C-403B-A2AD-F46237FE6FBE}" dt="2022-08-01T10:21:43.081" v="3429"/>
          <ac:picMkLst>
            <pc:docMk/>
            <pc:sldMk cId="2170208846" sldId="637"/>
            <ac:picMk id="14" creationId="{94A4EF18-C25F-4400-B7D7-2E6C492602D9}"/>
          </ac:picMkLst>
        </pc:picChg>
      </pc:sldChg>
      <pc:sldChg chg="addSp delSp modSp add mod">
        <pc:chgData name="Brunet, Robert" userId="d0d781c9-e5cd-4a18-94f6-6f089ebe48d8" providerId="ADAL" clId="{5D025DE2-FF5C-403B-A2AD-F46237FE6FBE}" dt="2022-08-01T10:44:20.938" v="3465" actId="113"/>
        <pc:sldMkLst>
          <pc:docMk/>
          <pc:sldMk cId="710110424" sldId="638"/>
        </pc:sldMkLst>
        <pc:spChg chg="add mod">
          <ac:chgData name="Brunet, Robert" userId="d0d781c9-e5cd-4a18-94f6-6f089ebe48d8" providerId="ADAL" clId="{5D025DE2-FF5C-403B-A2AD-F46237FE6FBE}" dt="2022-08-01T09:48:55.691" v="3183" actId="20577"/>
          <ac:spMkLst>
            <pc:docMk/>
            <pc:sldMk cId="710110424" sldId="638"/>
            <ac:spMk id="3" creationId="{8A6479DA-8946-42C7-BA59-10EFC32682C8}"/>
          </ac:spMkLst>
        </pc:spChg>
        <pc:spChg chg="mod">
          <ac:chgData name="Brunet, Robert" userId="d0d781c9-e5cd-4a18-94f6-6f089ebe48d8" providerId="ADAL" clId="{5D025DE2-FF5C-403B-A2AD-F46237FE6FBE}" dt="2022-08-01T10:44:20.938" v="3465" actId="113"/>
          <ac:spMkLst>
            <pc:docMk/>
            <pc:sldMk cId="710110424" sldId="638"/>
            <ac:spMk id="4" creationId="{B27EC0BD-DDA5-4457-B39F-0EF30B32645C}"/>
          </ac:spMkLst>
        </pc:spChg>
        <pc:picChg chg="add del mod">
          <ac:chgData name="Brunet, Robert" userId="d0d781c9-e5cd-4a18-94f6-6f089ebe48d8" providerId="ADAL" clId="{5D025DE2-FF5C-403B-A2AD-F46237FE6FBE}" dt="2022-08-01T09:49:17.382" v="3186" actId="21"/>
          <ac:picMkLst>
            <pc:docMk/>
            <pc:sldMk cId="710110424" sldId="638"/>
            <ac:picMk id="5" creationId="{7B4DF4C6-E47E-4563-947E-9C2E1E6B7240}"/>
          </ac:picMkLst>
        </pc:picChg>
        <pc:picChg chg="add mod">
          <ac:chgData name="Brunet, Robert" userId="d0d781c9-e5cd-4a18-94f6-6f089ebe48d8" providerId="ADAL" clId="{5D025DE2-FF5C-403B-A2AD-F46237FE6FBE}" dt="2022-08-01T09:54:00.592" v="3238" actId="1076"/>
          <ac:picMkLst>
            <pc:docMk/>
            <pc:sldMk cId="710110424" sldId="638"/>
            <ac:picMk id="6" creationId="{8D590FEE-12DC-46D9-92E7-1639CCE1CC48}"/>
          </ac:picMkLst>
        </pc:picChg>
        <pc:picChg chg="add mod">
          <ac:chgData name="Brunet, Robert" userId="d0d781c9-e5cd-4a18-94f6-6f089ebe48d8" providerId="ADAL" clId="{5D025DE2-FF5C-403B-A2AD-F46237FE6FBE}" dt="2022-08-01T10:21:44.578" v="3430"/>
          <ac:picMkLst>
            <pc:docMk/>
            <pc:sldMk cId="710110424" sldId="638"/>
            <ac:picMk id="7" creationId="{116B61D1-40FC-4F06-9452-4C581AE741E8}"/>
          </ac:picMkLst>
        </pc:picChg>
      </pc:sldChg>
      <pc:sldChg chg="modSp add del mod">
        <pc:chgData name="Brunet, Robert" userId="d0d781c9-e5cd-4a18-94f6-6f089ebe48d8" providerId="ADAL" clId="{5D025DE2-FF5C-403B-A2AD-F46237FE6FBE}" dt="2022-08-01T10:21:14.748" v="3421" actId="2696"/>
        <pc:sldMkLst>
          <pc:docMk/>
          <pc:sldMk cId="2060772644" sldId="639"/>
        </pc:sldMkLst>
        <pc:spChg chg="mod">
          <ac:chgData name="Brunet, Robert" userId="d0d781c9-e5cd-4a18-94f6-6f089ebe48d8" providerId="ADAL" clId="{5D025DE2-FF5C-403B-A2AD-F46237FE6FBE}" dt="2022-07-13T12:32:46.498" v="2092" actId="20577"/>
          <ac:spMkLst>
            <pc:docMk/>
            <pc:sldMk cId="2060772644" sldId="639"/>
            <ac:spMk id="4" creationId="{B27EC0BD-DDA5-4457-B39F-0EF30B32645C}"/>
          </ac:spMkLst>
        </pc:spChg>
      </pc:sldChg>
      <pc:sldChg chg="addSp delSp modSp add mod">
        <pc:chgData name="Brunet, Robert" userId="d0d781c9-e5cd-4a18-94f6-6f089ebe48d8" providerId="ADAL" clId="{5D025DE2-FF5C-403B-A2AD-F46237FE6FBE}" dt="2022-08-02T05:31:16.227" v="4190" actId="108"/>
        <pc:sldMkLst>
          <pc:docMk/>
          <pc:sldMk cId="1410233356" sldId="640"/>
        </pc:sldMkLst>
        <pc:spChg chg="del">
          <ac:chgData name="Brunet, Robert" userId="d0d781c9-e5cd-4a18-94f6-6f089ebe48d8" providerId="ADAL" clId="{5D025DE2-FF5C-403B-A2AD-F46237FE6FBE}" dt="2022-07-13T12:33:33.547" v="2101" actId="478"/>
          <ac:spMkLst>
            <pc:docMk/>
            <pc:sldMk cId="1410233356" sldId="640"/>
            <ac:spMk id="3" creationId="{ACD34269-45C7-44CA-8FCC-692694EEA548}"/>
          </ac:spMkLst>
        </pc:spChg>
        <pc:spChg chg="mod">
          <ac:chgData name="Brunet, Robert" userId="d0d781c9-e5cd-4a18-94f6-6f089ebe48d8" providerId="ADAL" clId="{5D025DE2-FF5C-403B-A2AD-F46237FE6FBE}" dt="2022-08-02T05:31:16.227" v="4190" actId="108"/>
          <ac:spMkLst>
            <pc:docMk/>
            <pc:sldMk cId="1410233356" sldId="640"/>
            <ac:spMk id="4" creationId="{B27EC0BD-DDA5-4457-B39F-0EF30B32645C}"/>
          </ac:spMkLst>
        </pc:spChg>
        <pc:spChg chg="add mod">
          <ac:chgData name="Brunet, Robert" userId="d0d781c9-e5cd-4a18-94f6-6f089ebe48d8" providerId="ADAL" clId="{5D025DE2-FF5C-403B-A2AD-F46237FE6FBE}" dt="2022-08-01T09:28:57.313" v="2956" actId="14100"/>
          <ac:spMkLst>
            <pc:docMk/>
            <pc:sldMk cId="1410233356" sldId="640"/>
            <ac:spMk id="5" creationId="{89B15AFE-1523-47A2-A078-B1C687949B65}"/>
          </ac:spMkLst>
        </pc:spChg>
        <pc:picChg chg="add mod">
          <ac:chgData name="Brunet, Robert" userId="d0d781c9-e5cd-4a18-94f6-6f089ebe48d8" providerId="ADAL" clId="{5D025DE2-FF5C-403B-A2AD-F46237FE6FBE}" dt="2022-08-01T09:29:07.442" v="2957" actId="1076"/>
          <ac:picMkLst>
            <pc:docMk/>
            <pc:sldMk cId="1410233356" sldId="640"/>
            <ac:picMk id="6" creationId="{123D34C0-8B0F-4D88-B12B-9F3D76B35234}"/>
          </ac:picMkLst>
        </pc:picChg>
        <pc:picChg chg="add mod">
          <ac:chgData name="Brunet, Robert" userId="d0d781c9-e5cd-4a18-94f6-6f089ebe48d8" providerId="ADAL" clId="{5D025DE2-FF5C-403B-A2AD-F46237FE6FBE}" dt="2022-08-01T10:21:34.935" v="3424"/>
          <ac:picMkLst>
            <pc:docMk/>
            <pc:sldMk cId="1410233356" sldId="640"/>
            <ac:picMk id="7" creationId="{52FAD685-8B71-4C15-8CF7-37962422F1F4}"/>
          </ac:picMkLst>
        </pc:picChg>
      </pc:sldChg>
      <pc:sldChg chg="addSp delSp modSp add mod">
        <pc:chgData name="Brunet, Robert" userId="d0d781c9-e5cd-4a18-94f6-6f089ebe48d8" providerId="ADAL" clId="{5D025DE2-FF5C-403B-A2AD-F46237FE6FBE}" dt="2022-08-02T05:31:22.381" v="4192" actId="108"/>
        <pc:sldMkLst>
          <pc:docMk/>
          <pc:sldMk cId="511242854" sldId="641"/>
        </pc:sldMkLst>
        <pc:spChg chg="mod">
          <ac:chgData name="Brunet, Robert" userId="d0d781c9-e5cd-4a18-94f6-6f089ebe48d8" providerId="ADAL" clId="{5D025DE2-FF5C-403B-A2AD-F46237FE6FBE}" dt="2022-08-02T05:31:22.381" v="4192" actId="108"/>
          <ac:spMkLst>
            <pc:docMk/>
            <pc:sldMk cId="511242854" sldId="641"/>
            <ac:spMk id="4" creationId="{B27EC0BD-DDA5-4457-B39F-0EF30B32645C}"/>
          </ac:spMkLst>
        </pc:spChg>
        <pc:spChg chg="del">
          <ac:chgData name="Brunet, Robert" userId="d0d781c9-e5cd-4a18-94f6-6f089ebe48d8" providerId="ADAL" clId="{5D025DE2-FF5C-403B-A2AD-F46237FE6FBE}" dt="2022-07-13T13:42:43.663" v="2110" actId="478"/>
          <ac:spMkLst>
            <pc:docMk/>
            <pc:sldMk cId="511242854" sldId="641"/>
            <ac:spMk id="5" creationId="{904F2C81-6D96-4E2D-95CC-6A428B1ECEE5}"/>
          </ac:spMkLst>
        </pc:spChg>
        <pc:spChg chg="mod">
          <ac:chgData name="Brunet, Robert" userId="d0d781c9-e5cd-4a18-94f6-6f089ebe48d8" providerId="ADAL" clId="{5D025DE2-FF5C-403B-A2AD-F46237FE6FBE}" dt="2022-07-13T13:42:45.092" v="2112"/>
          <ac:spMkLst>
            <pc:docMk/>
            <pc:sldMk cId="511242854" sldId="641"/>
            <ac:spMk id="8" creationId="{3B6D8535-2DCC-4BBD-A204-36E338D56752}"/>
          </ac:spMkLst>
        </pc:spChg>
        <pc:spChg chg="add mod">
          <ac:chgData name="Brunet, Robert" userId="d0d781c9-e5cd-4a18-94f6-6f089ebe48d8" providerId="ADAL" clId="{5D025DE2-FF5C-403B-A2AD-F46237FE6FBE}" dt="2022-08-01T09:29:56.670" v="2981" actId="948"/>
          <ac:spMkLst>
            <pc:docMk/>
            <pc:sldMk cId="511242854" sldId="641"/>
            <ac:spMk id="9" creationId="{6F5A1CD6-A0F2-46B2-B144-460D53F7892D}"/>
          </ac:spMkLst>
        </pc:spChg>
        <pc:grpChg chg="add mod">
          <ac:chgData name="Brunet, Robert" userId="d0d781c9-e5cd-4a18-94f6-6f089ebe48d8" providerId="ADAL" clId="{5D025DE2-FF5C-403B-A2AD-F46237FE6FBE}" dt="2022-08-01T09:30:02.290" v="2982" actId="1076"/>
          <ac:grpSpMkLst>
            <pc:docMk/>
            <pc:sldMk cId="511242854" sldId="641"/>
            <ac:grpSpMk id="6" creationId="{B8D83EC7-B9D2-4C4D-B019-C3E263B0AF19}"/>
          </ac:grpSpMkLst>
        </pc:grpChg>
        <pc:picChg chg="del">
          <ac:chgData name="Brunet, Robert" userId="d0d781c9-e5cd-4a18-94f6-6f089ebe48d8" providerId="ADAL" clId="{5D025DE2-FF5C-403B-A2AD-F46237FE6FBE}" dt="2022-07-13T13:42:44.675" v="2111" actId="478"/>
          <ac:picMkLst>
            <pc:docMk/>
            <pc:sldMk cId="511242854" sldId="641"/>
            <ac:picMk id="3" creationId="{B1AB30C3-9BC6-419E-A232-E6F1C68A4AC9}"/>
          </ac:picMkLst>
        </pc:picChg>
        <pc:picChg chg="mod">
          <ac:chgData name="Brunet, Robert" userId="d0d781c9-e5cd-4a18-94f6-6f089ebe48d8" providerId="ADAL" clId="{5D025DE2-FF5C-403B-A2AD-F46237FE6FBE}" dt="2022-07-13T13:42:45.092" v="2112"/>
          <ac:picMkLst>
            <pc:docMk/>
            <pc:sldMk cId="511242854" sldId="641"/>
            <ac:picMk id="7" creationId="{6FCCA014-D232-4C0D-A3C9-54E6C4D7E2FC}"/>
          </ac:picMkLst>
        </pc:picChg>
        <pc:picChg chg="add mod">
          <ac:chgData name="Brunet, Robert" userId="d0d781c9-e5cd-4a18-94f6-6f089ebe48d8" providerId="ADAL" clId="{5D025DE2-FF5C-403B-A2AD-F46237FE6FBE}" dt="2022-08-01T10:21:39.032" v="3426"/>
          <ac:picMkLst>
            <pc:docMk/>
            <pc:sldMk cId="511242854" sldId="641"/>
            <ac:picMk id="10" creationId="{97141B81-6E1B-4206-A3F4-028962925D37}"/>
          </ac:picMkLst>
        </pc:picChg>
      </pc:sldChg>
      <pc:sldChg chg="addSp delSp modSp add mod">
        <pc:chgData name="Brunet, Robert" userId="d0d781c9-e5cd-4a18-94f6-6f089ebe48d8" providerId="ADAL" clId="{5D025DE2-FF5C-403B-A2AD-F46237FE6FBE}" dt="2022-08-02T05:31:28.708" v="4194" actId="108"/>
        <pc:sldMkLst>
          <pc:docMk/>
          <pc:sldMk cId="1225334705" sldId="642"/>
        </pc:sldMkLst>
        <pc:spChg chg="mod">
          <ac:chgData name="Brunet, Robert" userId="d0d781c9-e5cd-4a18-94f6-6f089ebe48d8" providerId="ADAL" clId="{5D025DE2-FF5C-403B-A2AD-F46237FE6FBE}" dt="2022-08-02T05:31:28.708" v="4194" actId="108"/>
          <ac:spMkLst>
            <pc:docMk/>
            <pc:sldMk cId="1225334705" sldId="642"/>
            <ac:spMk id="4" creationId="{B27EC0BD-DDA5-4457-B39F-0EF30B32645C}"/>
          </ac:spMkLst>
        </pc:spChg>
        <pc:spChg chg="del">
          <ac:chgData name="Brunet, Robert" userId="d0d781c9-e5cd-4a18-94f6-6f089ebe48d8" providerId="ADAL" clId="{5D025DE2-FF5C-403B-A2AD-F46237FE6FBE}" dt="2022-07-13T13:43:23.511" v="2121" actId="478"/>
          <ac:spMkLst>
            <pc:docMk/>
            <pc:sldMk cId="1225334705" sldId="642"/>
            <ac:spMk id="9" creationId="{6F5A1CD6-A0F2-46B2-B144-460D53F7892D}"/>
          </ac:spMkLst>
        </pc:spChg>
        <pc:spChg chg="add mod">
          <ac:chgData name="Brunet, Robert" userId="d0d781c9-e5cd-4a18-94f6-6f089ebe48d8" providerId="ADAL" clId="{5D025DE2-FF5C-403B-A2AD-F46237FE6FBE}" dt="2022-08-01T09:30:31.451" v="2999" actId="948"/>
          <ac:spMkLst>
            <pc:docMk/>
            <pc:sldMk cId="1225334705" sldId="642"/>
            <ac:spMk id="11" creationId="{6AD202FB-F7F7-4DC4-B8E8-BD709A183EDE}"/>
          </ac:spMkLst>
        </pc:spChg>
        <pc:grpChg chg="del">
          <ac:chgData name="Brunet, Robert" userId="d0d781c9-e5cd-4a18-94f6-6f089ebe48d8" providerId="ADAL" clId="{5D025DE2-FF5C-403B-A2AD-F46237FE6FBE}" dt="2022-07-13T13:43:24.096" v="2122" actId="478"/>
          <ac:grpSpMkLst>
            <pc:docMk/>
            <pc:sldMk cId="1225334705" sldId="642"/>
            <ac:grpSpMk id="6" creationId="{B8D83EC7-B9D2-4C4D-B019-C3E263B0AF19}"/>
          </ac:grpSpMkLst>
        </pc:grpChg>
        <pc:picChg chg="add mod">
          <ac:chgData name="Brunet, Robert" userId="d0d781c9-e5cd-4a18-94f6-6f089ebe48d8" providerId="ADAL" clId="{5D025DE2-FF5C-403B-A2AD-F46237FE6FBE}" dt="2022-08-01T10:21:40.148" v="3427"/>
          <ac:picMkLst>
            <pc:docMk/>
            <pc:sldMk cId="1225334705" sldId="642"/>
            <ac:picMk id="5" creationId="{7C916FC1-EE8B-4135-AE66-AC78FF95C519}"/>
          </ac:picMkLst>
        </pc:picChg>
        <pc:picChg chg="add mod">
          <ac:chgData name="Brunet, Robert" userId="d0d781c9-e5cd-4a18-94f6-6f089ebe48d8" providerId="ADAL" clId="{5D025DE2-FF5C-403B-A2AD-F46237FE6FBE}" dt="2022-08-01T09:30:10.022" v="2984" actId="1076"/>
          <ac:picMkLst>
            <pc:docMk/>
            <pc:sldMk cId="1225334705" sldId="642"/>
            <ac:picMk id="10" creationId="{B107F450-6CC4-4120-927C-4DF7FADFFE12}"/>
          </ac:picMkLst>
        </pc:picChg>
      </pc:sldChg>
      <pc:sldChg chg="addSp delSp modSp add mod">
        <pc:chgData name="Brunet, Robert" userId="d0d781c9-e5cd-4a18-94f6-6f089ebe48d8" providerId="ADAL" clId="{5D025DE2-FF5C-403B-A2AD-F46237FE6FBE}" dt="2022-08-02T05:31:32.384" v="4195" actId="108"/>
        <pc:sldMkLst>
          <pc:docMk/>
          <pc:sldMk cId="3471929732" sldId="643"/>
        </pc:sldMkLst>
        <pc:spChg chg="mod">
          <ac:chgData name="Brunet, Robert" userId="d0d781c9-e5cd-4a18-94f6-6f089ebe48d8" providerId="ADAL" clId="{5D025DE2-FF5C-403B-A2AD-F46237FE6FBE}" dt="2022-08-02T05:31:32.384" v="4195" actId="108"/>
          <ac:spMkLst>
            <pc:docMk/>
            <pc:sldMk cId="3471929732" sldId="643"/>
            <ac:spMk id="4" creationId="{B27EC0BD-DDA5-4457-B39F-0EF30B32645C}"/>
          </ac:spMkLst>
        </pc:spChg>
        <pc:spChg chg="add mod">
          <ac:chgData name="Brunet, Robert" userId="d0d781c9-e5cd-4a18-94f6-6f089ebe48d8" providerId="ADAL" clId="{5D025DE2-FF5C-403B-A2AD-F46237FE6FBE}" dt="2022-08-01T09:35:30.837" v="3013" actId="14100"/>
          <ac:spMkLst>
            <pc:docMk/>
            <pc:sldMk cId="3471929732" sldId="643"/>
            <ac:spMk id="6" creationId="{BACA9379-70BA-420F-A565-F2AC5C95B29D}"/>
          </ac:spMkLst>
        </pc:spChg>
        <pc:spChg chg="del">
          <ac:chgData name="Brunet, Robert" userId="d0d781c9-e5cd-4a18-94f6-6f089ebe48d8" providerId="ADAL" clId="{5D025DE2-FF5C-403B-A2AD-F46237FE6FBE}" dt="2022-07-13T13:43:40.772" v="2127" actId="478"/>
          <ac:spMkLst>
            <pc:docMk/>
            <pc:sldMk cId="3471929732" sldId="643"/>
            <ac:spMk id="11" creationId="{6AD202FB-F7F7-4DC4-B8E8-BD709A183EDE}"/>
          </ac:spMkLst>
        </pc:spChg>
        <pc:picChg chg="add mod">
          <ac:chgData name="Brunet, Robert" userId="d0d781c9-e5cd-4a18-94f6-6f089ebe48d8" providerId="ADAL" clId="{5D025DE2-FF5C-403B-A2AD-F46237FE6FBE}" dt="2022-08-01T09:37:32.915" v="3033" actId="1076"/>
          <ac:picMkLst>
            <pc:docMk/>
            <pc:sldMk cId="3471929732" sldId="643"/>
            <ac:picMk id="5" creationId="{669B0630-AB4F-401E-A1CE-DDD7211D4E10}"/>
          </ac:picMkLst>
        </pc:picChg>
        <pc:picChg chg="add del mod">
          <ac:chgData name="Brunet, Robert" userId="d0d781c9-e5cd-4a18-94f6-6f089ebe48d8" providerId="ADAL" clId="{5D025DE2-FF5C-403B-A2AD-F46237FE6FBE}" dt="2022-08-01T09:37:30.876" v="3032" actId="478"/>
          <ac:picMkLst>
            <pc:docMk/>
            <pc:sldMk cId="3471929732" sldId="643"/>
            <ac:picMk id="7" creationId="{50656951-290E-4EE9-80B8-7C7A3B21B2BC}"/>
          </ac:picMkLst>
        </pc:picChg>
        <pc:picChg chg="add mod">
          <ac:chgData name="Brunet, Robert" userId="d0d781c9-e5cd-4a18-94f6-6f089ebe48d8" providerId="ADAL" clId="{5D025DE2-FF5C-403B-A2AD-F46237FE6FBE}" dt="2022-08-01T10:21:41.199" v="3428"/>
          <ac:picMkLst>
            <pc:docMk/>
            <pc:sldMk cId="3471929732" sldId="643"/>
            <ac:picMk id="8" creationId="{81882FD7-E29C-45CC-A584-55BF20008A5B}"/>
          </ac:picMkLst>
        </pc:picChg>
        <pc:picChg chg="del">
          <ac:chgData name="Brunet, Robert" userId="d0d781c9-e5cd-4a18-94f6-6f089ebe48d8" providerId="ADAL" clId="{5D025DE2-FF5C-403B-A2AD-F46237FE6FBE}" dt="2022-07-13T13:43:39.686" v="2126" actId="478"/>
          <ac:picMkLst>
            <pc:docMk/>
            <pc:sldMk cId="3471929732" sldId="643"/>
            <ac:picMk id="10" creationId="{B107F450-6CC4-4120-927C-4DF7FADFFE12}"/>
          </ac:picMkLst>
        </pc:picChg>
      </pc:sldChg>
      <pc:sldChg chg="addSp delSp modSp add mod">
        <pc:chgData name="Brunet, Robert" userId="d0d781c9-e5cd-4a18-94f6-6f089ebe48d8" providerId="ADAL" clId="{5D025DE2-FF5C-403B-A2AD-F46237FE6FBE}" dt="2022-08-01T10:44:17.791" v="3464" actId="113"/>
        <pc:sldMkLst>
          <pc:docMk/>
          <pc:sldMk cId="3340432835" sldId="644"/>
        </pc:sldMkLst>
        <pc:spChg chg="mod">
          <ac:chgData name="Brunet, Robert" userId="d0d781c9-e5cd-4a18-94f6-6f089ebe48d8" providerId="ADAL" clId="{5D025DE2-FF5C-403B-A2AD-F46237FE6FBE}" dt="2022-08-01T10:06:42.092" v="3413" actId="20577"/>
          <ac:spMkLst>
            <pc:docMk/>
            <pc:sldMk cId="3340432835" sldId="644"/>
            <ac:spMk id="3" creationId="{8A6479DA-8946-42C7-BA59-10EFC32682C8}"/>
          </ac:spMkLst>
        </pc:spChg>
        <pc:spChg chg="mod">
          <ac:chgData name="Brunet, Robert" userId="d0d781c9-e5cd-4a18-94f6-6f089ebe48d8" providerId="ADAL" clId="{5D025DE2-FF5C-403B-A2AD-F46237FE6FBE}" dt="2022-08-01T10:44:17.791" v="3464" actId="113"/>
          <ac:spMkLst>
            <pc:docMk/>
            <pc:sldMk cId="3340432835" sldId="644"/>
            <ac:spMk id="4" creationId="{B27EC0BD-DDA5-4457-B39F-0EF30B32645C}"/>
          </ac:spMkLst>
        </pc:spChg>
        <pc:picChg chg="add mod">
          <ac:chgData name="Brunet, Robert" userId="d0d781c9-e5cd-4a18-94f6-6f089ebe48d8" providerId="ADAL" clId="{5D025DE2-FF5C-403B-A2AD-F46237FE6FBE}" dt="2022-08-01T10:17:47.711" v="3420" actId="1076"/>
          <ac:picMkLst>
            <pc:docMk/>
            <pc:sldMk cId="3340432835" sldId="644"/>
            <ac:picMk id="5" creationId="{7F9E8298-FF37-41C0-826C-AF429893C30A}"/>
          </ac:picMkLst>
        </pc:picChg>
        <pc:picChg chg="del">
          <ac:chgData name="Brunet, Robert" userId="d0d781c9-e5cd-4a18-94f6-6f089ebe48d8" providerId="ADAL" clId="{5D025DE2-FF5C-403B-A2AD-F46237FE6FBE}" dt="2022-08-01T09:54:05.418" v="3240" actId="478"/>
          <ac:picMkLst>
            <pc:docMk/>
            <pc:sldMk cId="3340432835" sldId="644"/>
            <ac:picMk id="6" creationId="{8D590FEE-12DC-46D9-92E7-1639CCE1CC48}"/>
          </ac:picMkLst>
        </pc:picChg>
        <pc:picChg chg="add del mod">
          <ac:chgData name="Brunet, Robert" userId="d0d781c9-e5cd-4a18-94f6-6f089ebe48d8" providerId="ADAL" clId="{5D025DE2-FF5C-403B-A2AD-F46237FE6FBE}" dt="2022-08-01T10:17:46.135" v="3419" actId="478"/>
          <ac:picMkLst>
            <pc:docMk/>
            <pc:sldMk cId="3340432835" sldId="644"/>
            <ac:picMk id="7" creationId="{6F77B337-EE47-49ED-B27A-6211BDE33B8A}"/>
          </ac:picMkLst>
        </pc:picChg>
        <pc:picChg chg="add mod">
          <ac:chgData name="Brunet, Robert" userId="d0d781c9-e5cd-4a18-94f6-6f089ebe48d8" providerId="ADAL" clId="{5D025DE2-FF5C-403B-A2AD-F46237FE6FBE}" dt="2022-08-01T10:21:45.772" v="3431"/>
          <ac:picMkLst>
            <pc:docMk/>
            <pc:sldMk cId="3340432835" sldId="644"/>
            <ac:picMk id="8" creationId="{08382B53-B4A9-46AE-8EE9-CC3A81857634}"/>
          </ac:picMkLst>
        </pc:picChg>
      </pc:sldChg>
      <pc:sldChg chg="addSp delSp modSp add mod">
        <pc:chgData name="Brunet, Robert" userId="d0d781c9-e5cd-4a18-94f6-6f089ebe48d8" providerId="ADAL" clId="{5D025DE2-FF5C-403B-A2AD-F46237FE6FBE}" dt="2022-08-01T10:52:24.999" v="3840" actId="1076"/>
        <pc:sldMkLst>
          <pc:docMk/>
          <pc:sldMk cId="2490366338" sldId="645"/>
        </pc:sldMkLst>
        <pc:spChg chg="add mod">
          <ac:chgData name="Brunet, Robert" userId="d0d781c9-e5cd-4a18-94f6-6f089ebe48d8" providerId="ADAL" clId="{5D025DE2-FF5C-403B-A2AD-F46237FE6FBE}" dt="2022-08-01T10:52:05.863" v="3833" actId="14100"/>
          <ac:spMkLst>
            <pc:docMk/>
            <pc:sldMk cId="2490366338" sldId="645"/>
            <ac:spMk id="4" creationId="{6F5C1650-9E3A-47CE-BB10-DA3F87B5DC24}"/>
          </ac:spMkLst>
        </pc:spChg>
        <pc:spChg chg="mod">
          <ac:chgData name="Brunet, Robert" userId="d0d781c9-e5cd-4a18-94f6-6f089ebe48d8" providerId="ADAL" clId="{5D025DE2-FF5C-403B-A2AD-F46237FE6FBE}" dt="2022-08-01T10:44:52.049" v="3509" actId="20577"/>
          <ac:spMkLst>
            <pc:docMk/>
            <pc:sldMk cId="2490366338" sldId="645"/>
            <ac:spMk id="5" creationId="{6EBE4DC8-67B5-4E9F-9D2F-1BE57A48142A}"/>
          </ac:spMkLst>
        </pc:spChg>
        <pc:picChg chg="add mod">
          <ac:chgData name="Brunet, Robert" userId="d0d781c9-e5cd-4a18-94f6-6f089ebe48d8" providerId="ADAL" clId="{5D025DE2-FF5C-403B-A2AD-F46237FE6FBE}" dt="2022-08-01T10:52:24.999" v="3840" actId="1076"/>
          <ac:picMkLst>
            <pc:docMk/>
            <pc:sldMk cId="2490366338" sldId="645"/>
            <ac:picMk id="6" creationId="{1FCB0237-55AE-491D-87CD-C6F450CBDAD7}"/>
          </ac:picMkLst>
        </pc:picChg>
        <pc:picChg chg="add del mod">
          <ac:chgData name="Brunet, Robert" userId="d0d781c9-e5cd-4a18-94f6-6f089ebe48d8" providerId="ADAL" clId="{5D025DE2-FF5C-403B-A2AD-F46237FE6FBE}" dt="2022-08-01T10:52:22.746" v="3839" actId="478"/>
          <ac:picMkLst>
            <pc:docMk/>
            <pc:sldMk cId="2490366338" sldId="645"/>
            <ac:picMk id="7" creationId="{965B537A-A07D-4A29-A5F0-2777E7858886}"/>
          </ac:picMkLst>
        </pc:picChg>
      </pc:sldChg>
      <pc:sldChg chg="addSp delSp modSp add mod">
        <pc:chgData name="Brunet, Robert" userId="d0d781c9-e5cd-4a18-94f6-6f089ebe48d8" providerId="ADAL" clId="{5D025DE2-FF5C-403B-A2AD-F46237FE6FBE}" dt="2022-08-01T10:57:32.709" v="3963" actId="1076"/>
        <pc:sldMkLst>
          <pc:docMk/>
          <pc:sldMk cId="2198400496" sldId="646"/>
        </pc:sldMkLst>
        <pc:spChg chg="add mod">
          <ac:chgData name="Brunet, Robert" userId="d0d781c9-e5cd-4a18-94f6-6f089ebe48d8" providerId="ADAL" clId="{5D025DE2-FF5C-403B-A2AD-F46237FE6FBE}" dt="2022-08-01T10:57:09.822" v="3954" actId="1076"/>
          <ac:spMkLst>
            <pc:docMk/>
            <pc:sldMk cId="2198400496" sldId="646"/>
            <ac:spMk id="4" creationId="{FD907DBB-C84C-4AAC-B713-15A0F9031C54}"/>
          </ac:spMkLst>
        </pc:spChg>
        <pc:spChg chg="mod">
          <ac:chgData name="Brunet, Robert" userId="d0d781c9-e5cd-4a18-94f6-6f089ebe48d8" providerId="ADAL" clId="{5D025DE2-FF5C-403B-A2AD-F46237FE6FBE}" dt="2022-08-01T10:45:03.958" v="3523" actId="20577"/>
          <ac:spMkLst>
            <pc:docMk/>
            <pc:sldMk cId="2198400496" sldId="646"/>
            <ac:spMk id="5" creationId="{6EBE4DC8-67B5-4E9F-9D2F-1BE57A48142A}"/>
          </ac:spMkLst>
        </pc:spChg>
        <pc:picChg chg="add mod">
          <ac:chgData name="Brunet, Robert" userId="d0d781c9-e5cd-4a18-94f6-6f089ebe48d8" providerId="ADAL" clId="{5D025DE2-FF5C-403B-A2AD-F46237FE6FBE}" dt="2022-08-01T10:57:32.709" v="3963" actId="1076"/>
          <ac:picMkLst>
            <pc:docMk/>
            <pc:sldMk cId="2198400496" sldId="646"/>
            <ac:picMk id="6" creationId="{5456CEFB-2850-43ED-A4E3-F44CA48A9404}"/>
          </ac:picMkLst>
        </pc:picChg>
        <pc:picChg chg="add del mod">
          <ac:chgData name="Brunet, Robert" userId="d0d781c9-e5cd-4a18-94f6-6f089ebe48d8" providerId="ADAL" clId="{5D025DE2-FF5C-403B-A2AD-F46237FE6FBE}" dt="2022-08-01T10:57:30.122" v="3961" actId="478"/>
          <ac:picMkLst>
            <pc:docMk/>
            <pc:sldMk cId="2198400496" sldId="646"/>
            <ac:picMk id="7" creationId="{2F966A3A-FDE9-400F-8D57-01427C19211E}"/>
          </ac:picMkLst>
        </pc:picChg>
      </pc:sldChg>
      <pc:sldChg chg="addSp delSp modSp add mod">
        <pc:chgData name="Brunet, Robert" userId="d0d781c9-e5cd-4a18-94f6-6f089ebe48d8" providerId="ADAL" clId="{5D025DE2-FF5C-403B-A2AD-F46237FE6FBE}" dt="2022-08-01T10:59:35.876" v="4067" actId="1076"/>
        <pc:sldMkLst>
          <pc:docMk/>
          <pc:sldMk cId="2776087457" sldId="647"/>
        </pc:sldMkLst>
        <pc:spChg chg="add mod">
          <ac:chgData name="Brunet, Robert" userId="d0d781c9-e5cd-4a18-94f6-6f089ebe48d8" providerId="ADAL" clId="{5D025DE2-FF5C-403B-A2AD-F46237FE6FBE}" dt="2022-08-01T10:58:45.939" v="3995" actId="14100"/>
          <ac:spMkLst>
            <pc:docMk/>
            <pc:sldMk cId="2776087457" sldId="647"/>
            <ac:spMk id="4" creationId="{893E9998-0908-449F-B6A8-0AB501F6F49E}"/>
          </ac:spMkLst>
        </pc:spChg>
        <pc:spChg chg="mod">
          <ac:chgData name="Brunet, Robert" userId="d0d781c9-e5cd-4a18-94f6-6f089ebe48d8" providerId="ADAL" clId="{5D025DE2-FF5C-403B-A2AD-F46237FE6FBE}" dt="2022-08-01T10:45:42.882" v="3539" actId="20577"/>
          <ac:spMkLst>
            <pc:docMk/>
            <pc:sldMk cId="2776087457" sldId="647"/>
            <ac:spMk id="5" creationId="{6EBE4DC8-67B5-4E9F-9D2F-1BE57A48142A}"/>
          </ac:spMkLst>
        </pc:spChg>
        <pc:picChg chg="add mod">
          <ac:chgData name="Brunet, Robert" userId="d0d781c9-e5cd-4a18-94f6-6f089ebe48d8" providerId="ADAL" clId="{5D025DE2-FF5C-403B-A2AD-F46237FE6FBE}" dt="2022-08-01T10:59:35.876" v="4067" actId="1076"/>
          <ac:picMkLst>
            <pc:docMk/>
            <pc:sldMk cId="2776087457" sldId="647"/>
            <ac:picMk id="6" creationId="{D27CDEF9-F968-4474-BF24-3494644A610A}"/>
          </ac:picMkLst>
        </pc:picChg>
        <pc:picChg chg="add del mod">
          <ac:chgData name="Brunet, Robert" userId="d0d781c9-e5cd-4a18-94f6-6f089ebe48d8" providerId="ADAL" clId="{5D025DE2-FF5C-403B-A2AD-F46237FE6FBE}" dt="2022-08-01T10:59:33.641" v="4066" actId="478"/>
          <ac:picMkLst>
            <pc:docMk/>
            <pc:sldMk cId="2776087457" sldId="647"/>
            <ac:picMk id="7" creationId="{76608E15-E4B9-4163-A07D-CACD9D669312}"/>
          </ac:picMkLst>
        </pc:picChg>
      </pc:sldChg>
      <pc:sldChg chg="addSp delSp modSp add mod">
        <pc:chgData name="Brunet, Robert" userId="d0d781c9-e5cd-4a18-94f6-6f089ebe48d8" providerId="ADAL" clId="{5D025DE2-FF5C-403B-A2AD-F46237FE6FBE}" dt="2022-08-01T10:49:56.573" v="3773" actId="1076"/>
        <pc:sldMkLst>
          <pc:docMk/>
          <pc:sldMk cId="2001968331" sldId="648"/>
        </pc:sldMkLst>
        <pc:spChg chg="add mod">
          <ac:chgData name="Brunet, Robert" userId="d0d781c9-e5cd-4a18-94f6-6f089ebe48d8" providerId="ADAL" clId="{5D025DE2-FF5C-403B-A2AD-F46237FE6FBE}" dt="2022-08-01T10:49:40.716" v="3768" actId="14100"/>
          <ac:spMkLst>
            <pc:docMk/>
            <pc:sldMk cId="2001968331" sldId="648"/>
            <ac:spMk id="4" creationId="{9135660F-926E-40E5-9200-173E1A5517B3}"/>
          </ac:spMkLst>
        </pc:spChg>
        <pc:spChg chg="mod">
          <ac:chgData name="Brunet, Robert" userId="d0d781c9-e5cd-4a18-94f6-6f089ebe48d8" providerId="ADAL" clId="{5D025DE2-FF5C-403B-A2AD-F46237FE6FBE}" dt="2022-08-01T10:45:52.417" v="3567" actId="20577"/>
          <ac:spMkLst>
            <pc:docMk/>
            <pc:sldMk cId="2001968331" sldId="648"/>
            <ac:spMk id="5" creationId="{6EBE4DC8-67B5-4E9F-9D2F-1BE57A48142A}"/>
          </ac:spMkLst>
        </pc:spChg>
        <pc:picChg chg="add mod">
          <ac:chgData name="Brunet, Robert" userId="d0d781c9-e5cd-4a18-94f6-6f089ebe48d8" providerId="ADAL" clId="{5D025DE2-FF5C-403B-A2AD-F46237FE6FBE}" dt="2022-08-01T10:49:56.573" v="3773" actId="1076"/>
          <ac:picMkLst>
            <pc:docMk/>
            <pc:sldMk cId="2001968331" sldId="648"/>
            <ac:picMk id="6" creationId="{D199951E-A491-4093-B93B-6AA015708519}"/>
          </ac:picMkLst>
        </pc:picChg>
        <pc:picChg chg="add del mod">
          <ac:chgData name="Brunet, Robert" userId="d0d781c9-e5cd-4a18-94f6-6f089ebe48d8" providerId="ADAL" clId="{5D025DE2-FF5C-403B-A2AD-F46237FE6FBE}" dt="2022-08-01T10:49:54.149" v="3772" actId="478"/>
          <ac:picMkLst>
            <pc:docMk/>
            <pc:sldMk cId="2001968331" sldId="648"/>
            <ac:picMk id="7" creationId="{5C1E704B-F2FB-4905-AAB0-4CB524114A08}"/>
          </ac:picMkLst>
        </pc:picChg>
      </pc:sldChg>
      <pc:sldChg chg="modSp add del mod">
        <pc:chgData name="Brunet, Robert" userId="d0d781c9-e5cd-4a18-94f6-6f089ebe48d8" providerId="ADAL" clId="{5D025DE2-FF5C-403B-A2AD-F46237FE6FBE}" dt="2022-08-02T05:57:44.056" v="4196" actId="2696"/>
        <pc:sldMkLst>
          <pc:docMk/>
          <pc:sldMk cId="4114594482" sldId="649"/>
        </pc:sldMkLst>
        <pc:spChg chg="mod">
          <ac:chgData name="Brunet, Robert" userId="d0d781c9-e5cd-4a18-94f6-6f089ebe48d8" providerId="ADAL" clId="{5D025DE2-FF5C-403B-A2AD-F46237FE6FBE}" dt="2022-08-01T10:46:05.226" v="3593" actId="20577"/>
          <ac:spMkLst>
            <pc:docMk/>
            <pc:sldMk cId="4114594482" sldId="649"/>
            <ac:spMk id="5" creationId="{6EBE4DC8-67B5-4E9F-9D2F-1BE57A48142A}"/>
          </ac:spMkLst>
        </pc:spChg>
      </pc:sldChg>
      <pc:sldChg chg="addSp delSp modSp add mod">
        <pc:chgData name="Brunet, Robert" userId="d0d781c9-e5cd-4a18-94f6-6f089ebe48d8" providerId="ADAL" clId="{5D025DE2-FF5C-403B-A2AD-F46237FE6FBE}" dt="2022-08-01T10:53:23.641" v="3905" actId="1076"/>
        <pc:sldMkLst>
          <pc:docMk/>
          <pc:sldMk cId="1537849498" sldId="650"/>
        </pc:sldMkLst>
        <pc:spChg chg="mod">
          <ac:chgData name="Brunet, Robert" userId="d0d781c9-e5cd-4a18-94f6-6f089ebe48d8" providerId="ADAL" clId="{5D025DE2-FF5C-403B-A2AD-F46237FE6FBE}" dt="2022-08-01T10:53:21.142" v="3904" actId="20577"/>
          <ac:spMkLst>
            <pc:docMk/>
            <pc:sldMk cId="1537849498" sldId="650"/>
            <ac:spMk id="4" creationId="{6F5C1650-9E3A-47CE-BB10-DA3F87B5DC24}"/>
          </ac:spMkLst>
        </pc:spChg>
        <pc:picChg chg="del">
          <ac:chgData name="Brunet, Robert" userId="d0d781c9-e5cd-4a18-94f6-6f089ebe48d8" providerId="ADAL" clId="{5D025DE2-FF5C-403B-A2AD-F46237FE6FBE}" dt="2022-08-01T10:52:48.601" v="3844" actId="478"/>
          <ac:picMkLst>
            <pc:docMk/>
            <pc:sldMk cId="1537849498" sldId="650"/>
            <ac:picMk id="6" creationId="{1FCB0237-55AE-491D-87CD-C6F450CBDAD7}"/>
          </ac:picMkLst>
        </pc:picChg>
        <pc:picChg chg="add mod">
          <ac:chgData name="Brunet, Robert" userId="d0d781c9-e5cd-4a18-94f6-6f089ebe48d8" providerId="ADAL" clId="{5D025DE2-FF5C-403B-A2AD-F46237FE6FBE}" dt="2022-08-01T10:53:23.641" v="3905" actId="1076"/>
          <ac:picMkLst>
            <pc:docMk/>
            <pc:sldMk cId="1537849498" sldId="650"/>
            <ac:picMk id="7" creationId="{6FA07440-6E48-4F66-A3ED-DDF337C84AB8}"/>
          </ac:picMkLst>
        </pc:picChg>
        <pc:picChg chg="add del mod">
          <ac:chgData name="Brunet, Robert" userId="d0d781c9-e5cd-4a18-94f6-6f089ebe48d8" providerId="ADAL" clId="{5D025DE2-FF5C-403B-A2AD-F46237FE6FBE}" dt="2022-08-01T10:53:07.680" v="3851" actId="478"/>
          <ac:picMkLst>
            <pc:docMk/>
            <pc:sldMk cId="1537849498" sldId="650"/>
            <ac:picMk id="8" creationId="{E307D0BF-95C3-493C-80D2-6FB430B20916}"/>
          </ac:picMkLst>
        </pc:picChg>
      </pc:sldChg>
      <pc:sldChg chg="addSp delSp modSp add mod">
        <pc:chgData name="Brunet, Robert" userId="d0d781c9-e5cd-4a18-94f6-6f089ebe48d8" providerId="ADAL" clId="{5D025DE2-FF5C-403B-A2AD-F46237FE6FBE}" dt="2022-08-01T10:54:04.870" v="3916" actId="1076"/>
        <pc:sldMkLst>
          <pc:docMk/>
          <pc:sldMk cId="4081153801" sldId="651"/>
        </pc:sldMkLst>
        <pc:spChg chg="mod">
          <ac:chgData name="Brunet, Robert" userId="d0d781c9-e5cd-4a18-94f6-6f089ebe48d8" providerId="ADAL" clId="{5D025DE2-FF5C-403B-A2AD-F46237FE6FBE}" dt="2022-08-01T10:54:02.879" v="3915"/>
          <ac:spMkLst>
            <pc:docMk/>
            <pc:sldMk cId="4081153801" sldId="651"/>
            <ac:spMk id="4" creationId="{6F5C1650-9E3A-47CE-BB10-DA3F87B5DC24}"/>
          </ac:spMkLst>
        </pc:spChg>
        <pc:picChg chg="add mod">
          <ac:chgData name="Brunet, Robert" userId="d0d781c9-e5cd-4a18-94f6-6f089ebe48d8" providerId="ADAL" clId="{5D025DE2-FF5C-403B-A2AD-F46237FE6FBE}" dt="2022-08-01T10:54:04.870" v="3916" actId="1076"/>
          <ac:picMkLst>
            <pc:docMk/>
            <pc:sldMk cId="4081153801" sldId="651"/>
            <ac:picMk id="6" creationId="{C65E0E61-20CB-4425-82AC-1889B27562A5}"/>
          </ac:picMkLst>
        </pc:picChg>
        <pc:picChg chg="del">
          <ac:chgData name="Brunet, Robert" userId="d0d781c9-e5cd-4a18-94f6-6f089ebe48d8" providerId="ADAL" clId="{5D025DE2-FF5C-403B-A2AD-F46237FE6FBE}" dt="2022-08-01T10:53:47.823" v="3912" actId="478"/>
          <ac:picMkLst>
            <pc:docMk/>
            <pc:sldMk cId="4081153801" sldId="651"/>
            <ac:picMk id="7" creationId="{6FA07440-6E48-4F66-A3ED-DDF337C84AB8}"/>
          </ac:picMkLst>
        </pc:picChg>
      </pc:sldChg>
      <pc:sldChg chg="addSp delSp modSp add mod">
        <pc:chgData name="Brunet, Robert" userId="d0d781c9-e5cd-4a18-94f6-6f089ebe48d8" providerId="ADAL" clId="{5D025DE2-FF5C-403B-A2AD-F46237FE6FBE}" dt="2022-08-01T10:56:35.249" v="3936"/>
        <pc:sldMkLst>
          <pc:docMk/>
          <pc:sldMk cId="4187154889" sldId="652"/>
        </pc:sldMkLst>
        <pc:spChg chg="mod">
          <ac:chgData name="Brunet, Robert" userId="d0d781c9-e5cd-4a18-94f6-6f089ebe48d8" providerId="ADAL" clId="{5D025DE2-FF5C-403B-A2AD-F46237FE6FBE}" dt="2022-08-01T10:56:35.249" v="3936"/>
          <ac:spMkLst>
            <pc:docMk/>
            <pc:sldMk cId="4187154889" sldId="652"/>
            <ac:spMk id="4" creationId="{6F5C1650-9E3A-47CE-BB10-DA3F87B5DC24}"/>
          </ac:spMkLst>
        </pc:spChg>
        <pc:picChg chg="del">
          <ac:chgData name="Brunet, Robert" userId="d0d781c9-e5cd-4a18-94f6-6f089ebe48d8" providerId="ADAL" clId="{5D025DE2-FF5C-403B-A2AD-F46237FE6FBE}" dt="2022-08-01T10:56:21.900" v="3932" actId="478"/>
          <ac:picMkLst>
            <pc:docMk/>
            <pc:sldMk cId="4187154889" sldId="652"/>
            <ac:picMk id="6" creationId="{C65E0E61-20CB-4425-82AC-1889B27562A5}"/>
          </ac:picMkLst>
        </pc:picChg>
        <pc:picChg chg="add del mod">
          <ac:chgData name="Brunet, Robert" userId="d0d781c9-e5cd-4a18-94f6-6f089ebe48d8" providerId="ADAL" clId="{5D025DE2-FF5C-403B-A2AD-F46237FE6FBE}" dt="2022-08-01T10:56:20.547" v="3931" actId="1076"/>
          <ac:picMkLst>
            <pc:docMk/>
            <pc:sldMk cId="4187154889" sldId="652"/>
            <ac:picMk id="7" creationId="{4EB4A6A9-55F4-4835-AA0F-FB12396C6B74}"/>
          </ac:picMkLst>
        </pc:picChg>
      </pc:sldChg>
      <pc:sldChg chg="addSp delSp modSp add mod">
        <pc:chgData name="Brunet, Robert" userId="d0d781c9-e5cd-4a18-94f6-6f089ebe48d8" providerId="ADAL" clId="{5D025DE2-FF5C-403B-A2AD-F46237FE6FBE}" dt="2022-08-01T10:58:05.199" v="3973"/>
        <pc:sldMkLst>
          <pc:docMk/>
          <pc:sldMk cId="2315843331" sldId="653"/>
        </pc:sldMkLst>
        <pc:spChg chg="mod">
          <ac:chgData name="Brunet, Robert" userId="d0d781c9-e5cd-4a18-94f6-6f089ebe48d8" providerId="ADAL" clId="{5D025DE2-FF5C-403B-A2AD-F46237FE6FBE}" dt="2022-08-01T10:58:05.199" v="3973"/>
          <ac:spMkLst>
            <pc:docMk/>
            <pc:sldMk cId="2315843331" sldId="653"/>
            <ac:spMk id="4" creationId="{FD907DBB-C84C-4AAC-B713-15A0F9031C54}"/>
          </ac:spMkLst>
        </pc:spChg>
        <pc:picChg chg="del">
          <ac:chgData name="Brunet, Robert" userId="d0d781c9-e5cd-4a18-94f6-6f089ebe48d8" providerId="ADAL" clId="{5D025DE2-FF5C-403B-A2AD-F46237FE6FBE}" dt="2022-08-01T10:57:56.308" v="3969" actId="478"/>
          <ac:picMkLst>
            <pc:docMk/>
            <pc:sldMk cId="2315843331" sldId="653"/>
            <ac:picMk id="6" creationId="{5456CEFB-2850-43ED-A4E3-F44CA48A9404}"/>
          </ac:picMkLst>
        </pc:picChg>
        <pc:picChg chg="add mod">
          <ac:chgData name="Brunet, Robert" userId="d0d781c9-e5cd-4a18-94f6-6f089ebe48d8" providerId="ADAL" clId="{5D025DE2-FF5C-403B-A2AD-F46237FE6FBE}" dt="2022-08-01T10:57:55.412" v="3968" actId="14100"/>
          <ac:picMkLst>
            <pc:docMk/>
            <pc:sldMk cId="2315843331" sldId="653"/>
            <ac:picMk id="7" creationId="{02613F0D-2DA9-4099-9EFD-F05E206C071D}"/>
          </ac:picMkLst>
        </pc:picChg>
      </pc:sldChg>
      <pc:sldChg chg="addSp delSp modSp add mod">
        <pc:chgData name="Brunet, Robert" userId="d0d781c9-e5cd-4a18-94f6-6f089ebe48d8" providerId="ADAL" clId="{5D025DE2-FF5C-403B-A2AD-F46237FE6FBE}" dt="2022-08-01T10:59:49.948" v="4073" actId="478"/>
        <pc:sldMkLst>
          <pc:docMk/>
          <pc:sldMk cId="3214354438" sldId="654"/>
        </pc:sldMkLst>
        <pc:spChg chg="add mod">
          <ac:chgData name="Brunet, Robert" userId="d0d781c9-e5cd-4a18-94f6-6f089ebe48d8" providerId="ADAL" clId="{5D025DE2-FF5C-403B-A2AD-F46237FE6FBE}" dt="2022-08-01T10:59:11.594" v="4014" actId="14100"/>
          <ac:spMkLst>
            <pc:docMk/>
            <pc:sldMk cId="3214354438" sldId="654"/>
            <ac:spMk id="4" creationId="{EE84FB12-6D53-45CC-BB95-552670807BED}"/>
          </ac:spMkLst>
        </pc:spChg>
        <pc:picChg chg="add mod">
          <ac:chgData name="Brunet, Robert" userId="d0d781c9-e5cd-4a18-94f6-6f089ebe48d8" providerId="ADAL" clId="{5D025DE2-FF5C-403B-A2AD-F46237FE6FBE}" dt="2022-08-01T10:59:49.008" v="4072" actId="14100"/>
          <ac:picMkLst>
            <pc:docMk/>
            <pc:sldMk cId="3214354438" sldId="654"/>
            <ac:picMk id="6" creationId="{62E18DB1-A670-43B2-9D5E-1F05CB9B17C2}"/>
          </ac:picMkLst>
        </pc:picChg>
        <pc:picChg chg="add del mod">
          <ac:chgData name="Brunet, Robert" userId="d0d781c9-e5cd-4a18-94f6-6f089ebe48d8" providerId="ADAL" clId="{5D025DE2-FF5C-403B-A2AD-F46237FE6FBE}" dt="2022-08-01T10:59:49.948" v="4073" actId="478"/>
          <ac:picMkLst>
            <pc:docMk/>
            <pc:sldMk cId="3214354438" sldId="654"/>
            <ac:picMk id="7" creationId="{4A5C1560-054E-4CC9-A6CE-B8414D6750C4}"/>
          </ac:picMkLst>
        </pc:picChg>
      </pc:sldChg>
      <pc:sldChg chg="addSp delSp modSp add mod ord">
        <pc:chgData name="Brunet, Robert" userId="d0d781c9-e5cd-4a18-94f6-6f089ebe48d8" providerId="ADAL" clId="{5D025DE2-FF5C-403B-A2AD-F46237FE6FBE}" dt="2022-08-02T07:33:24.663" v="4626" actId="20577"/>
        <pc:sldMkLst>
          <pc:docMk/>
          <pc:sldMk cId="42636791" sldId="655"/>
        </pc:sldMkLst>
        <pc:spChg chg="del mod">
          <ac:chgData name="Brunet, Robert" userId="d0d781c9-e5cd-4a18-94f6-6f089ebe48d8" providerId="ADAL" clId="{5D025DE2-FF5C-403B-A2AD-F46237FE6FBE}" dt="2022-08-02T06:03:45.449" v="4201" actId="478"/>
          <ac:spMkLst>
            <pc:docMk/>
            <pc:sldMk cId="42636791" sldId="655"/>
            <ac:spMk id="3" creationId="{CEC26B89-1F1B-4322-AA2F-0A48DDFEFBE8}"/>
          </ac:spMkLst>
        </pc:spChg>
        <pc:spChg chg="mod">
          <ac:chgData name="Brunet, Robert" userId="d0d781c9-e5cd-4a18-94f6-6f089ebe48d8" providerId="ADAL" clId="{5D025DE2-FF5C-403B-A2AD-F46237FE6FBE}" dt="2022-08-01T14:38:32.592" v="4121" actId="20577"/>
          <ac:spMkLst>
            <pc:docMk/>
            <pc:sldMk cId="42636791" sldId="655"/>
            <ac:spMk id="4" creationId="{B27EC0BD-DDA5-4457-B39F-0EF30B32645C}"/>
          </ac:spMkLst>
        </pc:spChg>
        <pc:spChg chg="add mod">
          <ac:chgData name="Brunet, Robert" userId="d0d781c9-e5cd-4a18-94f6-6f089ebe48d8" providerId="ADAL" clId="{5D025DE2-FF5C-403B-A2AD-F46237FE6FBE}" dt="2022-08-02T07:33:24.663" v="4626" actId="20577"/>
          <ac:spMkLst>
            <pc:docMk/>
            <pc:sldMk cId="42636791" sldId="655"/>
            <ac:spMk id="5" creationId="{35EB3994-B612-45CC-B85D-4C5177174D29}"/>
          </ac:spMkLst>
        </pc:spChg>
      </pc:sldChg>
      <pc:sldChg chg="addSp delSp modSp add mod ord">
        <pc:chgData name="Brunet, Robert" userId="d0d781c9-e5cd-4a18-94f6-6f089ebe48d8" providerId="ADAL" clId="{5D025DE2-FF5C-403B-A2AD-F46237FE6FBE}" dt="2022-08-02T06:33:40.502" v="4426" actId="21"/>
        <pc:sldMkLst>
          <pc:docMk/>
          <pc:sldMk cId="2558280717" sldId="656"/>
        </pc:sldMkLst>
        <pc:spChg chg="mod">
          <ac:chgData name="Brunet, Robert" userId="d0d781c9-e5cd-4a18-94f6-6f089ebe48d8" providerId="ADAL" clId="{5D025DE2-FF5C-403B-A2AD-F46237FE6FBE}" dt="2022-08-02T06:28:18.412" v="4418"/>
          <ac:spMkLst>
            <pc:docMk/>
            <pc:sldMk cId="2558280717" sldId="656"/>
            <ac:spMk id="4" creationId="{9135660F-926E-40E5-9200-173E1A5517B3}"/>
          </ac:spMkLst>
        </pc:spChg>
        <pc:spChg chg="mod">
          <ac:chgData name="Brunet, Robert" userId="d0d781c9-e5cd-4a18-94f6-6f089ebe48d8" providerId="ADAL" clId="{5D025DE2-FF5C-403B-A2AD-F46237FE6FBE}" dt="2022-08-02T06:04:55.206" v="4271"/>
          <ac:spMkLst>
            <pc:docMk/>
            <pc:sldMk cId="2558280717" sldId="656"/>
            <ac:spMk id="5" creationId="{6EBE4DC8-67B5-4E9F-9D2F-1BE57A48142A}"/>
          </ac:spMkLst>
        </pc:spChg>
        <pc:picChg chg="del">
          <ac:chgData name="Brunet, Robert" userId="d0d781c9-e5cd-4a18-94f6-6f089ebe48d8" providerId="ADAL" clId="{5D025DE2-FF5C-403B-A2AD-F46237FE6FBE}" dt="2022-08-02T06:04:25.287" v="4254" actId="478"/>
          <ac:picMkLst>
            <pc:docMk/>
            <pc:sldMk cId="2558280717" sldId="656"/>
            <ac:picMk id="6" creationId="{D199951E-A491-4093-B93B-6AA015708519}"/>
          </ac:picMkLst>
        </pc:picChg>
        <pc:picChg chg="add del mod">
          <ac:chgData name="Brunet, Robert" userId="d0d781c9-e5cd-4a18-94f6-6f089ebe48d8" providerId="ADAL" clId="{5D025DE2-FF5C-403B-A2AD-F46237FE6FBE}" dt="2022-08-02T06:33:40.502" v="4426" actId="21"/>
          <ac:picMkLst>
            <pc:docMk/>
            <pc:sldMk cId="2558280717" sldId="656"/>
            <ac:picMk id="7" creationId="{836F8AEB-27AA-4DE7-AC63-D5739F83E56C}"/>
          </ac:picMkLst>
        </pc:picChg>
      </pc:sldChg>
      <pc:sldChg chg="modSp add del mod">
        <pc:chgData name="Brunet, Robert" userId="d0d781c9-e5cd-4a18-94f6-6f089ebe48d8" providerId="ADAL" clId="{5D025DE2-FF5C-403B-A2AD-F46237FE6FBE}" dt="2022-08-02T06:24:43.362" v="4346" actId="2696"/>
        <pc:sldMkLst>
          <pc:docMk/>
          <pc:sldMk cId="733388312" sldId="657"/>
        </pc:sldMkLst>
        <pc:spChg chg="mod">
          <ac:chgData name="Brunet, Robert" userId="d0d781c9-e5cd-4a18-94f6-6f089ebe48d8" providerId="ADAL" clId="{5D025DE2-FF5C-403B-A2AD-F46237FE6FBE}" dt="2022-08-02T06:05:05.449" v="4274"/>
          <ac:spMkLst>
            <pc:docMk/>
            <pc:sldMk cId="733388312" sldId="657"/>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1181022080" sldId="658"/>
        </pc:sldMkLst>
        <pc:spChg chg="mod">
          <ac:chgData name="Brunet, Robert" userId="d0d781c9-e5cd-4a18-94f6-6f089ebe48d8" providerId="ADAL" clId="{5D025DE2-FF5C-403B-A2AD-F46237FE6FBE}" dt="2022-08-02T06:05:14.503" v="4277"/>
          <ac:spMkLst>
            <pc:docMk/>
            <pc:sldMk cId="1181022080" sldId="658"/>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3847181144" sldId="659"/>
        </pc:sldMkLst>
        <pc:spChg chg="mod">
          <ac:chgData name="Brunet, Robert" userId="d0d781c9-e5cd-4a18-94f6-6f089ebe48d8" providerId="ADAL" clId="{5D025DE2-FF5C-403B-A2AD-F46237FE6FBE}" dt="2022-08-02T06:09:11.978" v="4281"/>
          <ac:spMkLst>
            <pc:docMk/>
            <pc:sldMk cId="3847181144" sldId="659"/>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18715053" sldId="660"/>
        </pc:sldMkLst>
        <pc:spChg chg="mod">
          <ac:chgData name="Brunet, Robert" userId="d0d781c9-e5cd-4a18-94f6-6f089ebe48d8" providerId="ADAL" clId="{5D025DE2-FF5C-403B-A2AD-F46237FE6FBE}" dt="2022-08-02T06:19:43.872" v="4283" actId="20577"/>
          <ac:spMkLst>
            <pc:docMk/>
            <pc:sldMk cId="18715053" sldId="660"/>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2260729278" sldId="661"/>
        </pc:sldMkLst>
        <pc:spChg chg="mod">
          <ac:chgData name="Brunet, Robert" userId="d0d781c9-e5cd-4a18-94f6-6f089ebe48d8" providerId="ADAL" clId="{5D025DE2-FF5C-403B-A2AD-F46237FE6FBE}" dt="2022-08-02T06:19:53.460" v="4286"/>
          <ac:spMkLst>
            <pc:docMk/>
            <pc:sldMk cId="2260729278" sldId="661"/>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3465068793" sldId="662"/>
        </pc:sldMkLst>
        <pc:spChg chg="mod">
          <ac:chgData name="Brunet, Robert" userId="d0d781c9-e5cd-4a18-94f6-6f089ebe48d8" providerId="ADAL" clId="{5D025DE2-FF5C-403B-A2AD-F46237FE6FBE}" dt="2022-08-02T06:20:05.917" v="4289"/>
          <ac:spMkLst>
            <pc:docMk/>
            <pc:sldMk cId="3465068793" sldId="662"/>
            <ac:spMk id="5" creationId="{6EBE4DC8-67B5-4E9F-9D2F-1BE57A48142A}"/>
          </ac:spMkLst>
        </pc:spChg>
      </pc:sldChg>
      <pc:sldChg chg="modSp add del mod">
        <pc:chgData name="Brunet, Robert" userId="d0d781c9-e5cd-4a18-94f6-6f089ebe48d8" providerId="ADAL" clId="{5D025DE2-FF5C-403B-A2AD-F46237FE6FBE}" dt="2022-08-02T06:24:43.362" v="4346" actId="2696"/>
        <pc:sldMkLst>
          <pc:docMk/>
          <pc:sldMk cId="178924998" sldId="663"/>
        </pc:sldMkLst>
        <pc:spChg chg="mod">
          <ac:chgData name="Brunet, Robert" userId="d0d781c9-e5cd-4a18-94f6-6f089ebe48d8" providerId="ADAL" clId="{5D025DE2-FF5C-403B-A2AD-F46237FE6FBE}" dt="2022-08-02T06:20:15.461" v="4292"/>
          <ac:spMkLst>
            <pc:docMk/>
            <pc:sldMk cId="178924998" sldId="663"/>
            <ac:spMk id="5" creationId="{6EBE4DC8-67B5-4E9F-9D2F-1BE57A48142A}"/>
          </ac:spMkLst>
        </pc:spChg>
      </pc:sldChg>
      <pc:sldChg chg="modSp add mod ord">
        <pc:chgData name="Brunet, Robert" userId="d0d781c9-e5cd-4a18-94f6-6f089ebe48d8" providerId="ADAL" clId="{5D025DE2-FF5C-403B-A2AD-F46237FE6FBE}" dt="2022-08-02T09:15:52.860" v="4825" actId="20577"/>
        <pc:sldMkLst>
          <pc:docMk/>
          <pc:sldMk cId="2631903507" sldId="664"/>
        </pc:sldMkLst>
        <pc:spChg chg="mod">
          <ac:chgData name="Brunet, Robert" userId="d0d781c9-e5cd-4a18-94f6-6f089ebe48d8" providerId="ADAL" clId="{5D025DE2-FF5C-403B-A2AD-F46237FE6FBE}" dt="2022-08-02T06:21:07.540" v="4307" actId="20577"/>
          <ac:spMkLst>
            <pc:docMk/>
            <pc:sldMk cId="2631903507" sldId="664"/>
            <ac:spMk id="4" creationId="{B27EC0BD-DDA5-4457-B39F-0EF30B32645C}"/>
          </ac:spMkLst>
        </pc:spChg>
        <pc:spChg chg="mod">
          <ac:chgData name="Brunet, Robert" userId="d0d781c9-e5cd-4a18-94f6-6f089ebe48d8" providerId="ADAL" clId="{5D025DE2-FF5C-403B-A2AD-F46237FE6FBE}" dt="2022-08-02T09:15:52.860" v="4825" actId="20577"/>
          <ac:spMkLst>
            <pc:docMk/>
            <pc:sldMk cId="2631903507" sldId="664"/>
            <ac:spMk id="5" creationId="{35EB3994-B612-45CC-B85D-4C5177174D29}"/>
          </ac:spMkLst>
        </pc:spChg>
      </pc:sldChg>
      <pc:sldChg chg="modSp add mod ord">
        <pc:chgData name="Brunet, Robert" userId="d0d781c9-e5cd-4a18-94f6-6f089ebe48d8" providerId="ADAL" clId="{5D025DE2-FF5C-403B-A2AD-F46237FE6FBE}" dt="2022-08-02T07:54:01.291" v="4715" actId="20577"/>
        <pc:sldMkLst>
          <pc:docMk/>
          <pc:sldMk cId="4191950634" sldId="665"/>
        </pc:sldMkLst>
        <pc:spChg chg="mod">
          <ac:chgData name="Brunet, Robert" userId="d0d781c9-e5cd-4a18-94f6-6f089ebe48d8" providerId="ADAL" clId="{5D025DE2-FF5C-403B-A2AD-F46237FE6FBE}" dt="2022-08-02T07:54:01.291" v="4715" actId="20577"/>
          <ac:spMkLst>
            <pc:docMk/>
            <pc:sldMk cId="4191950634" sldId="665"/>
            <ac:spMk id="4" creationId="{9135660F-926E-40E5-9200-173E1A5517B3}"/>
          </ac:spMkLst>
        </pc:spChg>
        <pc:spChg chg="mod">
          <ac:chgData name="Brunet, Robert" userId="d0d781c9-e5cd-4a18-94f6-6f089ebe48d8" providerId="ADAL" clId="{5D025DE2-FF5C-403B-A2AD-F46237FE6FBE}" dt="2022-08-02T06:21:41.145" v="4335"/>
          <ac:spMkLst>
            <pc:docMk/>
            <pc:sldMk cId="4191950634" sldId="665"/>
            <ac:spMk id="5" creationId="{6EBE4DC8-67B5-4E9F-9D2F-1BE57A48142A}"/>
          </ac:spMkLst>
        </pc:spChg>
      </pc:sldChg>
      <pc:sldChg chg="modSp add del mod">
        <pc:chgData name="Brunet, Robert" userId="d0d781c9-e5cd-4a18-94f6-6f089ebe48d8" providerId="ADAL" clId="{5D025DE2-FF5C-403B-A2AD-F46237FE6FBE}" dt="2022-08-02T06:24:49.076" v="4347" actId="2696"/>
        <pc:sldMkLst>
          <pc:docMk/>
          <pc:sldMk cId="3625240248" sldId="666"/>
        </pc:sldMkLst>
        <pc:spChg chg="mod">
          <ac:chgData name="Brunet, Robert" userId="d0d781c9-e5cd-4a18-94f6-6f089ebe48d8" providerId="ADAL" clId="{5D025DE2-FF5C-403B-A2AD-F46237FE6FBE}" dt="2022-08-02T06:21:48.179" v="4337"/>
          <ac:spMkLst>
            <pc:docMk/>
            <pc:sldMk cId="3625240248" sldId="666"/>
            <ac:spMk id="5" creationId="{6EBE4DC8-67B5-4E9F-9D2F-1BE57A48142A}"/>
          </ac:spMkLst>
        </pc:spChg>
      </pc:sldChg>
      <pc:sldChg chg="addSp delSp modSp add mod">
        <pc:chgData name="Brunet, Robert" userId="d0d781c9-e5cd-4a18-94f6-6f089ebe48d8" providerId="ADAL" clId="{5D025DE2-FF5C-403B-A2AD-F46237FE6FBE}" dt="2022-08-02T06:34:16.279" v="4440" actId="164"/>
        <pc:sldMkLst>
          <pc:docMk/>
          <pc:sldMk cId="4130101905" sldId="666"/>
        </pc:sldMkLst>
        <pc:spChg chg="add mod">
          <ac:chgData name="Brunet, Robert" userId="d0d781c9-e5cd-4a18-94f6-6f089ebe48d8" providerId="ADAL" clId="{5D025DE2-FF5C-403B-A2AD-F46237FE6FBE}" dt="2022-08-02T06:34:16.279" v="4440" actId="164"/>
          <ac:spMkLst>
            <pc:docMk/>
            <pc:sldMk cId="4130101905" sldId="666"/>
            <ac:spMk id="2" creationId="{CF3B8DAC-B92E-430A-AB5E-0C4D36CEAABF}"/>
          </ac:spMkLst>
        </pc:spChg>
        <pc:spChg chg="del">
          <ac:chgData name="Brunet, Robert" userId="d0d781c9-e5cd-4a18-94f6-6f089ebe48d8" providerId="ADAL" clId="{5D025DE2-FF5C-403B-A2AD-F46237FE6FBE}" dt="2022-08-02T06:33:44.445" v="4428" actId="478"/>
          <ac:spMkLst>
            <pc:docMk/>
            <pc:sldMk cId="4130101905" sldId="666"/>
            <ac:spMk id="4" creationId="{9135660F-926E-40E5-9200-173E1A5517B3}"/>
          </ac:spMkLst>
        </pc:spChg>
        <pc:spChg chg="add mod">
          <ac:chgData name="Brunet, Robert" userId="d0d781c9-e5cd-4a18-94f6-6f089ebe48d8" providerId="ADAL" clId="{5D025DE2-FF5C-403B-A2AD-F46237FE6FBE}" dt="2022-08-02T06:34:16.279" v="4440" actId="164"/>
          <ac:spMkLst>
            <pc:docMk/>
            <pc:sldMk cId="4130101905" sldId="666"/>
            <ac:spMk id="7" creationId="{1D1EE8B5-365E-4A3F-8547-145D43F6A06C}"/>
          </ac:spMkLst>
        </pc:spChg>
        <pc:grpChg chg="add mod">
          <ac:chgData name="Brunet, Robert" userId="d0d781c9-e5cd-4a18-94f6-6f089ebe48d8" providerId="ADAL" clId="{5D025DE2-FF5C-403B-A2AD-F46237FE6FBE}" dt="2022-08-02T06:34:16.279" v="4440" actId="164"/>
          <ac:grpSpMkLst>
            <pc:docMk/>
            <pc:sldMk cId="4130101905" sldId="666"/>
            <ac:grpSpMk id="8" creationId="{83E67A73-88B0-4372-A8A5-6D6916D11833}"/>
          </ac:grpSpMkLst>
        </pc:grpChg>
        <pc:picChg chg="add mod">
          <ac:chgData name="Brunet, Robert" userId="d0d781c9-e5cd-4a18-94f6-6f089ebe48d8" providerId="ADAL" clId="{5D025DE2-FF5C-403B-A2AD-F46237FE6FBE}" dt="2022-08-02T06:34:16.279" v="4440" actId="164"/>
          <ac:picMkLst>
            <pc:docMk/>
            <pc:sldMk cId="4130101905" sldId="666"/>
            <ac:picMk id="6" creationId="{F858B035-8063-48F9-A534-8FBDEA99DE85}"/>
          </ac:picMkLst>
        </pc:picChg>
      </pc:sldChg>
      <pc:sldChg chg="addSp delSp modSp add mod ord">
        <pc:chgData name="Brunet, Robert" userId="d0d781c9-e5cd-4a18-94f6-6f089ebe48d8" providerId="ADAL" clId="{5D025DE2-FF5C-403B-A2AD-F46237FE6FBE}" dt="2022-08-02T07:05:51.419" v="4548" actId="14100"/>
        <pc:sldMkLst>
          <pc:docMk/>
          <pc:sldMk cId="189572975" sldId="667"/>
        </pc:sldMkLst>
        <pc:spChg chg="mod">
          <ac:chgData name="Brunet, Robert" userId="d0d781c9-e5cd-4a18-94f6-6f089ebe48d8" providerId="ADAL" clId="{5D025DE2-FF5C-403B-A2AD-F46237FE6FBE}" dt="2022-08-02T07:04:36.147" v="4544" actId="20577"/>
          <ac:spMkLst>
            <pc:docMk/>
            <pc:sldMk cId="189572975" sldId="667"/>
            <ac:spMk id="4" creationId="{9135660F-926E-40E5-9200-173E1A5517B3}"/>
          </ac:spMkLst>
        </pc:spChg>
        <pc:spChg chg="mod">
          <ac:chgData name="Brunet, Robert" userId="d0d781c9-e5cd-4a18-94f6-6f089ebe48d8" providerId="ADAL" clId="{5D025DE2-FF5C-403B-A2AD-F46237FE6FBE}" dt="2022-08-02T06:40:50.343" v="4461" actId="20577"/>
          <ac:spMkLst>
            <pc:docMk/>
            <pc:sldMk cId="189572975" sldId="667"/>
            <ac:spMk id="5" creationId="{6EBE4DC8-67B5-4E9F-9D2F-1BE57A48142A}"/>
          </ac:spMkLst>
        </pc:spChg>
        <pc:picChg chg="add mod">
          <ac:chgData name="Brunet, Robert" userId="d0d781c9-e5cd-4a18-94f6-6f089ebe48d8" providerId="ADAL" clId="{5D025DE2-FF5C-403B-A2AD-F46237FE6FBE}" dt="2022-08-02T07:03:37.524" v="4509" actId="1076"/>
          <ac:picMkLst>
            <pc:docMk/>
            <pc:sldMk cId="189572975" sldId="667"/>
            <ac:picMk id="6" creationId="{395468B4-BDEB-4D1F-BF8C-EE89D6985221}"/>
          </ac:picMkLst>
        </pc:picChg>
        <pc:picChg chg="add del mod">
          <ac:chgData name="Brunet, Robert" userId="d0d781c9-e5cd-4a18-94f6-6f089ebe48d8" providerId="ADAL" clId="{5D025DE2-FF5C-403B-A2AD-F46237FE6FBE}" dt="2022-08-02T07:02:39.126" v="4468" actId="478"/>
          <ac:picMkLst>
            <pc:docMk/>
            <pc:sldMk cId="189572975" sldId="667"/>
            <ac:picMk id="7" creationId="{FD872F87-73CC-4FFC-BDC9-E66936165F49}"/>
          </ac:picMkLst>
        </pc:picChg>
        <pc:picChg chg="add mod">
          <ac:chgData name="Brunet, Robert" userId="d0d781c9-e5cd-4a18-94f6-6f089ebe48d8" providerId="ADAL" clId="{5D025DE2-FF5C-403B-A2AD-F46237FE6FBE}" dt="2022-08-02T07:05:51.419" v="4548" actId="14100"/>
          <ac:picMkLst>
            <pc:docMk/>
            <pc:sldMk cId="189572975" sldId="667"/>
            <ac:picMk id="9" creationId="{6773E6BE-8ACE-4FAC-8A70-C1ECE2D93EBD}"/>
          </ac:picMkLst>
        </pc:picChg>
      </pc:sldChg>
      <pc:sldChg chg="modSp add del mod">
        <pc:chgData name="Brunet, Robert" userId="d0d781c9-e5cd-4a18-94f6-6f089ebe48d8" providerId="ADAL" clId="{5D025DE2-FF5C-403B-A2AD-F46237FE6FBE}" dt="2022-08-02T06:24:49.076" v="4347" actId="2696"/>
        <pc:sldMkLst>
          <pc:docMk/>
          <pc:sldMk cId="1352951991" sldId="667"/>
        </pc:sldMkLst>
        <pc:spChg chg="mod">
          <ac:chgData name="Brunet, Robert" userId="d0d781c9-e5cd-4a18-94f6-6f089ebe48d8" providerId="ADAL" clId="{5D025DE2-FF5C-403B-A2AD-F46237FE6FBE}" dt="2022-08-02T06:21:55.158" v="4339"/>
          <ac:spMkLst>
            <pc:docMk/>
            <pc:sldMk cId="1352951991" sldId="667"/>
            <ac:spMk id="5" creationId="{6EBE4DC8-67B5-4E9F-9D2F-1BE57A48142A}"/>
          </ac:spMkLst>
        </pc:spChg>
      </pc:sldChg>
      <pc:sldChg chg="modSp add del mod">
        <pc:chgData name="Brunet, Robert" userId="d0d781c9-e5cd-4a18-94f6-6f089ebe48d8" providerId="ADAL" clId="{5D025DE2-FF5C-403B-A2AD-F46237FE6FBE}" dt="2022-08-02T06:24:49.076" v="4347" actId="2696"/>
        <pc:sldMkLst>
          <pc:docMk/>
          <pc:sldMk cId="2482264481" sldId="668"/>
        </pc:sldMkLst>
        <pc:spChg chg="mod">
          <ac:chgData name="Brunet, Robert" userId="d0d781c9-e5cd-4a18-94f6-6f089ebe48d8" providerId="ADAL" clId="{5D025DE2-FF5C-403B-A2AD-F46237FE6FBE}" dt="2022-08-02T06:22:00.958" v="4341"/>
          <ac:spMkLst>
            <pc:docMk/>
            <pc:sldMk cId="2482264481" sldId="668"/>
            <ac:spMk id="5" creationId="{6EBE4DC8-67B5-4E9F-9D2F-1BE57A48142A}"/>
          </ac:spMkLst>
        </pc:spChg>
      </pc:sldChg>
      <pc:sldChg chg="addSp delSp modSp add mod">
        <pc:chgData name="Brunet, Robert" userId="d0d781c9-e5cd-4a18-94f6-6f089ebe48d8" providerId="ADAL" clId="{5D025DE2-FF5C-403B-A2AD-F46237FE6FBE}" dt="2022-08-02T07:15:47.509" v="4582" actId="1076"/>
        <pc:sldMkLst>
          <pc:docMk/>
          <pc:sldMk cId="3383301089" sldId="668"/>
        </pc:sldMkLst>
        <pc:spChg chg="mod">
          <ac:chgData name="Brunet, Robert" userId="d0d781c9-e5cd-4a18-94f6-6f089ebe48d8" providerId="ADAL" clId="{5D025DE2-FF5C-403B-A2AD-F46237FE6FBE}" dt="2022-08-02T07:14:44.954" v="4570" actId="20577"/>
          <ac:spMkLst>
            <pc:docMk/>
            <pc:sldMk cId="3383301089" sldId="668"/>
            <ac:spMk id="4" creationId="{9135660F-926E-40E5-9200-173E1A5517B3}"/>
          </ac:spMkLst>
        </pc:spChg>
        <pc:spChg chg="mod">
          <ac:chgData name="Brunet, Robert" userId="d0d781c9-e5cd-4a18-94f6-6f089ebe48d8" providerId="ADAL" clId="{5D025DE2-FF5C-403B-A2AD-F46237FE6FBE}" dt="2022-08-02T07:08:21.845" v="4563" actId="20577"/>
          <ac:spMkLst>
            <pc:docMk/>
            <pc:sldMk cId="3383301089" sldId="668"/>
            <ac:spMk id="5" creationId="{6EBE4DC8-67B5-4E9F-9D2F-1BE57A48142A}"/>
          </ac:spMkLst>
        </pc:spChg>
        <pc:picChg chg="del">
          <ac:chgData name="Brunet, Robert" userId="d0d781c9-e5cd-4a18-94f6-6f089ebe48d8" providerId="ADAL" clId="{5D025DE2-FF5C-403B-A2AD-F46237FE6FBE}" dt="2022-08-02T07:08:25.406" v="4565" actId="478"/>
          <ac:picMkLst>
            <pc:docMk/>
            <pc:sldMk cId="3383301089" sldId="668"/>
            <ac:picMk id="6" creationId="{395468B4-BDEB-4D1F-BF8C-EE89D6985221}"/>
          </ac:picMkLst>
        </pc:picChg>
        <pc:picChg chg="add del mod">
          <ac:chgData name="Brunet, Robert" userId="d0d781c9-e5cd-4a18-94f6-6f089ebe48d8" providerId="ADAL" clId="{5D025DE2-FF5C-403B-A2AD-F46237FE6FBE}" dt="2022-08-02T07:15:46.292" v="4581" actId="478"/>
          <ac:picMkLst>
            <pc:docMk/>
            <pc:sldMk cId="3383301089" sldId="668"/>
            <ac:picMk id="7" creationId="{D4CCFFC0-33C7-42BF-8B21-59331D24F8C1}"/>
          </ac:picMkLst>
        </pc:picChg>
        <pc:picChg chg="del">
          <ac:chgData name="Brunet, Robert" userId="d0d781c9-e5cd-4a18-94f6-6f089ebe48d8" providerId="ADAL" clId="{5D025DE2-FF5C-403B-A2AD-F46237FE6FBE}" dt="2022-08-02T07:08:23.780" v="4564" actId="478"/>
          <ac:picMkLst>
            <pc:docMk/>
            <pc:sldMk cId="3383301089" sldId="668"/>
            <ac:picMk id="9" creationId="{6773E6BE-8ACE-4FAC-8A70-C1ECE2D93EBD}"/>
          </ac:picMkLst>
        </pc:picChg>
        <pc:picChg chg="add del mod">
          <ac:chgData name="Brunet, Robert" userId="d0d781c9-e5cd-4a18-94f6-6f089ebe48d8" providerId="ADAL" clId="{5D025DE2-FF5C-403B-A2AD-F46237FE6FBE}" dt="2022-08-02T07:14:58.456" v="4575" actId="478"/>
          <ac:picMkLst>
            <pc:docMk/>
            <pc:sldMk cId="3383301089" sldId="668"/>
            <ac:picMk id="10" creationId="{EC4B30A3-489A-4CD4-AB15-1176903254F2}"/>
          </ac:picMkLst>
        </pc:picChg>
        <pc:picChg chg="add mod">
          <ac:chgData name="Brunet, Robert" userId="d0d781c9-e5cd-4a18-94f6-6f089ebe48d8" providerId="ADAL" clId="{5D025DE2-FF5C-403B-A2AD-F46237FE6FBE}" dt="2022-08-02T07:15:47.509" v="4582" actId="1076"/>
          <ac:picMkLst>
            <pc:docMk/>
            <pc:sldMk cId="3383301089" sldId="668"/>
            <ac:picMk id="11" creationId="{20ACDC6D-57D2-4884-B025-F04DBD60FF40}"/>
          </ac:picMkLst>
        </pc:picChg>
      </pc:sldChg>
      <pc:sldChg chg="addSp delSp modSp add mod">
        <pc:chgData name="Brunet, Robert" userId="d0d781c9-e5cd-4a18-94f6-6f089ebe48d8" providerId="ADAL" clId="{5D025DE2-FF5C-403B-A2AD-F46237FE6FBE}" dt="2022-08-02T07:28:01.779" v="4619" actId="1076"/>
        <pc:sldMkLst>
          <pc:docMk/>
          <pc:sldMk cId="1841516265" sldId="669"/>
        </pc:sldMkLst>
        <pc:spChg chg="mod">
          <ac:chgData name="Brunet, Robert" userId="d0d781c9-e5cd-4a18-94f6-6f089ebe48d8" providerId="ADAL" clId="{5D025DE2-FF5C-403B-A2AD-F46237FE6FBE}" dt="2022-08-02T07:17:28.243" v="4611" actId="20577"/>
          <ac:spMkLst>
            <pc:docMk/>
            <pc:sldMk cId="1841516265" sldId="669"/>
            <ac:spMk id="5" creationId="{6EBE4DC8-67B5-4E9F-9D2F-1BE57A48142A}"/>
          </ac:spMkLst>
        </pc:spChg>
        <pc:picChg chg="add mod">
          <ac:chgData name="Brunet, Robert" userId="d0d781c9-e5cd-4a18-94f6-6f089ebe48d8" providerId="ADAL" clId="{5D025DE2-FF5C-403B-A2AD-F46237FE6FBE}" dt="2022-08-02T07:28:01.779" v="4619" actId="1076"/>
          <ac:picMkLst>
            <pc:docMk/>
            <pc:sldMk cId="1841516265" sldId="669"/>
            <ac:picMk id="6" creationId="{3E53381A-7EE6-4481-BAFC-B8176A814362}"/>
          </ac:picMkLst>
        </pc:picChg>
        <pc:picChg chg="add del mod">
          <ac:chgData name="Brunet, Robert" userId="d0d781c9-e5cd-4a18-94f6-6f089ebe48d8" providerId="ADAL" clId="{5D025DE2-FF5C-403B-A2AD-F46237FE6FBE}" dt="2022-08-02T07:28:00.613" v="4618" actId="478"/>
          <ac:picMkLst>
            <pc:docMk/>
            <pc:sldMk cId="1841516265" sldId="669"/>
            <ac:picMk id="8" creationId="{86341601-A29A-4D78-9EED-77F7FD54E689}"/>
          </ac:picMkLst>
        </pc:picChg>
        <pc:picChg chg="del">
          <ac:chgData name="Brunet, Robert" userId="d0d781c9-e5cd-4a18-94f6-6f089ebe48d8" providerId="ADAL" clId="{5D025DE2-FF5C-403B-A2AD-F46237FE6FBE}" dt="2022-08-02T07:15:52.524" v="4584" actId="478"/>
          <ac:picMkLst>
            <pc:docMk/>
            <pc:sldMk cId="1841516265" sldId="669"/>
            <ac:picMk id="11" creationId="{20ACDC6D-57D2-4884-B025-F04DBD60FF40}"/>
          </ac:picMkLst>
        </pc:picChg>
      </pc:sldChg>
      <pc:sldChg chg="modSp add del mod">
        <pc:chgData name="Brunet, Robert" userId="d0d781c9-e5cd-4a18-94f6-6f089ebe48d8" providerId="ADAL" clId="{5D025DE2-FF5C-403B-A2AD-F46237FE6FBE}" dt="2022-08-02T06:24:49.076" v="4347" actId="2696"/>
        <pc:sldMkLst>
          <pc:docMk/>
          <pc:sldMk cId="3609438912" sldId="669"/>
        </pc:sldMkLst>
        <pc:spChg chg="mod">
          <ac:chgData name="Brunet, Robert" userId="d0d781c9-e5cd-4a18-94f6-6f089ebe48d8" providerId="ADAL" clId="{5D025DE2-FF5C-403B-A2AD-F46237FE6FBE}" dt="2022-08-02T06:22:07.977" v="4343"/>
          <ac:spMkLst>
            <pc:docMk/>
            <pc:sldMk cId="3609438912" sldId="669"/>
            <ac:spMk id="5" creationId="{6EBE4DC8-67B5-4E9F-9D2F-1BE57A48142A}"/>
          </ac:spMkLst>
        </pc:spChg>
      </pc:sldChg>
      <pc:sldChg chg="delSp modSp add mod setBg">
        <pc:chgData name="Brunet, Robert" userId="d0d781c9-e5cd-4a18-94f6-6f089ebe48d8" providerId="ADAL" clId="{5D025DE2-FF5C-403B-A2AD-F46237FE6FBE}" dt="2022-08-02T07:53:40.560" v="4706"/>
        <pc:sldMkLst>
          <pc:docMk/>
          <pc:sldMk cId="3128731967" sldId="670"/>
        </pc:sldMkLst>
        <pc:spChg chg="mod">
          <ac:chgData name="Brunet, Robert" userId="d0d781c9-e5cd-4a18-94f6-6f089ebe48d8" providerId="ADAL" clId="{5D025DE2-FF5C-403B-A2AD-F46237FE6FBE}" dt="2022-08-02T07:42:25.965" v="4705" actId="20577"/>
          <ac:spMkLst>
            <pc:docMk/>
            <pc:sldMk cId="3128731967" sldId="670"/>
            <ac:spMk id="4" creationId="{9135660F-926E-40E5-9200-173E1A5517B3}"/>
          </ac:spMkLst>
        </pc:spChg>
        <pc:spChg chg="mod">
          <ac:chgData name="Brunet, Robert" userId="d0d781c9-e5cd-4a18-94f6-6f089ebe48d8" providerId="ADAL" clId="{5D025DE2-FF5C-403B-A2AD-F46237FE6FBE}" dt="2022-08-02T07:33:43.202" v="4645" actId="20577"/>
          <ac:spMkLst>
            <pc:docMk/>
            <pc:sldMk cId="3128731967" sldId="670"/>
            <ac:spMk id="5" creationId="{6EBE4DC8-67B5-4E9F-9D2F-1BE57A48142A}"/>
          </ac:spMkLst>
        </pc:spChg>
        <pc:picChg chg="del">
          <ac:chgData name="Brunet, Robert" userId="d0d781c9-e5cd-4a18-94f6-6f089ebe48d8" providerId="ADAL" clId="{5D025DE2-FF5C-403B-A2AD-F46237FE6FBE}" dt="2022-08-02T07:39:09.407" v="4646" actId="478"/>
          <ac:picMkLst>
            <pc:docMk/>
            <pc:sldMk cId="3128731967" sldId="670"/>
            <ac:picMk id="6" creationId="{3E53381A-7EE6-4481-BAFC-B8176A814362}"/>
          </ac:picMkLst>
        </pc:picChg>
      </pc:sldChg>
      <pc:sldChg chg="modSp add mod setBg">
        <pc:chgData name="Brunet, Robert" userId="d0d781c9-e5cd-4a18-94f6-6f089ebe48d8" providerId="ADAL" clId="{5D025DE2-FF5C-403B-A2AD-F46237FE6FBE}" dt="2022-08-02T07:53:43.321" v="4707"/>
        <pc:sldMkLst>
          <pc:docMk/>
          <pc:sldMk cId="1212455094" sldId="671"/>
        </pc:sldMkLst>
        <pc:spChg chg="mod">
          <ac:chgData name="Brunet, Robert" userId="d0d781c9-e5cd-4a18-94f6-6f089ebe48d8" providerId="ADAL" clId="{5D025DE2-FF5C-403B-A2AD-F46237FE6FBE}" dt="2022-08-02T07:42:16.719" v="4693" actId="20577"/>
          <ac:spMkLst>
            <pc:docMk/>
            <pc:sldMk cId="1212455094" sldId="671"/>
            <ac:spMk id="4" creationId="{9135660F-926E-40E5-9200-173E1A5517B3}"/>
          </ac:spMkLst>
        </pc:spChg>
        <pc:spChg chg="mod">
          <ac:chgData name="Brunet, Robert" userId="d0d781c9-e5cd-4a18-94f6-6f089ebe48d8" providerId="ADAL" clId="{5D025DE2-FF5C-403B-A2AD-F46237FE6FBE}" dt="2022-08-02T07:41:34.124" v="4665" actId="20577"/>
          <ac:spMkLst>
            <pc:docMk/>
            <pc:sldMk cId="1212455094" sldId="671"/>
            <ac:spMk id="5" creationId="{6EBE4DC8-67B5-4E9F-9D2F-1BE57A48142A}"/>
          </ac:spMkLst>
        </pc:spChg>
      </pc:sldChg>
      <pc:sldChg chg="modSp add mod setBg">
        <pc:chgData name="Brunet, Robert" userId="d0d781c9-e5cd-4a18-94f6-6f089ebe48d8" providerId="ADAL" clId="{5D025DE2-FF5C-403B-A2AD-F46237FE6FBE}" dt="2022-08-02T07:53:47.299" v="4708"/>
        <pc:sldMkLst>
          <pc:docMk/>
          <pc:sldMk cId="634641986" sldId="672"/>
        </pc:sldMkLst>
        <pc:spChg chg="mod">
          <ac:chgData name="Brunet, Robert" userId="d0d781c9-e5cd-4a18-94f6-6f089ebe48d8" providerId="ADAL" clId="{5D025DE2-FF5C-403B-A2AD-F46237FE6FBE}" dt="2022-08-02T07:42:20.814" v="4699" actId="20577"/>
          <ac:spMkLst>
            <pc:docMk/>
            <pc:sldMk cId="634641986" sldId="672"/>
            <ac:spMk id="4" creationId="{9135660F-926E-40E5-9200-173E1A5517B3}"/>
          </ac:spMkLst>
        </pc:spChg>
        <pc:spChg chg="mod">
          <ac:chgData name="Brunet, Robert" userId="d0d781c9-e5cd-4a18-94f6-6f089ebe48d8" providerId="ADAL" clId="{5D025DE2-FF5C-403B-A2AD-F46237FE6FBE}" dt="2022-08-02T07:41:51.967" v="4678" actId="20577"/>
          <ac:spMkLst>
            <pc:docMk/>
            <pc:sldMk cId="634641986" sldId="672"/>
            <ac:spMk id="5" creationId="{6EBE4DC8-67B5-4E9F-9D2F-1BE57A48142A}"/>
          </ac:spMkLst>
        </pc:spChg>
      </pc:sldChg>
      <pc:sldChg chg="modSp add mod">
        <pc:chgData name="Brunet, Robert" userId="d0d781c9-e5cd-4a18-94f6-6f089ebe48d8" providerId="ADAL" clId="{5D025DE2-FF5C-403B-A2AD-F46237FE6FBE}" dt="2022-08-02T07:55:37.634" v="4736" actId="20577"/>
        <pc:sldMkLst>
          <pc:docMk/>
          <pc:sldMk cId="532151475" sldId="673"/>
        </pc:sldMkLst>
        <pc:spChg chg="mod">
          <ac:chgData name="Brunet, Robert" userId="d0d781c9-e5cd-4a18-94f6-6f089ebe48d8" providerId="ADAL" clId="{5D025DE2-FF5C-403B-A2AD-F46237FE6FBE}" dt="2022-08-02T07:55:37.634" v="4736" actId="20577"/>
          <ac:spMkLst>
            <pc:docMk/>
            <pc:sldMk cId="532151475" sldId="673"/>
            <ac:spMk id="4" creationId="{9135660F-926E-40E5-9200-173E1A5517B3}"/>
          </ac:spMkLst>
        </pc:spChg>
        <pc:spChg chg="mod">
          <ac:chgData name="Brunet, Robert" userId="d0d781c9-e5cd-4a18-94f6-6f089ebe48d8" providerId="ADAL" clId="{5D025DE2-FF5C-403B-A2AD-F46237FE6FBE}" dt="2022-08-02T07:55:22.967" v="4735" actId="20577"/>
          <ac:spMkLst>
            <pc:docMk/>
            <pc:sldMk cId="532151475" sldId="673"/>
            <ac:spMk id="5" creationId="{6EBE4DC8-67B5-4E9F-9D2F-1BE57A48142A}"/>
          </ac:spMkLst>
        </pc:spChg>
      </pc:sldChg>
      <pc:sldChg chg="modSp add mod">
        <pc:chgData name="Brunet, Robert" userId="d0d781c9-e5cd-4a18-94f6-6f089ebe48d8" providerId="ADAL" clId="{5D025DE2-FF5C-403B-A2AD-F46237FE6FBE}" dt="2022-08-02T07:56:22.524" v="4761" actId="20577"/>
        <pc:sldMkLst>
          <pc:docMk/>
          <pc:sldMk cId="1601782629" sldId="674"/>
        </pc:sldMkLst>
        <pc:spChg chg="mod">
          <ac:chgData name="Brunet, Robert" userId="d0d781c9-e5cd-4a18-94f6-6f089ebe48d8" providerId="ADAL" clId="{5D025DE2-FF5C-403B-A2AD-F46237FE6FBE}" dt="2022-08-02T07:56:22.524" v="4761" actId="20577"/>
          <ac:spMkLst>
            <pc:docMk/>
            <pc:sldMk cId="1601782629" sldId="674"/>
            <ac:spMk id="4" creationId="{9135660F-926E-40E5-9200-173E1A5517B3}"/>
          </ac:spMkLst>
        </pc:spChg>
        <pc:spChg chg="mod">
          <ac:chgData name="Brunet, Robert" userId="d0d781c9-e5cd-4a18-94f6-6f089ebe48d8" providerId="ADAL" clId="{5D025DE2-FF5C-403B-A2AD-F46237FE6FBE}" dt="2022-08-02T07:56:11.494" v="4760" actId="20577"/>
          <ac:spMkLst>
            <pc:docMk/>
            <pc:sldMk cId="1601782629" sldId="674"/>
            <ac:spMk id="5" creationId="{6EBE4DC8-67B5-4E9F-9D2F-1BE57A48142A}"/>
          </ac:spMkLst>
        </pc:spChg>
      </pc:sldChg>
      <pc:sldChg chg="modSp add mod">
        <pc:chgData name="Brunet, Robert" userId="d0d781c9-e5cd-4a18-94f6-6f089ebe48d8" providerId="ADAL" clId="{5D025DE2-FF5C-403B-A2AD-F46237FE6FBE}" dt="2022-08-02T07:58:46.217" v="4783" actId="6549"/>
        <pc:sldMkLst>
          <pc:docMk/>
          <pc:sldMk cId="181394285" sldId="675"/>
        </pc:sldMkLst>
        <pc:spChg chg="mod">
          <ac:chgData name="Brunet, Robert" userId="d0d781c9-e5cd-4a18-94f6-6f089ebe48d8" providerId="ADAL" clId="{5D025DE2-FF5C-403B-A2AD-F46237FE6FBE}" dt="2022-08-02T07:58:08.609" v="4782" actId="20577"/>
          <ac:spMkLst>
            <pc:docMk/>
            <pc:sldMk cId="181394285" sldId="675"/>
            <ac:spMk id="4" creationId="{9135660F-926E-40E5-9200-173E1A5517B3}"/>
          </ac:spMkLst>
        </pc:spChg>
        <pc:spChg chg="mod">
          <ac:chgData name="Brunet, Robert" userId="d0d781c9-e5cd-4a18-94f6-6f089ebe48d8" providerId="ADAL" clId="{5D025DE2-FF5C-403B-A2AD-F46237FE6FBE}" dt="2022-08-02T07:58:46.217" v="4783" actId="6549"/>
          <ac:spMkLst>
            <pc:docMk/>
            <pc:sldMk cId="181394285" sldId="675"/>
            <ac:spMk id="5" creationId="{6EBE4DC8-67B5-4E9F-9D2F-1BE57A48142A}"/>
          </ac:spMkLst>
        </pc:spChg>
      </pc:sldChg>
      <pc:sldChg chg="modSp add mod">
        <pc:chgData name="Brunet, Robert" userId="d0d781c9-e5cd-4a18-94f6-6f089ebe48d8" providerId="ADAL" clId="{5D025DE2-FF5C-403B-A2AD-F46237FE6FBE}" dt="2022-08-02T07:59:04.455" v="4804" actId="20577"/>
        <pc:sldMkLst>
          <pc:docMk/>
          <pc:sldMk cId="534776725" sldId="676"/>
        </pc:sldMkLst>
        <pc:spChg chg="mod">
          <ac:chgData name="Brunet, Robert" userId="d0d781c9-e5cd-4a18-94f6-6f089ebe48d8" providerId="ADAL" clId="{5D025DE2-FF5C-403B-A2AD-F46237FE6FBE}" dt="2022-08-02T07:59:04.455" v="4804" actId="20577"/>
          <ac:spMkLst>
            <pc:docMk/>
            <pc:sldMk cId="534776725" sldId="676"/>
            <ac:spMk id="4" creationId="{9135660F-926E-40E5-9200-173E1A5517B3}"/>
          </ac:spMkLst>
        </pc:spChg>
        <pc:spChg chg="mod">
          <ac:chgData name="Brunet, Robert" userId="d0d781c9-e5cd-4a18-94f6-6f089ebe48d8" providerId="ADAL" clId="{5D025DE2-FF5C-403B-A2AD-F46237FE6FBE}" dt="2022-08-02T07:58:55.747" v="4803" actId="20577"/>
          <ac:spMkLst>
            <pc:docMk/>
            <pc:sldMk cId="534776725" sldId="676"/>
            <ac:spMk id="5" creationId="{6EBE4DC8-67B5-4E9F-9D2F-1BE57A48142A}"/>
          </ac:spMkLst>
        </pc:spChg>
      </pc:sldChg>
      <pc:sldChg chg="modSp add mod ord">
        <pc:chgData name="Brunet, Robert" userId="d0d781c9-e5cd-4a18-94f6-6f089ebe48d8" providerId="ADAL" clId="{5D025DE2-FF5C-403B-A2AD-F46237FE6FBE}" dt="2022-08-02T09:16:44.881" v="4869" actId="20577"/>
        <pc:sldMkLst>
          <pc:docMk/>
          <pc:sldMk cId="3952923798" sldId="677"/>
        </pc:sldMkLst>
        <pc:spChg chg="mod">
          <ac:chgData name="Brunet, Robert" userId="d0d781c9-e5cd-4a18-94f6-6f089ebe48d8" providerId="ADAL" clId="{5D025DE2-FF5C-403B-A2AD-F46237FE6FBE}" dt="2022-08-02T09:14:24.950" v="4822" actId="20577"/>
          <ac:spMkLst>
            <pc:docMk/>
            <pc:sldMk cId="3952923798" sldId="677"/>
            <ac:spMk id="4" creationId="{B27EC0BD-DDA5-4457-B39F-0EF30B32645C}"/>
          </ac:spMkLst>
        </pc:spChg>
        <pc:spChg chg="mod">
          <ac:chgData name="Brunet, Robert" userId="d0d781c9-e5cd-4a18-94f6-6f089ebe48d8" providerId="ADAL" clId="{5D025DE2-FF5C-403B-A2AD-F46237FE6FBE}" dt="2022-08-02T09:16:44.881" v="4869" actId="20577"/>
          <ac:spMkLst>
            <pc:docMk/>
            <pc:sldMk cId="3952923798" sldId="677"/>
            <ac:spMk id="5" creationId="{35EB3994-B612-45CC-B85D-4C5177174D29}"/>
          </ac:spMkLst>
        </pc:spChg>
      </pc:sldChg>
      <pc:sldChg chg="modSp add mod ord">
        <pc:chgData name="Brunet, Robert" userId="d0d781c9-e5cd-4a18-94f6-6f089ebe48d8" providerId="ADAL" clId="{5D025DE2-FF5C-403B-A2AD-F46237FE6FBE}" dt="2022-08-02T09:17:17.215" v="4878" actId="20577"/>
        <pc:sldMkLst>
          <pc:docMk/>
          <pc:sldMk cId="316457481" sldId="678"/>
        </pc:sldMkLst>
        <pc:spChg chg="mod">
          <ac:chgData name="Brunet, Robert" userId="d0d781c9-e5cd-4a18-94f6-6f089ebe48d8" providerId="ADAL" clId="{5D025DE2-FF5C-403B-A2AD-F46237FE6FBE}" dt="2022-08-02T09:17:17.215" v="4878" actId="20577"/>
          <ac:spMkLst>
            <pc:docMk/>
            <pc:sldMk cId="316457481" sldId="678"/>
            <ac:spMk id="4" creationId="{9135660F-926E-40E5-9200-173E1A5517B3}"/>
          </ac:spMkLst>
        </pc:spChg>
        <pc:spChg chg="mod">
          <ac:chgData name="Brunet, Robert" userId="d0d781c9-e5cd-4a18-94f6-6f089ebe48d8" providerId="ADAL" clId="{5D025DE2-FF5C-403B-A2AD-F46237FE6FBE}" dt="2022-08-02T09:17:15.820" v="4877"/>
          <ac:spMkLst>
            <pc:docMk/>
            <pc:sldMk cId="316457481" sldId="678"/>
            <ac:spMk id="5" creationId="{6EBE4DC8-67B5-4E9F-9D2F-1BE57A48142A}"/>
          </ac:spMkLst>
        </pc:spChg>
      </pc:sldChg>
      <pc:sldChg chg="modSp add mod">
        <pc:chgData name="Brunet, Robert" userId="d0d781c9-e5cd-4a18-94f6-6f089ebe48d8" providerId="ADAL" clId="{5D025DE2-FF5C-403B-A2AD-F46237FE6FBE}" dt="2022-08-02T09:17:41.473" v="4899" actId="20577"/>
        <pc:sldMkLst>
          <pc:docMk/>
          <pc:sldMk cId="2959841343" sldId="679"/>
        </pc:sldMkLst>
        <pc:spChg chg="mod">
          <ac:chgData name="Brunet, Robert" userId="d0d781c9-e5cd-4a18-94f6-6f089ebe48d8" providerId="ADAL" clId="{5D025DE2-FF5C-403B-A2AD-F46237FE6FBE}" dt="2022-08-02T09:17:41.473" v="4899" actId="20577"/>
          <ac:spMkLst>
            <pc:docMk/>
            <pc:sldMk cId="2959841343" sldId="679"/>
            <ac:spMk id="5" creationId="{6EBE4DC8-67B5-4E9F-9D2F-1BE57A48142A}"/>
          </ac:spMkLst>
        </pc:spChg>
      </pc:sldChg>
      <pc:sldChg chg="modSp add mod">
        <pc:chgData name="Brunet, Robert" userId="d0d781c9-e5cd-4a18-94f6-6f089ebe48d8" providerId="ADAL" clId="{5D025DE2-FF5C-403B-A2AD-F46237FE6FBE}" dt="2022-08-02T09:18:43.193" v="4903" actId="20577"/>
        <pc:sldMkLst>
          <pc:docMk/>
          <pc:sldMk cId="2195790559" sldId="680"/>
        </pc:sldMkLst>
        <pc:spChg chg="mod">
          <ac:chgData name="Brunet, Robert" userId="d0d781c9-e5cd-4a18-94f6-6f089ebe48d8" providerId="ADAL" clId="{5D025DE2-FF5C-403B-A2AD-F46237FE6FBE}" dt="2022-08-02T09:18:43.193" v="4903" actId="20577"/>
          <ac:spMkLst>
            <pc:docMk/>
            <pc:sldMk cId="2195790559" sldId="680"/>
            <ac:spMk id="4" creationId="{9135660F-926E-40E5-9200-173E1A5517B3}"/>
          </ac:spMkLst>
        </pc:spChg>
        <pc:spChg chg="mod">
          <ac:chgData name="Brunet, Robert" userId="d0d781c9-e5cd-4a18-94f6-6f089ebe48d8" providerId="ADAL" clId="{5D025DE2-FF5C-403B-A2AD-F46237FE6FBE}" dt="2022-08-02T09:18:29.800" v="4902"/>
          <ac:spMkLst>
            <pc:docMk/>
            <pc:sldMk cId="2195790559" sldId="680"/>
            <ac:spMk id="5" creationId="{6EBE4DC8-67B5-4E9F-9D2F-1BE57A48142A}"/>
          </ac:spMkLst>
        </pc:spChg>
      </pc:sldChg>
      <pc:sldChg chg="modSp add mod">
        <pc:chgData name="Brunet, Robert" userId="d0d781c9-e5cd-4a18-94f6-6f089ebe48d8" providerId="ADAL" clId="{5D025DE2-FF5C-403B-A2AD-F46237FE6FBE}" dt="2022-08-02T09:20:02.407" v="4923" actId="20577"/>
        <pc:sldMkLst>
          <pc:docMk/>
          <pc:sldMk cId="3836709203" sldId="681"/>
        </pc:sldMkLst>
        <pc:spChg chg="mod">
          <ac:chgData name="Brunet, Robert" userId="d0d781c9-e5cd-4a18-94f6-6f089ebe48d8" providerId="ADAL" clId="{5D025DE2-FF5C-403B-A2AD-F46237FE6FBE}" dt="2022-08-02T09:20:02.407" v="4923" actId="20577"/>
          <ac:spMkLst>
            <pc:docMk/>
            <pc:sldMk cId="3836709203" sldId="681"/>
            <ac:spMk id="4" creationId="{9135660F-926E-40E5-9200-173E1A5517B3}"/>
          </ac:spMkLst>
        </pc:spChg>
        <pc:spChg chg="mod">
          <ac:chgData name="Brunet, Robert" userId="d0d781c9-e5cd-4a18-94f6-6f089ebe48d8" providerId="ADAL" clId="{5D025DE2-FF5C-403B-A2AD-F46237FE6FBE}" dt="2022-08-02T09:19:52.107" v="4921" actId="20577"/>
          <ac:spMkLst>
            <pc:docMk/>
            <pc:sldMk cId="3836709203" sldId="681"/>
            <ac:spMk id="5" creationId="{6EBE4DC8-67B5-4E9F-9D2F-1BE57A48142A}"/>
          </ac:spMkLst>
        </pc:spChg>
      </pc:sldChg>
      <pc:sldChg chg="modSp add mod">
        <pc:chgData name="Brunet, Robert" userId="d0d781c9-e5cd-4a18-94f6-6f089ebe48d8" providerId="ADAL" clId="{5D025DE2-FF5C-403B-A2AD-F46237FE6FBE}" dt="2022-08-02T09:21:31.967" v="4929" actId="20577"/>
        <pc:sldMkLst>
          <pc:docMk/>
          <pc:sldMk cId="2389718694" sldId="682"/>
        </pc:sldMkLst>
        <pc:spChg chg="mod">
          <ac:chgData name="Brunet, Robert" userId="d0d781c9-e5cd-4a18-94f6-6f089ebe48d8" providerId="ADAL" clId="{5D025DE2-FF5C-403B-A2AD-F46237FE6FBE}" dt="2022-08-02T09:21:31.967" v="4929" actId="20577"/>
          <ac:spMkLst>
            <pc:docMk/>
            <pc:sldMk cId="2389718694" sldId="682"/>
            <ac:spMk id="4" creationId="{9135660F-926E-40E5-9200-173E1A5517B3}"/>
          </ac:spMkLst>
        </pc:spChg>
        <pc:spChg chg="mod">
          <ac:chgData name="Brunet, Robert" userId="d0d781c9-e5cd-4a18-94f6-6f089ebe48d8" providerId="ADAL" clId="{5D025DE2-FF5C-403B-A2AD-F46237FE6FBE}" dt="2022-08-02T09:21:29.214" v="4928"/>
          <ac:spMkLst>
            <pc:docMk/>
            <pc:sldMk cId="2389718694" sldId="682"/>
            <ac:spMk id="5" creationId="{6EBE4DC8-67B5-4E9F-9D2F-1BE57A48142A}"/>
          </ac:spMkLst>
        </pc:spChg>
      </pc:sldChg>
      <pc:sldChg chg="modSp add mod">
        <pc:chgData name="Brunet, Robert" userId="d0d781c9-e5cd-4a18-94f6-6f089ebe48d8" providerId="ADAL" clId="{5D025DE2-FF5C-403B-A2AD-F46237FE6FBE}" dt="2022-08-02T09:23:31.077" v="4955" actId="20577"/>
        <pc:sldMkLst>
          <pc:docMk/>
          <pc:sldMk cId="997780988" sldId="683"/>
        </pc:sldMkLst>
        <pc:spChg chg="mod">
          <ac:chgData name="Brunet, Robert" userId="d0d781c9-e5cd-4a18-94f6-6f089ebe48d8" providerId="ADAL" clId="{5D025DE2-FF5C-403B-A2AD-F46237FE6FBE}" dt="2022-08-02T09:23:31.077" v="4955" actId="20577"/>
          <ac:spMkLst>
            <pc:docMk/>
            <pc:sldMk cId="997780988" sldId="683"/>
            <ac:spMk id="4" creationId="{9135660F-926E-40E5-9200-173E1A5517B3}"/>
          </ac:spMkLst>
        </pc:spChg>
        <pc:spChg chg="mod">
          <ac:chgData name="Brunet, Robert" userId="d0d781c9-e5cd-4a18-94f6-6f089ebe48d8" providerId="ADAL" clId="{5D025DE2-FF5C-403B-A2AD-F46237FE6FBE}" dt="2022-08-02T09:23:19.826" v="4953" actId="20577"/>
          <ac:spMkLst>
            <pc:docMk/>
            <pc:sldMk cId="997780988" sldId="683"/>
            <ac:spMk id="5" creationId="{6EBE4DC8-67B5-4E9F-9D2F-1BE57A48142A}"/>
          </ac:spMkLst>
        </pc:spChg>
      </pc:sldChg>
      <pc:sldChg chg="modSp add mod ord">
        <pc:chgData name="Brunet, Robert" userId="d0d781c9-e5cd-4a18-94f6-6f089ebe48d8" providerId="ADAL" clId="{5D025DE2-FF5C-403B-A2AD-F46237FE6FBE}" dt="2022-08-02T10:07:41.188" v="5065"/>
        <pc:sldMkLst>
          <pc:docMk/>
          <pc:sldMk cId="651018269" sldId="684"/>
        </pc:sldMkLst>
        <pc:spChg chg="mod">
          <ac:chgData name="Brunet, Robert" userId="d0d781c9-e5cd-4a18-94f6-6f089ebe48d8" providerId="ADAL" clId="{5D025DE2-FF5C-403B-A2AD-F46237FE6FBE}" dt="2022-08-02T09:30:44.578" v="4960"/>
          <ac:spMkLst>
            <pc:docMk/>
            <pc:sldMk cId="651018269" sldId="684"/>
            <ac:spMk id="4" creationId="{B27EC0BD-DDA5-4457-B39F-0EF30B32645C}"/>
          </ac:spMkLst>
        </pc:spChg>
        <pc:spChg chg="mod">
          <ac:chgData name="Brunet, Robert" userId="d0d781c9-e5cd-4a18-94f6-6f089ebe48d8" providerId="ADAL" clId="{5D025DE2-FF5C-403B-A2AD-F46237FE6FBE}" dt="2022-08-02T10:07:41.188" v="5065"/>
          <ac:spMkLst>
            <pc:docMk/>
            <pc:sldMk cId="651018269" sldId="684"/>
            <ac:spMk id="5" creationId="{35EB3994-B612-45CC-B85D-4C5177174D29}"/>
          </ac:spMkLst>
        </pc:spChg>
      </pc:sldChg>
      <pc:sldChg chg="modSp add mod ord">
        <pc:chgData name="Brunet, Robert" userId="d0d781c9-e5cd-4a18-94f6-6f089ebe48d8" providerId="ADAL" clId="{5D025DE2-FF5C-403B-A2AD-F46237FE6FBE}" dt="2022-08-02T09:32:03.778" v="4976" actId="20577"/>
        <pc:sldMkLst>
          <pc:docMk/>
          <pc:sldMk cId="3971858104" sldId="685"/>
        </pc:sldMkLst>
        <pc:spChg chg="mod">
          <ac:chgData name="Brunet, Robert" userId="d0d781c9-e5cd-4a18-94f6-6f089ebe48d8" providerId="ADAL" clId="{5D025DE2-FF5C-403B-A2AD-F46237FE6FBE}" dt="2022-08-02T09:32:03.778" v="4976" actId="20577"/>
          <ac:spMkLst>
            <pc:docMk/>
            <pc:sldMk cId="3971858104" sldId="685"/>
            <ac:spMk id="4" creationId="{9135660F-926E-40E5-9200-173E1A5517B3}"/>
          </ac:spMkLst>
        </pc:spChg>
        <pc:spChg chg="mod">
          <ac:chgData name="Brunet, Robert" userId="d0d781c9-e5cd-4a18-94f6-6f089ebe48d8" providerId="ADAL" clId="{5D025DE2-FF5C-403B-A2AD-F46237FE6FBE}" dt="2022-08-02T09:31:57.380" v="4975"/>
          <ac:spMkLst>
            <pc:docMk/>
            <pc:sldMk cId="3971858104" sldId="685"/>
            <ac:spMk id="5" creationId="{6EBE4DC8-67B5-4E9F-9D2F-1BE57A48142A}"/>
          </ac:spMkLst>
        </pc:spChg>
      </pc:sldChg>
      <pc:sldChg chg="modSp add mod">
        <pc:chgData name="Brunet, Robert" userId="d0d781c9-e5cd-4a18-94f6-6f089ebe48d8" providerId="ADAL" clId="{5D025DE2-FF5C-403B-A2AD-F46237FE6FBE}" dt="2022-08-02T09:59:54.716" v="5005" actId="20577"/>
        <pc:sldMkLst>
          <pc:docMk/>
          <pc:sldMk cId="1078518435" sldId="686"/>
        </pc:sldMkLst>
        <pc:spChg chg="mod">
          <ac:chgData name="Brunet, Robert" userId="d0d781c9-e5cd-4a18-94f6-6f089ebe48d8" providerId="ADAL" clId="{5D025DE2-FF5C-403B-A2AD-F46237FE6FBE}" dt="2022-08-02T09:59:54.716" v="5005" actId="20577"/>
          <ac:spMkLst>
            <pc:docMk/>
            <pc:sldMk cId="1078518435" sldId="686"/>
            <ac:spMk id="5" creationId="{6EBE4DC8-67B5-4E9F-9D2F-1BE57A48142A}"/>
          </ac:spMkLst>
        </pc:spChg>
      </pc:sldChg>
      <pc:sldChg chg="modSp add mod">
        <pc:chgData name="Brunet, Robert" userId="d0d781c9-e5cd-4a18-94f6-6f089ebe48d8" providerId="ADAL" clId="{5D025DE2-FF5C-403B-A2AD-F46237FE6FBE}" dt="2022-08-02T10:03:41.562" v="5011" actId="20577"/>
        <pc:sldMkLst>
          <pc:docMk/>
          <pc:sldMk cId="3719775472" sldId="687"/>
        </pc:sldMkLst>
        <pc:spChg chg="mod">
          <ac:chgData name="Brunet, Robert" userId="d0d781c9-e5cd-4a18-94f6-6f089ebe48d8" providerId="ADAL" clId="{5D025DE2-FF5C-403B-A2AD-F46237FE6FBE}" dt="2022-08-02T10:03:41.562" v="5011" actId="20577"/>
          <ac:spMkLst>
            <pc:docMk/>
            <pc:sldMk cId="3719775472" sldId="687"/>
            <ac:spMk id="4" creationId="{9135660F-926E-40E5-9200-173E1A5517B3}"/>
          </ac:spMkLst>
        </pc:spChg>
        <pc:spChg chg="mod">
          <ac:chgData name="Brunet, Robert" userId="d0d781c9-e5cd-4a18-94f6-6f089ebe48d8" providerId="ADAL" clId="{5D025DE2-FF5C-403B-A2AD-F46237FE6FBE}" dt="2022-08-02T10:03:20.965" v="5010" actId="20577"/>
          <ac:spMkLst>
            <pc:docMk/>
            <pc:sldMk cId="3719775472" sldId="687"/>
            <ac:spMk id="5" creationId="{6EBE4DC8-67B5-4E9F-9D2F-1BE57A48142A}"/>
          </ac:spMkLst>
        </pc:spChg>
      </pc:sldChg>
      <pc:sldChg chg="add">
        <pc:chgData name="Brunet, Robert" userId="d0d781c9-e5cd-4a18-94f6-6f089ebe48d8" providerId="ADAL" clId="{5D025DE2-FF5C-403B-A2AD-F46237FE6FBE}" dt="2022-08-02T10:03:43.253" v="5012" actId="2890"/>
        <pc:sldMkLst>
          <pc:docMk/>
          <pc:sldMk cId="774826751" sldId="688"/>
        </pc:sldMkLst>
      </pc:sldChg>
      <pc:sldChg chg="modSp add mod">
        <pc:chgData name="Brunet, Robert" userId="d0d781c9-e5cd-4a18-94f6-6f089ebe48d8" providerId="ADAL" clId="{5D025DE2-FF5C-403B-A2AD-F46237FE6FBE}" dt="2022-08-02T10:04:39.260" v="5029" actId="20577"/>
        <pc:sldMkLst>
          <pc:docMk/>
          <pc:sldMk cId="3391272841" sldId="689"/>
        </pc:sldMkLst>
        <pc:spChg chg="mod">
          <ac:chgData name="Brunet, Robert" userId="d0d781c9-e5cd-4a18-94f6-6f089ebe48d8" providerId="ADAL" clId="{5D025DE2-FF5C-403B-A2AD-F46237FE6FBE}" dt="2022-08-02T10:04:39.260" v="5029" actId="20577"/>
          <ac:spMkLst>
            <pc:docMk/>
            <pc:sldMk cId="3391272841" sldId="689"/>
            <ac:spMk id="4" creationId="{9135660F-926E-40E5-9200-173E1A5517B3}"/>
          </ac:spMkLst>
        </pc:spChg>
        <pc:spChg chg="mod">
          <ac:chgData name="Brunet, Robert" userId="d0d781c9-e5cd-4a18-94f6-6f089ebe48d8" providerId="ADAL" clId="{5D025DE2-FF5C-403B-A2AD-F46237FE6FBE}" dt="2022-08-02T10:04:27.626" v="5027" actId="20577"/>
          <ac:spMkLst>
            <pc:docMk/>
            <pc:sldMk cId="3391272841" sldId="689"/>
            <ac:spMk id="5" creationId="{6EBE4DC8-67B5-4E9F-9D2F-1BE57A48142A}"/>
          </ac:spMkLst>
        </pc:spChg>
      </pc:sldChg>
      <pc:sldChg chg="modSp add mod">
        <pc:chgData name="Brunet, Robert" userId="d0d781c9-e5cd-4a18-94f6-6f089ebe48d8" providerId="ADAL" clId="{5D025DE2-FF5C-403B-A2AD-F46237FE6FBE}" dt="2022-08-02T10:05:33.956" v="5059" actId="20577"/>
        <pc:sldMkLst>
          <pc:docMk/>
          <pc:sldMk cId="1722633526" sldId="690"/>
        </pc:sldMkLst>
        <pc:spChg chg="mod">
          <ac:chgData name="Brunet, Robert" userId="d0d781c9-e5cd-4a18-94f6-6f089ebe48d8" providerId="ADAL" clId="{5D025DE2-FF5C-403B-A2AD-F46237FE6FBE}" dt="2022-08-02T10:05:33.956" v="5059" actId="20577"/>
          <ac:spMkLst>
            <pc:docMk/>
            <pc:sldMk cId="1722633526" sldId="690"/>
            <ac:spMk id="5" creationId="{6EBE4DC8-67B5-4E9F-9D2F-1BE57A48142A}"/>
          </ac:spMkLst>
        </pc:spChg>
      </pc:sldChg>
      <pc:sldChg chg="modSp add mod">
        <pc:chgData name="Brunet, Robert" userId="d0d781c9-e5cd-4a18-94f6-6f089ebe48d8" providerId="ADAL" clId="{5D025DE2-FF5C-403B-A2AD-F46237FE6FBE}" dt="2022-08-02T10:07:24.223" v="5064" actId="20577"/>
        <pc:sldMkLst>
          <pc:docMk/>
          <pc:sldMk cId="380027688" sldId="691"/>
        </pc:sldMkLst>
        <pc:spChg chg="mod">
          <ac:chgData name="Brunet, Robert" userId="d0d781c9-e5cd-4a18-94f6-6f089ebe48d8" providerId="ADAL" clId="{5D025DE2-FF5C-403B-A2AD-F46237FE6FBE}" dt="2022-08-02T10:07:24.223" v="5064" actId="20577"/>
          <ac:spMkLst>
            <pc:docMk/>
            <pc:sldMk cId="380027688" sldId="691"/>
            <ac:spMk id="4" creationId="{9135660F-926E-40E5-9200-173E1A5517B3}"/>
          </ac:spMkLst>
        </pc:spChg>
        <pc:spChg chg="mod">
          <ac:chgData name="Brunet, Robert" userId="d0d781c9-e5cd-4a18-94f6-6f089ebe48d8" providerId="ADAL" clId="{5D025DE2-FF5C-403B-A2AD-F46237FE6FBE}" dt="2022-08-02T10:07:13.806" v="5063" actId="108"/>
          <ac:spMkLst>
            <pc:docMk/>
            <pc:sldMk cId="380027688" sldId="691"/>
            <ac:spMk id="5" creationId="{6EBE4DC8-67B5-4E9F-9D2F-1BE57A48142A}"/>
          </ac:spMkLst>
        </pc:spChg>
      </pc:sldChg>
      <pc:sldChg chg="modSp add mod">
        <pc:chgData name="Brunet, Robert" userId="d0d781c9-e5cd-4a18-94f6-6f089ebe48d8" providerId="ADAL" clId="{5D025DE2-FF5C-403B-A2AD-F46237FE6FBE}" dt="2022-08-02T10:08:55.391" v="5096" actId="20577"/>
        <pc:sldMkLst>
          <pc:docMk/>
          <pc:sldMk cId="2241659777" sldId="692"/>
        </pc:sldMkLst>
        <pc:spChg chg="mod">
          <ac:chgData name="Brunet, Robert" userId="d0d781c9-e5cd-4a18-94f6-6f089ebe48d8" providerId="ADAL" clId="{5D025DE2-FF5C-403B-A2AD-F46237FE6FBE}" dt="2022-08-02T10:08:55.391" v="5096" actId="20577"/>
          <ac:spMkLst>
            <pc:docMk/>
            <pc:sldMk cId="2241659777" sldId="692"/>
            <ac:spMk id="4" creationId="{9135660F-926E-40E5-9200-173E1A5517B3}"/>
          </ac:spMkLst>
        </pc:spChg>
        <pc:spChg chg="mod">
          <ac:chgData name="Brunet, Robert" userId="d0d781c9-e5cd-4a18-94f6-6f089ebe48d8" providerId="ADAL" clId="{5D025DE2-FF5C-403B-A2AD-F46237FE6FBE}" dt="2022-08-02T10:08:00.131" v="5094" actId="20577"/>
          <ac:spMkLst>
            <pc:docMk/>
            <pc:sldMk cId="2241659777" sldId="692"/>
            <ac:spMk id="5" creationId="{6EBE4DC8-67B5-4E9F-9D2F-1BE57A48142A}"/>
          </ac:spMkLst>
        </pc:spChg>
      </pc:sldChg>
      <pc:sldChg chg="modSp add mod ord">
        <pc:chgData name="Brunet, Robert" userId="d0d781c9-e5cd-4a18-94f6-6f089ebe48d8" providerId="ADAL" clId="{5D025DE2-FF5C-403B-A2AD-F46237FE6FBE}" dt="2022-08-02T10:21:37.032" v="5237"/>
        <pc:sldMkLst>
          <pc:docMk/>
          <pc:sldMk cId="480259249" sldId="693"/>
        </pc:sldMkLst>
        <pc:spChg chg="mod">
          <ac:chgData name="Brunet, Robert" userId="d0d781c9-e5cd-4a18-94f6-6f089ebe48d8" providerId="ADAL" clId="{5D025DE2-FF5C-403B-A2AD-F46237FE6FBE}" dt="2022-08-02T10:16:13.038" v="5117" actId="20577"/>
          <ac:spMkLst>
            <pc:docMk/>
            <pc:sldMk cId="480259249" sldId="693"/>
            <ac:spMk id="4" creationId="{B27EC0BD-DDA5-4457-B39F-0EF30B32645C}"/>
          </ac:spMkLst>
        </pc:spChg>
        <pc:spChg chg="mod">
          <ac:chgData name="Brunet, Robert" userId="d0d781c9-e5cd-4a18-94f6-6f089ebe48d8" providerId="ADAL" clId="{5D025DE2-FF5C-403B-A2AD-F46237FE6FBE}" dt="2022-08-02T10:21:37.032" v="5237"/>
          <ac:spMkLst>
            <pc:docMk/>
            <pc:sldMk cId="480259249" sldId="693"/>
            <ac:spMk id="5" creationId="{35EB3994-B612-45CC-B85D-4C5177174D29}"/>
          </ac:spMkLst>
        </pc:spChg>
      </pc:sldChg>
      <pc:sldChg chg="modSp add mod ord">
        <pc:chgData name="Brunet, Robert" userId="d0d781c9-e5cd-4a18-94f6-6f089ebe48d8" providerId="ADAL" clId="{5D025DE2-FF5C-403B-A2AD-F46237FE6FBE}" dt="2022-08-02T10:17:21.619" v="5179" actId="20577"/>
        <pc:sldMkLst>
          <pc:docMk/>
          <pc:sldMk cId="2646674823" sldId="694"/>
        </pc:sldMkLst>
        <pc:spChg chg="mod">
          <ac:chgData name="Brunet, Robert" userId="d0d781c9-e5cd-4a18-94f6-6f089ebe48d8" providerId="ADAL" clId="{5D025DE2-FF5C-403B-A2AD-F46237FE6FBE}" dt="2022-08-02T10:17:21.619" v="5179" actId="20577"/>
          <ac:spMkLst>
            <pc:docMk/>
            <pc:sldMk cId="2646674823" sldId="694"/>
            <ac:spMk id="4" creationId="{9135660F-926E-40E5-9200-173E1A5517B3}"/>
          </ac:spMkLst>
        </pc:spChg>
        <pc:spChg chg="mod">
          <ac:chgData name="Brunet, Robert" userId="d0d781c9-e5cd-4a18-94f6-6f089ebe48d8" providerId="ADAL" clId="{5D025DE2-FF5C-403B-A2AD-F46237FE6FBE}" dt="2022-08-02T10:17:11.381" v="5178" actId="20577"/>
          <ac:spMkLst>
            <pc:docMk/>
            <pc:sldMk cId="2646674823" sldId="694"/>
            <ac:spMk id="5" creationId="{6EBE4DC8-67B5-4E9F-9D2F-1BE57A48142A}"/>
          </ac:spMkLst>
        </pc:spChg>
      </pc:sldChg>
      <pc:sldChg chg="modSp add mod">
        <pc:chgData name="Brunet, Robert" userId="d0d781c9-e5cd-4a18-94f6-6f089ebe48d8" providerId="ADAL" clId="{5D025DE2-FF5C-403B-A2AD-F46237FE6FBE}" dt="2022-08-02T10:19:37.748" v="5208" actId="20577"/>
        <pc:sldMkLst>
          <pc:docMk/>
          <pc:sldMk cId="3537028474" sldId="695"/>
        </pc:sldMkLst>
        <pc:spChg chg="mod">
          <ac:chgData name="Brunet, Robert" userId="d0d781c9-e5cd-4a18-94f6-6f089ebe48d8" providerId="ADAL" clId="{5D025DE2-FF5C-403B-A2AD-F46237FE6FBE}" dt="2022-08-02T10:19:37.748" v="5208" actId="20577"/>
          <ac:spMkLst>
            <pc:docMk/>
            <pc:sldMk cId="3537028474" sldId="695"/>
            <ac:spMk id="4" creationId="{9135660F-926E-40E5-9200-173E1A5517B3}"/>
          </ac:spMkLst>
        </pc:spChg>
        <pc:spChg chg="mod">
          <ac:chgData name="Brunet, Robert" userId="d0d781c9-e5cd-4a18-94f6-6f089ebe48d8" providerId="ADAL" clId="{5D025DE2-FF5C-403B-A2AD-F46237FE6FBE}" dt="2022-08-02T10:19:18.483" v="5207" actId="20577"/>
          <ac:spMkLst>
            <pc:docMk/>
            <pc:sldMk cId="3537028474" sldId="695"/>
            <ac:spMk id="5" creationId="{6EBE4DC8-67B5-4E9F-9D2F-1BE57A48142A}"/>
          </ac:spMkLst>
        </pc:spChg>
      </pc:sldChg>
      <pc:sldChg chg="modSp add mod">
        <pc:chgData name="Brunet, Robert" userId="d0d781c9-e5cd-4a18-94f6-6f089ebe48d8" providerId="ADAL" clId="{5D025DE2-FF5C-403B-A2AD-F46237FE6FBE}" dt="2022-08-02T10:22:38.555" v="5240" actId="20577"/>
        <pc:sldMkLst>
          <pc:docMk/>
          <pc:sldMk cId="1323829501" sldId="696"/>
        </pc:sldMkLst>
        <pc:spChg chg="mod">
          <ac:chgData name="Brunet, Robert" userId="d0d781c9-e5cd-4a18-94f6-6f089ebe48d8" providerId="ADAL" clId="{5D025DE2-FF5C-403B-A2AD-F46237FE6FBE}" dt="2022-08-02T10:22:38.555" v="5240" actId="20577"/>
          <ac:spMkLst>
            <pc:docMk/>
            <pc:sldMk cId="1323829501" sldId="696"/>
            <ac:spMk id="4" creationId="{9135660F-926E-40E5-9200-173E1A5517B3}"/>
          </ac:spMkLst>
        </pc:spChg>
        <pc:spChg chg="mod">
          <ac:chgData name="Brunet, Robert" userId="d0d781c9-e5cd-4a18-94f6-6f089ebe48d8" providerId="ADAL" clId="{5D025DE2-FF5C-403B-A2AD-F46237FE6FBE}" dt="2022-08-02T10:21:18.476" v="5234" actId="20577"/>
          <ac:spMkLst>
            <pc:docMk/>
            <pc:sldMk cId="1323829501" sldId="696"/>
            <ac:spMk id="5" creationId="{6EBE4DC8-67B5-4E9F-9D2F-1BE57A48142A}"/>
          </ac:spMkLst>
        </pc:spChg>
      </pc:sldChg>
      <pc:sldChg chg="modSp add mod">
        <pc:chgData name="Brunet, Robert" userId="d0d781c9-e5cd-4a18-94f6-6f089ebe48d8" providerId="ADAL" clId="{5D025DE2-FF5C-403B-A2AD-F46237FE6FBE}" dt="2022-08-02T10:33:35.791" v="5275" actId="20577"/>
        <pc:sldMkLst>
          <pc:docMk/>
          <pc:sldMk cId="1483415856" sldId="697"/>
        </pc:sldMkLst>
        <pc:spChg chg="mod">
          <ac:chgData name="Brunet, Robert" userId="d0d781c9-e5cd-4a18-94f6-6f089ebe48d8" providerId="ADAL" clId="{5D025DE2-FF5C-403B-A2AD-F46237FE6FBE}" dt="2022-08-02T10:31:07.904" v="5270" actId="20577"/>
          <ac:spMkLst>
            <pc:docMk/>
            <pc:sldMk cId="1483415856" sldId="697"/>
            <ac:spMk id="4" creationId="{9135660F-926E-40E5-9200-173E1A5517B3}"/>
          </ac:spMkLst>
        </pc:spChg>
        <pc:spChg chg="mod">
          <ac:chgData name="Brunet, Robert" userId="d0d781c9-e5cd-4a18-94f6-6f089ebe48d8" providerId="ADAL" clId="{5D025DE2-FF5C-403B-A2AD-F46237FE6FBE}" dt="2022-08-02T10:33:35.791" v="5275" actId="20577"/>
          <ac:spMkLst>
            <pc:docMk/>
            <pc:sldMk cId="1483415856" sldId="697"/>
            <ac:spMk id="5" creationId="{6EBE4DC8-67B5-4E9F-9D2F-1BE57A48142A}"/>
          </ac:spMkLst>
        </pc:spChg>
      </pc:sldChg>
      <pc:sldChg chg="modSp add mod ord">
        <pc:chgData name="Brunet, Robert" userId="d0d781c9-e5cd-4a18-94f6-6f089ebe48d8" providerId="ADAL" clId="{5D025DE2-FF5C-403B-A2AD-F46237FE6FBE}" dt="2022-08-02T10:33:56.310" v="5285" actId="20577"/>
        <pc:sldMkLst>
          <pc:docMk/>
          <pc:sldMk cId="2759920816" sldId="698"/>
        </pc:sldMkLst>
        <pc:spChg chg="mod">
          <ac:chgData name="Brunet, Robert" userId="d0d781c9-e5cd-4a18-94f6-6f089ebe48d8" providerId="ADAL" clId="{5D025DE2-FF5C-403B-A2AD-F46237FE6FBE}" dt="2022-08-02T10:33:56.310" v="5285" actId="20577"/>
          <ac:spMkLst>
            <pc:docMk/>
            <pc:sldMk cId="2759920816" sldId="698"/>
            <ac:spMk id="4" creationId="{9135660F-926E-40E5-9200-173E1A5517B3}"/>
          </ac:spMkLst>
        </pc:spChg>
        <pc:spChg chg="mod">
          <ac:chgData name="Brunet, Robert" userId="d0d781c9-e5cd-4a18-94f6-6f089ebe48d8" providerId="ADAL" clId="{5D025DE2-FF5C-403B-A2AD-F46237FE6FBE}" dt="2022-08-02T10:33:44.769" v="5284" actId="20577"/>
          <ac:spMkLst>
            <pc:docMk/>
            <pc:sldMk cId="2759920816" sldId="698"/>
            <ac:spMk id="5" creationId="{6EBE4DC8-67B5-4E9F-9D2F-1BE57A48142A}"/>
          </ac:spMkLst>
        </pc:spChg>
      </pc:sldChg>
      <pc:sldChg chg="modSp add mod">
        <pc:chgData name="Brunet, Robert" userId="d0d781c9-e5cd-4a18-94f6-6f089ebe48d8" providerId="ADAL" clId="{5D025DE2-FF5C-403B-A2AD-F46237FE6FBE}" dt="2022-08-02T10:48:10.359" v="5296" actId="20577"/>
        <pc:sldMkLst>
          <pc:docMk/>
          <pc:sldMk cId="2398236568" sldId="699"/>
        </pc:sldMkLst>
        <pc:spChg chg="mod">
          <ac:chgData name="Brunet, Robert" userId="d0d781c9-e5cd-4a18-94f6-6f089ebe48d8" providerId="ADAL" clId="{5D025DE2-FF5C-403B-A2AD-F46237FE6FBE}" dt="2022-08-02T10:48:10.359" v="5296" actId="20577"/>
          <ac:spMkLst>
            <pc:docMk/>
            <pc:sldMk cId="2398236568" sldId="699"/>
            <ac:spMk id="5" creationId="{6EBE4DC8-67B5-4E9F-9D2F-1BE57A48142A}"/>
          </ac:spMkLst>
        </pc:spChg>
      </pc:sldChg>
      <pc:sldChg chg="modSp add mod ord">
        <pc:chgData name="Brunet, Robert" userId="d0d781c9-e5cd-4a18-94f6-6f089ebe48d8" providerId="ADAL" clId="{5D025DE2-FF5C-403B-A2AD-F46237FE6FBE}" dt="2022-08-03T07:57:17.336" v="5445"/>
        <pc:sldMkLst>
          <pc:docMk/>
          <pc:sldMk cId="3596946631" sldId="700"/>
        </pc:sldMkLst>
        <pc:spChg chg="mod">
          <ac:chgData name="Brunet, Robert" userId="d0d781c9-e5cd-4a18-94f6-6f089ebe48d8" providerId="ADAL" clId="{5D025DE2-FF5C-403B-A2AD-F46237FE6FBE}" dt="2022-08-03T07:55:57.463" v="5372" actId="20577"/>
          <ac:spMkLst>
            <pc:docMk/>
            <pc:sldMk cId="3596946631" sldId="700"/>
            <ac:spMk id="4" creationId="{B27EC0BD-DDA5-4457-B39F-0EF30B32645C}"/>
          </ac:spMkLst>
        </pc:spChg>
        <pc:spChg chg="mod">
          <ac:chgData name="Brunet, Robert" userId="d0d781c9-e5cd-4a18-94f6-6f089ebe48d8" providerId="ADAL" clId="{5D025DE2-FF5C-403B-A2AD-F46237FE6FBE}" dt="2022-08-03T07:57:17.336" v="5445"/>
          <ac:spMkLst>
            <pc:docMk/>
            <pc:sldMk cId="3596946631" sldId="700"/>
            <ac:spMk id="5" creationId="{35EB3994-B612-45CC-B85D-4C5177174D29}"/>
          </ac:spMkLst>
        </pc:spChg>
      </pc:sldChg>
      <pc:sldChg chg="new del">
        <pc:chgData name="Brunet, Robert" userId="d0d781c9-e5cd-4a18-94f6-6f089ebe48d8" providerId="ADAL" clId="{5D025DE2-FF5C-403B-A2AD-F46237FE6FBE}" dt="2022-08-03T07:50:15.151" v="5337" actId="2696"/>
        <pc:sldMkLst>
          <pc:docMk/>
          <pc:sldMk cId="4063851199" sldId="700"/>
        </pc:sldMkLst>
      </pc:sldChg>
      <pc:sldChg chg="modSp add mod">
        <pc:chgData name="Brunet, Robert" userId="d0d781c9-e5cd-4a18-94f6-6f089ebe48d8" providerId="ADAL" clId="{5D025DE2-FF5C-403B-A2AD-F46237FE6FBE}" dt="2022-08-03T08:00:08.947" v="5456"/>
        <pc:sldMkLst>
          <pc:docMk/>
          <pc:sldMk cId="645102232" sldId="701"/>
        </pc:sldMkLst>
        <pc:spChg chg="mod">
          <ac:chgData name="Brunet, Robert" userId="d0d781c9-e5cd-4a18-94f6-6f089ebe48d8" providerId="ADAL" clId="{5D025DE2-FF5C-403B-A2AD-F46237FE6FBE}" dt="2022-08-03T07:56:06.077" v="5387" actId="20577"/>
          <ac:spMkLst>
            <pc:docMk/>
            <pc:sldMk cId="645102232" sldId="701"/>
            <ac:spMk id="4" creationId="{B27EC0BD-DDA5-4457-B39F-0EF30B32645C}"/>
          </ac:spMkLst>
        </pc:spChg>
        <pc:spChg chg="mod">
          <ac:chgData name="Brunet, Robert" userId="d0d781c9-e5cd-4a18-94f6-6f089ebe48d8" providerId="ADAL" clId="{5D025DE2-FF5C-403B-A2AD-F46237FE6FBE}" dt="2022-08-03T08:00:08.947" v="5456"/>
          <ac:spMkLst>
            <pc:docMk/>
            <pc:sldMk cId="645102232" sldId="701"/>
            <ac:spMk id="5" creationId="{35EB3994-B612-45CC-B85D-4C5177174D29}"/>
          </ac:spMkLst>
        </pc:spChg>
      </pc:sldChg>
      <pc:sldChg chg="modSp add mod ord">
        <pc:chgData name="Brunet, Robert" userId="d0d781c9-e5cd-4a18-94f6-6f089ebe48d8" providerId="ADAL" clId="{5D025DE2-FF5C-403B-A2AD-F46237FE6FBE}" dt="2022-08-03T07:57:43.899" v="5452"/>
        <pc:sldMkLst>
          <pc:docMk/>
          <pc:sldMk cId="4279793947" sldId="702"/>
        </pc:sldMkLst>
        <pc:spChg chg="mod">
          <ac:chgData name="Brunet, Robert" userId="d0d781c9-e5cd-4a18-94f6-6f089ebe48d8" providerId="ADAL" clId="{5D025DE2-FF5C-403B-A2AD-F46237FE6FBE}" dt="2022-08-03T07:57:43.899" v="5452"/>
          <ac:spMkLst>
            <pc:docMk/>
            <pc:sldMk cId="4279793947" sldId="702"/>
            <ac:spMk id="5" creationId="{6EBE4DC8-67B5-4E9F-9D2F-1BE57A48142A}"/>
          </ac:spMkLst>
        </pc:spChg>
      </pc:sldChg>
      <pc:sldChg chg="modSp add mod">
        <pc:chgData name="Brunet, Robert" userId="d0d781c9-e5cd-4a18-94f6-6f089ebe48d8" providerId="ADAL" clId="{5D025DE2-FF5C-403B-A2AD-F46237FE6FBE}" dt="2022-08-03T07:57:50.821" v="5453"/>
        <pc:sldMkLst>
          <pc:docMk/>
          <pc:sldMk cId="459008480" sldId="703"/>
        </pc:sldMkLst>
        <pc:spChg chg="mod">
          <ac:chgData name="Brunet, Robert" userId="d0d781c9-e5cd-4a18-94f6-6f089ebe48d8" providerId="ADAL" clId="{5D025DE2-FF5C-403B-A2AD-F46237FE6FBE}" dt="2022-08-03T07:57:50.821" v="5453"/>
          <ac:spMkLst>
            <pc:docMk/>
            <pc:sldMk cId="459008480" sldId="703"/>
            <ac:spMk id="5" creationId="{6EBE4DC8-67B5-4E9F-9D2F-1BE57A48142A}"/>
          </ac:spMkLst>
        </pc:spChg>
      </pc:sldChg>
      <pc:sldChg chg="modSp add mod">
        <pc:chgData name="Brunet, Robert" userId="d0d781c9-e5cd-4a18-94f6-6f089ebe48d8" providerId="ADAL" clId="{5D025DE2-FF5C-403B-A2AD-F46237FE6FBE}" dt="2022-08-03T07:57:57.839" v="5454"/>
        <pc:sldMkLst>
          <pc:docMk/>
          <pc:sldMk cId="2248358074" sldId="704"/>
        </pc:sldMkLst>
        <pc:spChg chg="mod">
          <ac:chgData name="Brunet, Robert" userId="d0d781c9-e5cd-4a18-94f6-6f089ebe48d8" providerId="ADAL" clId="{5D025DE2-FF5C-403B-A2AD-F46237FE6FBE}" dt="2022-08-03T07:57:57.839" v="5454"/>
          <ac:spMkLst>
            <pc:docMk/>
            <pc:sldMk cId="2248358074" sldId="704"/>
            <ac:spMk id="5" creationId="{6EBE4DC8-67B5-4E9F-9D2F-1BE57A48142A}"/>
          </ac:spMkLst>
        </pc:spChg>
      </pc:sldChg>
      <pc:sldChg chg="modSp add mod">
        <pc:chgData name="Brunet, Robert" userId="d0d781c9-e5cd-4a18-94f6-6f089ebe48d8" providerId="ADAL" clId="{5D025DE2-FF5C-403B-A2AD-F46237FE6FBE}" dt="2022-08-03T07:58:03.946" v="5455"/>
        <pc:sldMkLst>
          <pc:docMk/>
          <pc:sldMk cId="1942127063" sldId="705"/>
        </pc:sldMkLst>
        <pc:spChg chg="mod">
          <ac:chgData name="Brunet, Robert" userId="d0d781c9-e5cd-4a18-94f6-6f089ebe48d8" providerId="ADAL" clId="{5D025DE2-FF5C-403B-A2AD-F46237FE6FBE}" dt="2022-08-03T07:58:03.946" v="5455"/>
          <ac:spMkLst>
            <pc:docMk/>
            <pc:sldMk cId="1942127063" sldId="705"/>
            <ac:spMk id="5" creationId="{6EBE4DC8-67B5-4E9F-9D2F-1BE57A48142A}"/>
          </ac:spMkLst>
        </pc:spChg>
      </pc:sldChg>
      <pc:sldChg chg="modSp add mod ord">
        <pc:chgData name="Brunet, Robert" userId="d0d781c9-e5cd-4a18-94f6-6f089ebe48d8" providerId="ADAL" clId="{5D025DE2-FF5C-403B-A2AD-F46237FE6FBE}" dt="2022-08-03T08:00:36.060" v="5468"/>
        <pc:sldMkLst>
          <pc:docMk/>
          <pc:sldMk cId="4252587160" sldId="706"/>
        </pc:sldMkLst>
        <pc:spChg chg="mod">
          <ac:chgData name="Brunet, Robert" userId="d0d781c9-e5cd-4a18-94f6-6f089ebe48d8" providerId="ADAL" clId="{5D025DE2-FF5C-403B-A2AD-F46237FE6FBE}" dt="2022-08-03T08:00:36.060" v="5468"/>
          <ac:spMkLst>
            <pc:docMk/>
            <pc:sldMk cId="4252587160" sldId="706"/>
            <ac:spMk id="5" creationId="{6EBE4DC8-67B5-4E9F-9D2F-1BE57A48142A}"/>
          </ac:spMkLst>
        </pc:spChg>
      </pc:sldChg>
      <pc:sldChg chg="modSp add mod ord">
        <pc:chgData name="Brunet, Robert" userId="d0d781c9-e5cd-4a18-94f6-6f089ebe48d8" providerId="ADAL" clId="{5D025DE2-FF5C-403B-A2AD-F46237FE6FBE}" dt="2022-08-03T08:00:30.232" v="5467"/>
        <pc:sldMkLst>
          <pc:docMk/>
          <pc:sldMk cId="2256903545" sldId="707"/>
        </pc:sldMkLst>
        <pc:spChg chg="mod">
          <ac:chgData name="Brunet, Robert" userId="d0d781c9-e5cd-4a18-94f6-6f089ebe48d8" providerId="ADAL" clId="{5D025DE2-FF5C-403B-A2AD-F46237FE6FBE}" dt="2022-08-03T08:00:30.232" v="5467"/>
          <ac:spMkLst>
            <pc:docMk/>
            <pc:sldMk cId="2256903545" sldId="707"/>
            <ac:spMk id="5" creationId="{6EBE4DC8-67B5-4E9F-9D2F-1BE57A48142A}"/>
          </ac:spMkLst>
        </pc:spChg>
      </pc:sldChg>
      <pc:sldMasterChg chg="addSldLayout delSldLayout modSldLayout">
        <pc:chgData name="Brunet, Robert" userId="d0d781c9-e5cd-4a18-94f6-6f089ebe48d8" providerId="ADAL" clId="{5D025DE2-FF5C-403B-A2AD-F46237FE6FBE}" dt="2022-08-03T07:49:11.422" v="5335" actId="114"/>
        <pc:sldMasterMkLst>
          <pc:docMk/>
          <pc:sldMasterMk cId="1639331191" sldId="2147483701"/>
        </pc:sldMasterMkLst>
        <pc:sldLayoutChg chg="mod">
          <pc:chgData name="Brunet, Robert" userId="d0d781c9-e5cd-4a18-94f6-6f089ebe48d8" providerId="ADAL" clId="{5D025DE2-FF5C-403B-A2AD-F46237FE6FBE}" dt="2022-08-03T07:45:01.365" v="5304" actId="6014"/>
          <pc:sldLayoutMkLst>
            <pc:docMk/>
            <pc:sldMasterMk cId="1639331191" sldId="2147483701"/>
            <pc:sldLayoutMk cId="2427842186" sldId="2147483702"/>
          </pc:sldLayoutMkLst>
        </pc:sldLayoutChg>
        <pc:sldLayoutChg chg="modSp mod">
          <pc:chgData name="Brunet, Robert" userId="d0d781c9-e5cd-4a18-94f6-6f089ebe48d8" providerId="ADAL" clId="{5D025DE2-FF5C-403B-A2AD-F46237FE6FBE}" dt="2022-08-03T07:49:11.422" v="5335" actId="114"/>
          <pc:sldLayoutMkLst>
            <pc:docMk/>
            <pc:sldMasterMk cId="1639331191" sldId="2147483701"/>
            <pc:sldLayoutMk cId="503621121" sldId="2147483703"/>
          </pc:sldLayoutMkLst>
          <pc:spChg chg="mod">
            <ac:chgData name="Brunet, Robert" userId="d0d781c9-e5cd-4a18-94f6-6f089ebe48d8" providerId="ADAL" clId="{5D025DE2-FF5C-403B-A2AD-F46237FE6FBE}" dt="2022-08-03T07:49:11.422" v="5335" actId="114"/>
            <ac:spMkLst>
              <pc:docMk/>
              <pc:sldMasterMk cId="1639331191" sldId="2147483701"/>
              <pc:sldLayoutMk cId="503621121" sldId="2147483703"/>
              <ac:spMk id="3" creationId="{4DD83B46-AE24-4B13-A88C-B84F10BCC06E}"/>
            </ac:spMkLst>
          </pc:spChg>
        </pc:sldLayoutChg>
        <pc:sldLayoutChg chg="mod">
          <pc:chgData name="Brunet, Robert" userId="d0d781c9-e5cd-4a18-94f6-6f089ebe48d8" providerId="ADAL" clId="{5D025DE2-FF5C-403B-A2AD-F46237FE6FBE}" dt="2022-08-03T07:45:06.718" v="5305" actId="6014"/>
          <pc:sldLayoutMkLst>
            <pc:docMk/>
            <pc:sldMasterMk cId="1639331191" sldId="2147483701"/>
            <pc:sldLayoutMk cId="1901083038" sldId="2147483704"/>
          </pc:sldLayoutMkLst>
        </pc:sldLayoutChg>
        <pc:sldLayoutChg chg="del">
          <pc:chgData name="Brunet, Robert" userId="d0d781c9-e5cd-4a18-94f6-6f089ebe48d8" providerId="ADAL" clId="{5D025DE2-FF5C-403B-A2AD-F46237FE6FBE}" dt="2022-08-03T07:44:24.132" v="5298" actId="2696"/>
          <pc:sldLayoutMkLst>
            <pc:docMk/>
            <pc:sldMasterMk cId="1639331191" sldId="2147483701"/>
            <pc:sldLayoutMk cId="4221413613" sldId="2147483706"/>
          </pc:sldLayoutMkLst>
        </pc:sldLayoutChg>
        <pc:sldLayoutChg chg="del">
          <pc:chgData name="Brunet, Robert" userId="d0d781c9-e5cd-4a18-94f6-6f089ebe48d8" providerId="ADAL" clId="{5D025DE2-FF5C-403B-A2AD-F46237FE6FBE}" dt="2022-08-03T07:44:25.767" v="5299" actId="2696"/>
          <pc:sldLayoutMkLst>
            <pc:docMk/>
            <pc:sldMasterMk cId="1639331191" sldId="2147483701"/>
            <pc:sldLayoutMk cId="3980559183" sldId="2147483712"/>
          </pc:sldLayoutMkLst>
        </pc:sldLayoutChg>
        <pc:sldLayoutChg chg="del">
          <pc:chgData name="Brunet, Robert" userId="d0d781c9-e5cd-4a18-94f6-6f089ebe48d8" providerId="ADAL" clId="{5D025DE2-FF5C-403B-A2AD-F46237FE6FBE}" dt="2022-08-03T07:44:27.508" v="5300" actId="2696"/>
          <pc:sldLayoutMkLst>
            <pc:docMk/>
            <pc:sldMasterMk cId="1639331191" sldId="2147483701"/>
            <pc:sldLayoutMk cId="1233613214" sldId="2147483713"/>
          </pc:sldLayoutMkLst>
        </pc:sldLayoutChg>
        <pc:sldLayoutChg chg="modSp del">
          <pc:chgData name="Brunet, Robert" userId="d0d781c9-e5cd-4a18-94f6-6f089ebe48d8" providerId="ADAL" clId="{5D025DE2-FF5C-403B-A2AD-F46237FE6FBE}" dt="2022-08-03T07:44:29.075" v="5301" actId="2696"/>
          <pc:sldLayoutMkLst>
            <pc:docMk/>
            <pc:sldMasterMk cId="1639331191" sldId="2147483701"/>
            <pc:sldLayoutMk cId="3460392481" sldId="2147483714"/>
          </pc:sldLayoutMkLst>
          <pc:spChg chg="mod">
            <ac:chgData name="Brunet, Robert" userId="d0d781c9-e5cd-4a18-94f6-6f089ebe48d8" providerId="ADAL" clId="{5D025DE2-FF5C-403B-A2AD-F46237FE6FBE}" dt="2022-08-03T07:44:19.080" v="5297"/>
            <ac:spMkLst>
              <pc:docMk/>
              <pc:sldMasterMk cId="1639331191" sldId="2147483701"/>
              <pc:sldLayoutMk cId="3460392481" sldId="2147483714"/>
              <ac:spMk id="2" creationId="{38AAF749-0795-6140-9730-CF7CD4742C8C}"/>
            </ac:spMkLst>
          </pc:spChg>
        </pc:sldLayoutChg>
        <pc:sldLayoutChg chg="modSp del">
          <pc:chgData name="Brunet, Robert" userId="d0d781c9-e5cd-4a18-94f6-6f089ebe48d8" providerId="ADAL" clId="{5D025DE2-FF5C-403B-A2AD-F46237FE6FBE}" dt="2022-08-03T07:44:30.386" v="5302" actId="2696"/>
          <pc:sldLayoutMkLst>
            <pc:docMk/>
            <pc:sldMasterMk cId="1639331191" sldId="2147483701"/>
            <pc:sldLayoutMk cId="1902228966" sldId="2147483715"/>
          </pc:sldLayoutMkLst>
          <pc:spChg chg="mod">
            <ac:chgData name="Brunet, Robert" userId="d0d781c9-e5cd-4a18-94f6-6f089ebe48d8" providerId="ADAL" clId="{5D025DE2-FF5C-403B-A2AD-F46237FE6FBE}" dt="2022-08-03T07:44:19.080" v="5297"/>
            <ac:spMkLst>
              <pc:docMk/>
              <pc:sldMasterMk cId="1639331191" sldId="2147483701"/>
              <pc:sldLayoutMk cId="1902228966" sldId="2147483715"/>
              <ac:spMk id="2" creationId="{38AAF749-0795-6140-9730-CF7CD4742C8C}"/>
            </ac:spMkLst>
          </pc:spChg>
        </pc:sldLayoutChg>
        <pc:sldLayoutChg chg="del">
          <pc:chgData name="Brunet, Robert" userId="d0d781c9-e5cd-4a18-94f6-6f089ebe48d8" providerId="ADAL" clId="{5D025DE2-FF5C-403B-A2AD-F46237FE6FBE}" dt="2022-08-03T07:44:31.997" v="5303" actId="2696"/>
          <pc:sldLayoutMkLst>
            <pc:docMk/>
            <pc:sldMasterMk cId="1639331191" sldId="2147483701"/>
            <pc:sldLayoutMk cId="2491140936" sldId="2147483716"/>
          </pc:sldLayoutMkLst>
        </pc:sldLayoutChg>
        <pc:sldLayoutChg chg="addSp delSp modSp add mod modTransition">
          <pc:chgData name="Brunet, Robert" userId="d0d781c9-e5cd-4a18-94f6-6f089ebe48d8" providerId="ADAL" clId="{5D025DE2-FF5C-403B-A2AD-F46237FE6FBE}" dt="2022-08-03T07:46:18.552" v="5326" actId="478"/>
          <pc:sldLayoutMkLst>
            <pc:docMk/>
            <pc:sldMasterMk cId="1639331191" sldId="2147483701"/>
            <pc:sldLayoutMk cId="2221875960" sldId="2147483718"/>
          </pc:sldLayoutMkLst>
          <pc:spChg chg="add del mod">
            <ac:chgData name="Brunet, Robert" userId="d0d781c9-e5cd-4a18-94f6-6f089ebe48d8" providerId="ADAL" clId="{5D025DE2-FF5C-403B-A2AD-F46237FE6FBE}" dt="2022-08-03T07:46:18.552" v="5326" actId="478"/>
            <ac:spMkLst>
              <pc:docMk/>
              <pc:sldMasterMk cId="1639331191" sldId="2147483701"/>
              <pc:sldLayoutMk cId="2221875960" sldId="2147483718"/>
              <ac:spMk id="4" creationId="{C1371D95-DCD3-4174-9AEB-204A1D02C762}"/>
            </ac:spMkLst>
          </pc:spChg>
        </pc:sldLayoutChg>
      </pc:sldMasterChg>
    </pc:docChg>
  </pc:docChgLst>
  <pc:docChgLst>
    <pc:chgData name="Brunet, Robert" userId="d0d781c9-e5cd-4a18-94f6-6f089ebe48d8" providerId="ADAL" clId="{845AD3F4-8547-420B-8E7A-D7E283E2DB69}"/>
    <pc:docChg chg="undo redo custSel addSld delSld modSld sldOrd modMainMaster">
      <pc:chgData name="Brunet, Robert" userId="d0d781c9-e5cd-4a18-94f6-6f089ebe48d8" providerId="ADAL" clId="{845AD3F4-8547-420B-8E7A-D7E283E2DB69}" dt="2022-04-05T11:30:28.226" v="2378" actId="20577"/>
      <pc:docMkLst>
        <pc:docMk/>
      </pc:docMkLst>
      <pc:sldChg chg="del">
        <pc:chgData name="Brunet, Robert" userId="d0d781c9-e5cd-4a18-94f6-6f089ebe48d8" providerId="ADAL" clId="{845AD3F4-8547-420B-8E7A-D7E283E2DB69}" dt="2022-04-04T12:04:51.326" v="257" actId="2696"/>
        <pc:sldMkLst>
          <pc:docMk/>
          <pc:sldMk cId="3160926436" sldId="278"/>
        </pc:sldMkLst>
      </pc:sldChg>
      <pc:sldChg chg="addSp delSp modSp mod">
        <pc:chgData name="Brunet, Robert" userId="d0d781c9-e5cd-4a18-94f6-6f089ebe48d8" providerId="ADAL" clId="{845AD3F4-8547-420B-8E7A-D7E283E2DB69}" dt="2022-04-05T06:34:16.951" v="784" actId="255"/>
        <pc:sldMkLst>
          <pc:docMk/>
          <pc:sldMk cId="455277142" sldId="279"/>
        </pc:sldMkLst>
        <pc:spChg chg="add del mod">
          <ac:chgData name="Brunet, Robert" userId="d0d781c9-e5cd-4a18-94f6-6f089ebe48d8" providerId="ADAL" clId="{845AD3F4-8547-420B-8E7A-D7E283E2DB69}" dt="2022-04-05T06:12:54.936" v="481" actId="478"/>
          <ac:spMkLst>
            <pc:docMk/>
            <pc:sldMk cId="455277142" sldId="279"/>
            <ac:spMk id="3" creationId="{397C9C9D-F2B1-43F5-A8FC-74059F316D7C}"/>
          </ac:spMkLst>
        </pc:spChg>
        <pc:spChg chg="mod">
          <ac:chgData name="Brunet, Robert" userId="d0d781c9-e5cd-4a18-94f6-6f089ebe48d8" providerId="ADAL" clId="{845AD3F4-8547-420B-8E7A-D7E283E2DB69}" dt="2022-04-05T06:34:16.951" v="784" actId="255"/>
          <ac:spMkLst>
            <pc:docMk/>
            <pc:sldMk cId="455277142" sldId="279"/>
            <ac:spMk id="5" creationId="{C6E0491A-C608-EB49-864C-BF3869005DC6}"/>
          </ac:spMkLst>
        </pc:spChg>
        <pc:spChg chg="del mod">
          <ac:chgData name="Brunet, Robert" userId="d0d781c9-e5cd-4a18-94f6-6f089ebe48d8" providerId="ADAL" clId="{845AD3F4-8547-420B-8E7A-D7E283E2DB69}" dt="2022-04-05T06:12:52.113" v="480" actId="478"/>
          <ac:spMkLst>
            <pc:docMk/>
            <pc:sldMk cId="455277142" sldId="279"/>
            <ac:spMk id="6" creationId="{049D76A5-660A-2B43-8A79-A2ED98AA52E9}"/>
          </ac:spMkLst>
        </pc:spChg>
      </pc:sldChg>
      <pc:sldChg chg="del">
        <pc:chgData name="Brunet, Robert" userId="d0d781c9-e5cd-4a18-94f6-6f089ebe48d8" providerId="ADAL" clId="{845AD3F4-8547-420B-8E7A-D7E283E2DB69}" dt="2022-04-04T12:04:28.516" v="253" actId="2696"/>
        <pc:sldMkLst>
          <pc:docMk/>
          <pc:sldMk cId="3394719397" sldId="361"/>
        </pc:sldMkLst>
      </pc:sldChg>
      <pc:sldChg chg="del">
        <pc:chgData name="Brunet, Robert" userId="d0d781c9-e5cd-4a18-94f6-6f089ebe48d8" providerId="ADAL" clId="{845AD3F4-8547-420B-8E7A-D7E283E2DB69}" dt="2022-04-04T12:04:42.101" v="255" actId="2696"/>
        <pc:sldMkLst>
          <pc:docMk/>
          <pc:sldMk cId="3268665425" sldId="362"/>
        </pc:sldMkLst>
      </pc:sldChg>
      <pc:sldChg chg="del">
        <pc:chgData name="Brunet, Robert" userId="d0d781c9-e5cd-4a18-94f6-6f089ebe48d8" providerId="ADAL" clId="{845AD3F4-8547-420B-8E7A-D7E283E2DB69}" dt="2022-04-04T12:04:42.101" v="255" actId="2696"/>
        <pc:sldMkLst>
          <pc:docMk/>
          <pc:sldMk cId="3066473628" sldId="363"/>
        </pc:sldMkLst>
      </pc:sldChg>
      <pc:sldChg chg="del">
        <pc:chgData name="Brunet, Robert" userId="d0d781c9-e5cd-4a18-94f6-6f089ebe48d8" providerId="ADAL" clId="{845AD3F4-8547-420B-8E7A-D7E283E2DB69}" dt="2022-04-04T12:04:42.101" v="255" actId="2696"/>
        <pc:sldMkLst>
          <pc:docMk/>
          <pc:sldMk cId="4205145723" sldId="365"/>
        </pc:sldMkLst>
      </pc:sldChg>
      <pc:sldChg chg="del">
        <pc:chgData name="Brunet, Robert" userId="d0d781c9-e5cd-4a18-94f6-6f089ebe48d8" providerId="ADAL" clId="{845AD3F4-8547-420B-8E7A-D7E283E2DB69}" dt="2022-04-04T12:04:42.101" v="255" actId="2696"/>
        <pc:sldMkLst>
          <pc:docMk/>
          <pc:sldMk cId="1052528682" sldId="366"/>
        </pc:sldMkLst>
      </pc:sldChg>
      <pc:sldChg chg="del">
        <pc:chgData name="Brunet, Robert" userId="d0d781c9-e5cd-4a18-94f6-6f089ebe48d8" providerId="ADAL" clId="{845AD3F4-8547-420B-8E7A-D7E283E2DB69}" dt="2022-04-04T12:04:42.101" v="255" actId="2696"/>
        <pc:sldMkLst>
          <pc:docMk/>
          <pc:sldMk cId="2096014694" sldId="367"/>
        </pc:sldMkLst>
      </pc:sldChg>
      <pc:sldChg chg="modSp del">
        <pc:chgData name="Brunet, Robert" userId="d0d781c9-e5cd-4a18-94f6-6f089ebe48d8" providerId="ADAL" clId="{845AD3F4-8547-420B-8E7A-D7E283E2DB69}" dt="2022-04-04T12:04:42.101" v="255" actId="2696"/>
        <pc:sldMkLst>
          <pc:docMk/>
          <pc:sldMk cId="3841658074" sldId="369"/>
        </pc:sldMkLst>
        <pc:spChg chg="mod">
          <ac:chgData name="Brunet, Robert" userId="d0d781c9-e5cd-4a18-94f6-6f089ebe48d8" providerId="ADAL" clId="{845AD3F4-8547-420B-8E7A-D7E283E2DB69}" dt="2022-04-04T12:00:27.414" v="128"/>
          <ac:spMkLst>
            <pc:docMk/>
            <pc:sldMk cId="3841658074" sldId="36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826165892" sldId="372"/>
        </pc:sldMkLst>
        <pc:spChg chg="mod">
          <ac:chgData name="Brunet, Robert" userId="d0d781c9-e5cd-4a18-94f6-6f089ebe48d8" providerId="ADAL" clId="{845AD3F4-8547-420B-8E7A-D7E283E2DB69}" dt="2022-04-04T12:00:27.414" v="128"/>
          <ac:spMkLst>
            <pc:docMk/>
            <pc:sldMk cId="2826165892" sldId="37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837656979" sldId="373"/>
        </pc:sldMkLst>
        <pc:spChg chg="mod">
          <ac:chgData name="Brunet, Robert" userId="d0d781c9-e5cd-4a18-94f6-6f089ebe48d8" providerId="ADAL" clId="{845AD3F4-8547-420B-8E7A-D7E283E2DB69}" dt="2022-04-04T12:00:27.414" v="128"/>
          <ac:spMkLst>
            <pc:docMk/>
            <pc:sldMk cId="837656979" sldId="373"/>
            <ac:spMk id="4" creationId="{00000000-0000-0000-0000-000000000000}"/>
          </ac:spMkLst>
        </pc:spChg>
      </pc:sldChg>
      <pc:sldChg chg="del">
        <pc:chgData name="Brunet, Robert" userId="d0d781c9-e5cd-4a18-94f6-6f089ebe48d8" providerId="ADAL" clId="{845AD3F4-8547-420B-8E7A-D7E283E2DB69}" dt="2022-04-04T12:04:42.101" v="255" actId="2696"/>
        <pc:sldMkLst>
          <pc:docMk/>
          <pc:sldMk cId="314030747" sldId="375"/>
        </pc:sldMkLst>
      </pc:sldChg>
      <pc:sldChg chg="del">
        <pc:chgData name="Brunet, Robert" userId="d0d781c9-e5cd-4a18-94f6-6f089ebe48d8" providerId="ADAL" clId="{845AD3F4-8547-420B-8E7A-D7E283E2DB69}" dt="2022-04-04T12:04:42.101" v="255" actId="2696"/>
        <pc:sldMkLst>
          <pc:docMk/>
          <pc:sldMk cId="553372733" sldId="376"/>
        </pc:sldMkLst>
      </pc:sldChg>
      <pc:sldChg chg="modSp del mod">
        <pc:chgData name="Brunet, Robert" userId="d0d781c9-e5cd-4a18-94f6-6f089ebe48d8" providerId="ADAL" clId="{845AD3F4-8547-420B-8E7A-D7E283E2DB69}" dt="2022-04-04T12:00:48.295" v="157" actId="2696"/>
        <pc:sldMkLst>
          <pc:docMk/>
          <pc:sldMk cId="2738686863" sldId="377"/>
        </pc:sldMkLst>
        <pc:spChg chg="mod">
          <ac:chgData name="Brunet, Robert" userId="d0d781c9-e5cd-4a18-94f6-6f089ebe48d8" providerId="ADAL" clId="{845AD3F4-8547-420B-8E7A-D7E283E2DB69}" dt="2022-04-04T11:53:09.495" v="121" actId="207"/>
          <ac:spMkLst>
            <pc:docMk/>
            <pc:sldMk cId="2738686863" sldId="377"/>
            <ac:spMk id="2" creationId="{6EF9FD37-1770-45F9-A0A5-1E18541BEE50}"/>
          </ac:spMkLst>
        </pc:spChg>
      </pc:sldChg>
      <pc:sldChg chg="modSp del">
        <pc:chgData name="Brunet, Robert" userId="d0d781c9-e5cd-4a18-94f6-6f089ebe48d8" providerId="ADAL" clId="{845AD3F4-8547-420B-8E7A-D7E283E2DB69}" dt="2022-04-04T12:04:42.101" v="255" actId="2696"/>
        <pc:sldMkLst>
          <pc:docMk/>
          <pc:sldMk cId="830148246" sldId="379"/>
        </pc:sldMkLst>
        <pc:spChg chg="mod">
          <ac:chgData name="Brunet, Robert" userId="d0d781c9-e5cd-4a18-94f6-6f089ebe48d8" providerId="ADAL" clId="{845AD3F4-8547-420B-8E7A-D7E283E2DB69}" dt="2022-04-04T12:00:27.414" v="128"/>
          <ac:spMkLst>
            <pc:docMk/>
            <pc:sldMk cId="830148246" sldId="37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29458992" sldId="380"/>
        </pc:sldMkLst>
        <pc:spChg chg="mod">
          <ac:chgData name="Brunet, Robert" userId="d0d781c9-e5cd-4a18-94f6-6f089ebe48d8" providerId="ADAL" clId="{845AD3F4-8547-420B-8E7A-D7E283E2DB69}" dt="2022-04-04T12:00:27.414" v="128"/>
          <ac:spMkLst>
            <pc:docMk/>
            <pc:sldMk cId="1129458992" sldId="38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743059579" sldId="381"/>
        </pc:sldMkLst>
        <pc:spChg chg="mod">
          <ac:chgData name="Brunet, Robert" userId="d0d781c9-e5cd-4a18-94f6-6f089ebe48d8" providerId="ADAL" clId="{845AD3F4-8547-420B-8E7A-D7E283E2DB69}" dt="2022-04-04T12:00:27.414" v="128"/>
          <ac:spMkLst>
            <pc:docMk/>
            <pc:sldMk cId="743059579" sldId="38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857792275" sldId="382"/>
        </pc:sldMkLst>
        <pc:spChg chg="mod">
          <ac:chgData name="Brunet, Robert" userId="d0d781c9-e5cd-4a18-94f6-6f089ebe48d8" providerId="ADAL" clId="{845AD3F4-8547-420B-8E7A-D7E283E2DB69}" dt="2022-04-04T12:00:27.414" v="128"/>
          <ac:spMkLst>
            <pc:docMk/>
            <pc:sldMk cId="1857792275" sldId="38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403337791" sldId="383"/>
        </pc:sldMkLst>
        <pc:spChg chg="mod">
          <ac:chgData name="Brunet, Robert" userId="d0d781c9-e5cd-4a18-94f6-6f089ebe48d8" providerId="ADAL" clId="{845AD3F4-8547-420B-8E7A-D7E283E2DB69}" dt="2022-04-04T12:00:27.414" v="128"/>
          <ac:spMkLst>
            <pc:docMk/>
            <pc:sldMk cId="2403337791" sldId="38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05322048" sldId="384"/>
        </pc:sldMkLst>
        <pc:spChg chg="mod">
          <ac:chgData name="Brunet, Robert" userId="d0d781c9-e5cd-4a18-94f6-6f089ebe48d8" providerId="ADAL" clId="{845AD3F4-8547-420B-8E7A-D7E283E2DB69}" dt="2022-04-04T12:00:27.414" v="128"/>
          <ac:spMkLst>
            <pc:docMk/>
            <pc:sldMk cId="405322048" sldId="38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878501585" sldId="385"/>
        </pc:sldMkLst>
        <pc:spChg chg="mod">
          <ac:chgData name="Brunet, Robert" userId="d0d781c9-e5cd-4a18-94f6-6f089ebe48d8" providerId="ADAL" clId="{845AD3F4-8547-420B-8E7A-D7E283E2DB69}" dt="2022-04-04T12:00:27.414" v="128"/>
          <ac:spMkLst>
            <pc:docMk/>
            <pc:sldMk cId="3878501585" sldId="38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663305038" sldId="386"/>
        </pc:sldMkLst>
        <pc:spChg chg="mod">
          <ac:chgData name="Brunet, Robert" userId="d0d781c9-e5cd-4a18-94f6-6f089ebe48d8" providerId="ADAL" clId="{845AD3F4-8547-420B-8E7A-D7E283E2DB69}" dt="2022-04-04T12:00:27.414" v="128"/>
          <ac:spMkLst>
            <pc:docMk/>
            <pc:sldMk cId="663305038" sldId="38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447839112" sldId="387"/>
        </pc:sldMkLst>
        <pc:spChg chg="mod">
          <ac:chgData name="Brunet, Robert" userId="d0d781c9-e5cd-4a18-94f6-6f089ebe48d8" providerId="ADAL" clId="{845AD3F4-8547-420B-8E7A-D7E283E2DB69}" dt="2022-04-04T12:00:27.414" v="128"/>
          <ac:spMkLst>
            <pc:docMk/>
            <pc:sldMk cId="3447839112" sldId="38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393821961" sldId="388"/>
        </pc:sldMkLst>
        <pc:spChg chg="mod">
          <ac:chgData name="Brunet, Robert" userId="d0d781c9-e5cd-4a18-94f6-6f089ebe48d8" providerId="ADAL" clId="{845AD3F4-8547-420B-8E7A-D7E283E2DB69}" dt="2022-04-04T12:00:27.414" v="128"/>
          <ac:spMkLst>
            <pc:docMk/>
            <pc:sldMk cId="3393821961" sldId="38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704380213" sldId="389"/>
        </pc:sldMkLst>
        <pc:spChg chg="mod">
          <ac:chgData name="Brunet, Robert" userId="d0d781c9-e5cd-4a18-94f6-6f089ebe48d8" providerId="ADAL" clId="{845AD3F4-8547-420B-8E7A-D7E283E2DB69}" dt="2022-04-04T12:00:27.414" v="128"/>
          <ac:spMkLst>
            <pc:docMk/>
            <pc:sldMk cId="704380213" sldId="38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085274053" sldId="390"/>
        </pc:sldMkLst>
        <pc:spChg chg="mod">
          <ac:chgData name="Brunet, Robert" userId="d0d781c9-e5cd-4a18-94f6-6f089ebe48d8" providerId="ADAL" clId="{845AD3F4-8547-420B-8E7A-D7E283E2DB69}" dt="2022-04-04T12:00:27.414" v="128"/>
          <ac:spMkLst>
            <pc:docMk/>
            <pc:sldMk cId="4085274053" sldId="39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44498331" sldId="391"/>
        </pc:sldMkLst>
        <pc:spChg chg="mod">
          <ac:chgData name="Brunet, Robert" userId="d0d781c9-e5cd-4a18-94f6-6f089ebe48d8" providerId="ADAL" clId="{845AD3F4-8547-420B-8E7A-D7E283E2DB69}" dt="2022-04-04T12:00:27.414" v="128"/>
          <ac:spMkLst>
            <pc:docMk/>
            <pc:sldMk cId="144498331" sldId="39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970809508" sldId="392"/>
        </pc:sldMkLst>
        <pc:spChg chg="mod">
          <ac:chgData name="Brunet, Robert" userId="d0d781c9-e5cd-4a18-94f6-6f089ebe48d8" providerId="ADAL" clId="{845AD3F4-8547-420B-8E7A-D7E283E2DB69}" dt="2022-04-04T12:00:27.414" v="128"/>
          <ac:spMkLst>
            <pc:docMk/>
            <pc:sldMk cId="2970809508" sldId="39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054715104" sldId="393"/>
        </pc:sldMkLst>
        <pc:spChg chg="mod">
          <ac:chgData name="Brunet, Robert" userId="d0d781c9-e5cd-4a18-94f6-6f089ebe48d8" providerId="ADAL" clId="{845AD3F4-8547-420B-8E7A-D7E283E2DB69}" dt="2022-04-04T12:00:27.414" v="128"/>
          <ac:spMkLst>
            <pc:docMk/>
            <pc:sldMk cId="4054715104" sldId="39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444097533" sldId="394"/>
        </pc:sldMkLst>
        <pc:spChg chg="mod">
          <ac:chgData name="Brunet, Robert" userId="d0d781c9-e5cd-4a18-94f6-6f089ebe48d8" providerId="ADAL" clId="{845AD3F4-8547-420B-8E7A-D7E283E2DB69}" dt="2022-04-04T12:00:27.414" v="128"/>
          <ac:spMkLst>
            <pc:docMk/>
            <pc:sldMk cId="2444097533" sldId="39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989411737" sldId="395"/>
        </pc:sldMkLst>
        <pc:spChg chg="mod">
          <ac:chgData name="Brunet, Robert" userId="d0d781c9-e5cd-4a18-94f6-6f089ebe48d8" providerId="ADAL" clId="{845AD3F4-8547-420B-8E7A-D7E283E2DB69}" dt="2022-04-04T12:00:27.414" v="128"/>
          <ac:spMkLst>
            <pc:docMk/>
            <pc:sldMk cId="2989411737" sldId="39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517638613" sldId="396"/>
        </pc:sldMkLst>
        <pc:spChg chg="mod">
          <ac:chgData name="Brunet, Robert" userId="d0d781c9-e5cd-4a18-94f6-6f089ebe48d8" providerId="ADAL" clId="{845AD3F4-8547-420B-8E7A-D7E283E2DB69}" dt="2022-04-04T12:00:27.414" v="128"/>
          <ac:spMkLst>
            <pc:docMk/>
            <pc:sldMk cId="2517638613" sldId="39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723912173" sldId="397"/>
        </pc:sldMkLst>
        <pc:spChg chg="mod">
          <ac:chgData name="Brunet, Robert" userId="d0d781c9-e5cd-4a18-94f6-6f089ebe48d8" providerId="ADAL" clId="{845AD3F4-8547-420B-8E7A-D7E283E2DB69}" dt="2022-04-04T12:00:27.414" v="128"/>
          <ac:spMkLst>
            <pc:docMk/>
            <pc:sldMk cId="3723912173" sldId="39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748766815" sldId="398"/>
        </pc:sldMkLst>
        <pc:spChg chg="mod">
          <ac:chgData name="Brunet, Robert" userId="d0d781c9-e5cd-4a18-94f6-6f089ebe48d8" providerId="ADAL" clId="{845AD3F4-8547-420B-8E7A-D7E283E2DB69}" dt="2022-04-04T12:00:27.414" v="128"/>
          <ac:spMkLst>
            <pc:docMk/>
            <pc:sldMk cId="3748766815" sldId="39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32566064" sldId="399"/>
        </pc:sldMkLst>
        <pc:spChg chg="mod">
          <ac:chgData name="Brunet, Robert" userId="d0d781c9-e5cd-4a18-94f6-6f089ebe48d8" providerId="ADAL" clId="{845AD3F4-8547-420B-8E7A-D7E283E2DB69}" dt="2022-04-04T12:00:27.414" v="128"/>
          <ac:spMkLst>
            <pc:docMk/>
            <pc:sldMk cId="432566064" sldId="39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596651824" sldId="400"/>
        </pc:sldMkLst>
        <pc:spChg chg="mod">
          <ac:chgData name="Brunet, Robert" userId="d0d781c9-e5cd-4a18-94f6-6f089ebe48d8" providerId="ADAL" clId="{845AD3F4-8547-420B-8E7A-D7E283E2DB69}" dt="2022-04-04T12:00:27.414" v="128"/>
          <ac:spMkLst>
            <pc:docMk/>
            <pc:sldMk cId="3596651824" sldId="40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542744385" sldId="401"/>
        </pc:sldMkLst>
        <pc:spChg chg="mod">
          <ac:chgData name="Brunet, Robert" userId="d0d781c9-e5cd-4a18-94f6-6f089ebe48d8" providerId="ADAL" clId="{845AD3F4-8547-420B-8E7A-D7E283E2DB69}" dt="2022-04-04T12:00:27.414" v="128"/>
          <ac:spMkLst>
            <pc:docMk/>
            <pc:sldMk cId="3542744385" sldId="40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900293817" sldId="402"/>
        </pc:sldMkLst>
        <pc:spChg chg="mod">
          <ac:chgData name="Brunet, Robert" userId="d0d781c9-e5cd-4a18-94f6-6f089ebe48d8" providerId="ADAL" clId="{845AD3F4-8547-420B-8E7A-D7E283E2DB69}" dt="2022-04-04T12:00:27.414" v="128"/>
          <ac:spMkLst>
            <pc:docMk/>
            <pc:sldMk cId="3900293817" sldId="40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808967401" sldId="403"/>
        </pc:sldMkLst>
        <pc:spChg chg="mod">
          <ac:chgData name="Brunet, Robert" userId="d0d781c9-e5cd-4a18-94f6-6f089ebe48d8" providerId="ADAL" clId="{845AD3F4-8547-420B-8E7A-D7E283E2DB69}" dt="2022-04-04T12:00:27.414" v="128"/>
          <ac:spMkLst>
            <pc:docMk/>
            <pc:sldMk cId="808967401" sldId="40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0403494" sldId="404"/>
        </pc:sldMkLst>
        <pc:spChg chg="mod">
          <ac:chgData name="Brunet, Robert" userId="d0d781c9-e5cd-4a18-94f6-6f089ebe48d8" providerId="ADAL" clId="{845AD3F4-8547-420B-8E7A-D7E283E2DB69}" dt="2022-04-04T12:00:27.414" v="128"/>
          <ac:spMkLst>
            <pc:docMk/>
            <pc:sldMk cId="10403494" sldId="40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93641821" sldId="405"/>
        </pc:sldMkLst>
        <pc:spChg chg="mod">
          <ac:chgData name="Brunet, Robert" userId="d0d781c9-e5cd-4a18-94f6-6f089ebe48d8" providerId="ADAL" clId="{845AD3F4-8547-420B-8E7A-D7E283E2DB69}" dt="2022-04-04T12:00:27.414" v="128"/>
          <ac:spMkLst>
            <pc:docMk/>
            <pc:sldMk cId="1193641821" sldId="40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830550717" sldId="406"/>
        </pc:sldMkLst>
        <pc:spChg chg="mod">
          <ac:chgData name="Brunet, Robert" userId="d0d781c9-e5cd-4a18-94f6-6f089ebe48d8" providerId="ADAL" clId="{845AD3F4-8547-420B-8E7A-D7E283E2DB69}" dt="2022-04-04T12:00:27.414" v="128"/>
          <ac:spMkLst>
            <pc:docMk/>
            <pc:sldMk cId="3830550717" sldId="40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418034962" sldId="407"/>
        </pc:sldMkLst>
        <pc:spChg chg="mod">
          <ac:chgData name="Brunet, Robert" userId="d0d781c9-e5cd-4a18-94f6-6f089ebe48d8" providerId="ADAL" clId="{845AD3F4-8547-420B-8E7A-D7E283E2DB69}" dt="2022-04-04T12:00:27.414" v="128"/>
          <ac:spMkLst>
            <pc:docMk/>
            <pc:sldMk cId="3418034962" sldId="40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493187778" sldId="408"/>
        </pc:sldMkLst>
        <pc:spChg chg="mod">
          <ac:chgData name="Brunet, Robert" userId="d0d781c9-e5cd-4a18-94f6-6f089ebe48d8" providerId="ADAL" clId="{845AD3F4-8547-420B-8E7A-D7E283E2DB69}" dt="2022-04-04T12:00:27.414" v="128"/>
          <ac:spMkLst>
            <pc:docMk/>
            <pc:sldMk cId="1493187778" sldId="408"/>
            <ac:spMk id="4" creationId="{00000000-0000-0000-0000-000000000000}"/>
          </ac:spMkLst>
        </pc:spChg>
      </pc:sldChg>
      <pc:sldChg chg="del">
        <pc:chgData name="Brunet, Robert" userId="d0d781c9-e5cd-4a18-94f6-6f089ebe48d8" providerId="ADAL" clId="{845AD3F4-8547-420B-8E7A-D7E283E2DB69}" dt="2022-04-04T12:04:28.516" v="253" actId="2696"/>
        <pc:sldMkLst>
          <pc:docMk/>
          <pc:sldMk cId="4190085900" sldId="439"/>
        </pc:sldMkLst>
      </pc:sldChg>
      <pc:sldChg chg="del">
        <pc:chgData name="Brunet, Robert" userId="d0d781c9-e5cd-4a18-94f6-6f089ebe48d8" providerId="ADAL" clId="{845AD3F4-8547-420B-8E7A-D7E283E2DB69}" dt="2022-04-04T12:04:28.516" v="253" actId="2696"/>
        <pc:sldMkLst>
          <pc:docMk/>
          <pc:sldMk cId="1407269724" sldId="440"/>
        </pc:sldMkLst>
      </pc:sldChg>
      <pc:sldChg chg="modSp del mod ord">
        <pc:chgData name="Brunet, Robert" userId="d0d781c9-e5cd-4a18-94f6-6f089ebe48d8" providerId="ADAL" clId="{845AD3F4-8547-420B-8E7A-D7E283E2DB69}" dt="2022-04-04T12:04:24.166" v="252" actId="2696"/>
        <pc:sldMkLst>
          <pc:docMk/>
          <pc:sldMk cId="257180943" sldId="441"/>
        </pc:sldMkLst>
        <pc:spChg chg="mod">
          <ac:chgData name="Brunet, Robert" userId="d0d781c9-e5cd-4a18-94f6-6f089ebe48d8" providerId="ADAL" clId="{845AD3F4-8547-420B-8E7A-D7E283E2DB69}" dt="2022-04-04T12:02:35.139" v="198" actId="6549"/>
          <ac:spMkLst>
            <pc:docMk/>
            <pc:sldMk cId="257180943" sldId="441"/>
            <ac:spMk id="3" creationId="{4C17D936-70A4-4BDF-B3D0-B56774A8F421}"/>
          </ac:spMkLst>
        </pc:spChg>
      </pc:sldChg>
      <pc:sldChg chg="modSp del">
        <pc:chgData name="Brunet, Robert" userId="d0d781c9-e5cd-4a18-94f6-6f089ebe48d8" providerId="ADAL" clId="{845AD3F4-8547-420B-8E7A-D7E283E2DB69}" dt="2022-04-04T12:04:42.101" v="255" actId="2696"/>
        <pc:sldMkLst>
          <pc:docMk/>
          <pc:sldMk cId="201399148" sldId="442"/>
        </pc:sldMkLst>
        <pc:spChg chg="mod">
          <ac:chgData name="Brunet, Robert" userId="d0d781c9-e5cd-4a18-94f6-6f089ebe48d8" providerId="ADAL" clId="{845AD3F4-8547-420B-8E7A-D7E283E2DB69}" dt="2022-04-04T12:00:27.414" v="128"/>
          <ac:spMkLst>
            <pc:docMk/>
            <pc:sldMk cId="201399148" sldId="44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134838146" sldId="443"/>
        </pc:sldMkLst>
        <pc:spChg chg="mod">
          <ac:chgData name="Brunet, Robert" userId="d0d781c9-e5cd-4a18-94f6-6f089ebe48d8" providerId="ADAL" clId="{845AD3F4-8547-420B-8E7A-D7E283E2DB69}" dt="2022-04-04T12:00:27.414" v="128"/>
          <ac:spMkLst>
            <pc:docMk/>
            <pc:sldMk cId="2134838146" sldId="44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477242397" sldId="444"/>
        </pc:sldMkLst>
        <pc:spChg chg="mod">
          <ac:chgData name="Brunet, Robert" userId="d0d781c9-e5cd-4a18-94f6-6f089ebe48d8" providerId="ADAL" clId="{845AD3F4-8547-420B-8E7A-D7E283E2DB69}" dt="2022-04-04T12:00:27.414" v="128"/>
          <ac:spMkLst>
            <pc:docMk/>
            <pc:sldMk cId="2477242397" sldId="44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48186405" sldId="445"/>
        </pc:sldMkLst>
        <pc:spChg chg="mod">
          <ac:chgData name="Brunet, Robert" userId="d0d781c9-e5cd-4a18-94f6-6f089ebe48d8" providerId="ADAL" clId="{845AD3F4-8547-420B-8E7A-D7E283E2DB69}" dt="2022-04-04T12:00:27.414" v="128"/>
          <ac:spMkLst>
            <pc:docMk/>
            <pc:sldMk cId="248186405" sldId="44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263286338" sldId="446"/>
        </pc:sldMkLst>
        <pc:spChg chg="mod">
          <ac:chgData name="Brunet, Robert" userId="d0d781c9-e5cd-4a18-94f6-6f089ebe48d8" providerId="ADAL" clId="{845AD3F4-8547-420B-8E7A-D7E283E2DB69}" dt="2022-04-04T12:00:27.414" v="128"/>
          <ac:spMkLst>
            <pc:docMk/>
            <pc:sldMk cId="4263286338" sldId="44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76241585" sldId="447"/>
        </pc:sldMkLst>
        <pc:spChg chg="mod">
          <ac:chgData name="Brunet, Robert" userId="d0d781c9-e5cd-4a18-94f6-6f089ebe48d8" providerId="ADAL" clId="{845AD3F4-8547-420B-8E7A-D7E283E2DB69}" dt="2022-04-04T12:00:27.414" v="128"/>
          <ac:spMkLst>
            <pc:docMk/>
            <pc:sldMk cId="276241585" sldId="44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28030177" sldId="448"/>
        </pc:sldMkLst>
        <pc:spChg chg="mod">
          <ac:chgData name="Brunet, Robert" userId="d0d781c9-e5cd-4a18-94f6-6f089ebe48d8" providerId="ADAL" clId="{845AD3F4-8547-420B-8E7A-D7E283E2DB69}" dt="2022-04-04T12:00:27.414" v="128"/>
          <ac:spMkLst>
            <pc:docMk/>
            <pc:sldMk cId="1128030177" sldId="44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00345982" sldId="449"/>
        </pc:sldMkLst>
        <pc:spChg chg="mod">
          <ac:chgData name="Brunet, Robert" userId="d0d781c9-e5cd-4a18-94f6-6f089ebe48d8" providerId="ADAL" clId="{845AD3F4-8547-420B-8E7A-D7E283E2DB69}" dt="2022-04-04T12:00:27.414" v="128"/>
          <ac:spMkLst>
            <pc:docMk/>
            <pc:sldMk cId="300345982" sldId="44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062024353" sldId="450"/>
        </pc:sldMkLst>
        <pc:spChg chg="mod">
          <ac:chgData name="Brunet, Robert" userId="d0d781c9-e5cd-4a18-94f6-6f089ebe48d8" providerId="ADAL" clId="{845AD3F4-8547-420B-8E7A-D7E283E2DB69}" dt="2022-04-04T12:00:27.414" v="128"/>
          <ac:spMkLst>
            <pc:docMk/>
            <pc:sldMk cId="4062024353" sldId="45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280229498" sldId="452"/>
        </pc:sldMkLst>
        <pc:spChg chg="mod">
          <ac:chgData name="Brunet, Robert" userId="d0d781c9-e5cd-4a18-94f6-6f089ebe48d8" providerId="ADAL" clId="{845AD3F4-8547-420B-8E7A-D7E283E2DB69}" dt="2022-04-04T12:00:27.414" v="128"/>
          <ac:spMkLst>
            <pc:docMk/>
            <pc:sldMk cId="1280229498" sldId="45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916391738" sldId="453"/>
        </pc:sldMkLst>
        <pc:spChg chg="mod">
          <ac:chgData name="Brunet, Robert" userId="d0d781c9-e5cd-4a18-94f6-6f089ebe48d8" providerId="ADAL" clId="{845AD3F4-8547-420B-8E7A-D7E283E2DB69}" dt="2022-04-04T12:00:27.414" v="128"/>
          <ac:spMkLst>
            <pc:docMk/>
            <pc:sldMk cId="2916391738" sldId="45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830530873" sldId="454"/>
        </pc:sldMkLst>
        <pc:spChg chg="mod">
          <ac:chgData name="Brunet, Robert" userId="d0d781c9-e5cd-4a18-94f6-6f089ebe48d8" providerId="ADAL" clId="{845AD3F4-8547-420B-8E7A-D7E283E2DB69}" dt="2022-04-04T12:00:27.414" v="128"/>
          <ac:spMkLst>
            <pc:docMk/>
            <pc:sldMk cId="1830530873" sldId="45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829713322" sldId="455"/>
        </pc:sldMkLst>
        <pc:spChg chg="mod">
          <ac:chgData name="Brunet, Robert" userId="d0d781c9-e5cd-4a18-94f6-6f089ebe48d8" providerId="ADAL" clId="{845AD3F4-8547-420B-8E7A-D7E283E2DB69}" dt="2022-04-04T12:00:27.414" v="128"/>
          <ac:spMkLst>
            <pc:docMk/>
            <pc:sldMk cId="2829713322" sldId="45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950467703" sldId="456"/>
        </pc:sldMkLst>
        <pc:spChg chg="mod">
          <ac:chgData name="Brunet, Robert" userId="d0d781c9-e5cd-4a18-94f6-6f089ebe48d8" providerId="ADAL" clId="{845AD3F4-8547-420B-8E7A-D7E283E2DB69}" dt="2022-04-04T12:00:27.414" v="128"/>
          <ac:spMkLst>
            <pc:docMk/>
            <pc:sldMk cId="1950467703" sldId="45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113165523" sldId="457"/>
        </pc:sldMkLst>
        <pc:spChg chg="mod">
          <ac:chgData name="Brunet, Robert" userId="d0d781c9-e5cd-4a18-94f6-6f089ebe48d8" providerId="ADAL" clId="{845AD3F4-8547-420B-8E7A-D7E283E2DB69}" dt="2022-04-04T12:00:27.414" v="128"/>
          <ac:spMkLst>
            <pc:docMk/>
            <pc:sldMk cId="4113165523" sldId="45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733405309" sldId="458"/>
        </pc:sldMkLst>
        <pc:spChg chg="mod">
          <ac:chgData name="Brunet, Robert" userId="d0d781c9-e5cd-4a18-94f6-6f089ebe48d8" providerId="ADAL" clId="{845AD3F4-8547-420B-8E7A-D7E283E2DB69}" dt="2022-04-04T12:00:27.414" v="128"/>
          <ac:spMkLst>
            <pc:docMk/>
            <pc:sldMk cId="1733405309" sldId="45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9988667" sldId="459"/>
        </pc:sldMkLst>
        <pc:spChg chg="mod">
          <ac:chgData name="Brunet, Robert" userId="d0d781c9-e5cd-4a18-94f6-6f089ebe48d8" providerId="ADAL" clId="{845AD3F4-8547-420B-8E7A-D7E283E2DB69}" dt="2022-04-04T12:00:27.414" v="128"/>
          <ac:spMkLst>
            <pc:docMk/>
            <pc:sldMk cId="119988667" sldId="45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766741554" sldId="460"/>
        </pc:sldMkLst>
        <pc:spChg chg="mod">
          <ac:chgData name="Brunet, Robert" userId="d0d781c9-e5cd-4a18-94f6-6f089ebe48d8" providerId="ADAL" clId="{845AD3F4-8547-420B-8E7A-D7E283E2DB69}" dt="2022-04-04T12:00:27.414" v="128"/>
          <ac:spMkLst>
            <pc:docMk/>
            <pc:sldMk cId="3766741554" sldId="46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650646177" sldId="461"/>
        </pc:sldMkLst>
        <pc:spChg chg="mod">
          <ac:chgData name="Brunet, Robert" userId="d0d781c9-e5cd-4a18-94f6-6f089ebe48d8" providerId="ADAL" clId="{845AD3F4-8547-420B-8E7A-D7E283E2DB69}" dt="2022-04-04T12:00:27.414" v="128"/>
          <ac:spMkLst>
            <pc:docMk/>
            <pc:sldMk cId="650646177" sldId="46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194052911" sldId="462"/>
        </pc:sldMkLst>
        <pc:spChg chg="mod">
          <ac:chgData name="Brunet, Robert" userId="d0d781c9-e5cd-4a18-94f6-6f089ebe48d8" providerId="ADAL" clId="{845AD3F4-8547-420B-8E7A-D7E283E2DB69}" dt="2022-04-04T12:00:27.414" v="128"/>
          <ac:spMkLst>
            <pc:docMk/>
            <pc:sldMk cId="4194052911" sldId="46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467940831" sldId="463"/>
        </pc:sldMkLst>
        <pc:spChg chg="mod">
          <ac:chgData name="Brunet, Robert" userId="d0d781c9-e5cd-4a18-94f6-6f089ebe48d8" providerId="ADAL" clId="{845AD3F4-8547-420B-8E7A-D7E283E2DB69}" dt="2022-04-04T12:00:27.414" v="128"/>
          <ac:spMkLst>
            <pc:docMk/>
            <pc:sldMk cId="3467940831" sldId="46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39484716" sldId="464"/>
        </pc:sldMkLst>
        <pc:spChg chg="mod">
          <ac:chgData name="Brunet, Robert" userId="d0d781c9-e5cd-4a18-94f6-6f089ebe48d8" providerId="ADAL" clId="{845AD3F4-8547-420B-8E7A-D7E283E2DB69}" dt="2022-04-04T12:00:27.414" v="128"/>
          <ac:spMkLst>
            <pc:docMk/>
            <pc:sldMk cId="139484716" sldId="46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49488737" sldId="465"/>
        </pc:sldMkLst>
        <pc:spChg chg="mod">
          <ac:chgData name="Brunet, Robert" userId="d0d781c9-e5cd-4a18-94f6-6f089ebe48d8" providerId="ADAL" clId="{845AD3F4-8547-420B-8E7A-D7E283E2DB69}" dt="2022-04-04T12:00:27.414" v="128"/>
          <ac:spMkLst>
            <pc:docMk/>
            <pc:sldMk cId="1149488737" sldId="46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414835204" sldId="466"/>
        </pc:sldMkLst>
        <pc:spChg chg="mod">
          <ac:chgData name="Brunet, Robert" userId="d0d781c9-e5cd-4a18-94f6-6f089ebe48d8" providerId="ADAL" clId="{845AD3F4-8547-420B-8E7A-D7E283E2DB69}" dt="2022-04-04T12:00:27.414" v="128"/>
          <ac:spMkLst>
            <pc:docMk/>
            <pc:sldMk cId="2414835204" sldId="46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985042067" sldId="469"/>
        </pc:sldMkLst>
        <pc:spChg chg="mod">
          <ac:chgData name="Brunet, Robert" userId="d0d781c9-e5cd-4a18-94f6-6f089ebe48d8" providerId="ADAL" clId="{845AD3F4-8547-420B-8E7A-D7E283E2DB69}" dt="2022-04-04T12:00:27.414" v="128"/>
          <ac:spMkLst>
            <pc:docMk/>
            <pc:sldMk cId="3985042067" sldId="46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102967081" sldId="470"/>
        </pc:sldMkLst>
        <pc:spChg chg="mod">
          <ac:chgData name="Brunet, Robert" userId="d0d781c9-e5cd-4a18-94f6-6f089ebe48d8" providerId="ADAL" clId="{845AD3F4-8547-420B-8E7A-D7E283E2DB69}" dt="2022-04-04T12:00:27.414" v="128"/>
          <ac:spMkLst>
            <pc:docMk/>
            <pc:sldMk cId="4102967081" sldId="47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452138968" sldId="473"/>
        </pc:sldMkLst>
        <pc:spChg chg="mod">
          <ac:chgData name="Brunet, Robert" userId="d0d781c9-e5cd-4a18-94f6-6f089ebe48d8" providerId="ADAL" clId="{845AD3F4-8547-420B-8E7A-D7E283E2DB69}" dt="2022-04-04T12:00:27.414" v="128"/>
          <ac:spMkLst>
            <pc:docMk/>
            <pc:sldMk cId="3452138968" sldId="47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802010888" sldId="474"/>
        </pc:sldMkLst>
        <pc:spChg chg="mod">
          <ac:chgData name="Brunet, Robert" userId="d0d781c9-e5cd-4a18-94f6-6f089ebe48d8" providerId="ADAL" clId="{845AD3F4-8547-420B-8E7A-D7E283E2DB69}" dt="2022-04-04T12:00:27.414" v="128"/>
          <ac:spMkLst>
            <pc:docMk/>
            <pc:sldMk cId="1802010888" sldId="47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262504792" sldId="476"/>
        </pc:sldMkLst>
        <pc:spChg chg="mod">
          <ac:chgData name="Brunet, Robert" userId="d0d781c9-e5cd-4a18-94f6-6f089ebe48d8" providerId="ADAL" clId="{845AD3F4-8547-420B-8E7A-D7E283E2DB69}" dt="2022-04-04T12:00:27.414" v="128"/>
          <ac:spMkLst>
            <pc:docMk/>
            <pc:sldMk cId="1262504792" sldId="47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357219137" sldId="477"/>
        </pc:sldMkLst>
        <pc:spChg chg="mod">
          <ac:chgData name="Brunet, Robert" userId="d0d781c9-e5cd-4a18-94f6-6f089ebe48d8" providerId="ADAL" clId="{845AD3F4-8547-420B-8E7A-D7E283E2DB69}" dt="2022-04-04T12:00:27.414" v="128"/>
          <ac:spMkLst>
            <pc:docMk/>
            <pc:sldMk cId="3357219137" sldId="47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315608807" sldId="478"/>
        </pc:sldMkLst>
        <pc:spChg chg="mod">
          <ac:chgData name="Brunet, Robert" userId="d0d781c9-e5cd-4a18-94f6-6f089ebe48d8" providerId="ADAL" clId="{845AD3F4-8547-420B-8E7A-D7E283E2DB69}" dt="2022-04-04T12:00:27.414" v="128"/>
          <ac:spMkLst>
            <pc:docMk/>
            <pc:sldMk cId="2315608807" sldId="47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579113471" sldId="479"/>
        </pc:sldMkLst>
        <pc:spChg chg="mod">
          <ac:chgData name="Brunet, Robert" userId="d0d781c9-e5cd-4a18-94f6-6f089ebe48d8" providerId="ADAL" clId="{845AD3F4-8547-420B-8E7A-D7E283E2DB69}" dt="2022-04-04T12:00:27.414" v="128"/>
          <ac:spMkLst>
            <pc:docMk/>
            <pc:sldMk cId="1579113471" sldId="47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683376013" sldId="480"/>
        </pc:sldMkLst>
        <pc:spChg chg="mod">
          <ac:chgData name="Brunet, Robert" userId="d0d781c9-e5cd-4a18-94f6-6f089ebe48d8" providerId="ADAL" clId="{845AD3F4-8547-420B-8E7A-D7E283E2DB69}" dt="2022-04-04T12:00:27.414" v="128"/>
          <ac:spMkLst>
            <pc:docMk/>
            <pc:sldMk cId="3683376013" sldId="48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04329887" sldId="481"/>
        </pc:sldMkLst>
        <pc:spChg chg="mod">
          <ac:chgData name="Brunet, Robert" userId="d0d781c9-e5cd-4a18-94f6-6f089ebe48d8" providerId="ADAL" clId="{845AD3F4-8547-420B-8E7A-D7E283E2DB69}" dt="2022-04-04T12:00:27.414" v="128"/>
          <ac:spMkLst>
            <pc:docMk/>
            <pc:sldMk cId="1104329887" sldId="48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4149446117" sldId="482"/>
        </pc:sldMkLst>
        <pc:spChg chg="mod">
          <ac:chgData name="Brunet, Robert" userId="d0d781c9-e5cd-4a18-94f6-6f089ebe48d8" providerId="ADAL" clId="{845AD3F4-8547-420B-8E7A-D7E283E2DB69}" dt="2022-04-04T12:00:27.414" v="128"/>
          <ac:spMkLst>
            <pc:docMk/>
            <pc:sldMk cId="4149446117" sldId="48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623245030" sldId="483"/>
        </pc:sldMkLst>
        <pc:spChg chg="mod">
          <ac:chgData name="Brunet, Robert" userId="d0d781c9-e5cd-4a18-94f6-6f089ebe48d8" providerId="ADAL" clId="{845AD3F4-8547-420B-8E7A-D7E283E2DB69}" dt="2022-04-04T12:00:27.414" v="128"/>
          <ac:spMkLst>
            <pc:docMk/>
            <pc:sldMk cId="3623245030" sldId="48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110107853" sldId="484"/>
        </pc:sldMkLst>
        <pc:spChg chg="mod">
          <ac:chgData name="Brunet, Robert" userId="d0d781c9-e5cd-4a18-94f6-6f089ebe48d8" providerId="ADAL" clId="{845AD3F4-8547-420B-8E7A-D7E283E2DB69}" dt="2022-04-04T12:00:27.414" v="128"/>
          <ac:spMkLst>
            <pc:docMk/>
            <pc:sldMk cId="3110107853" sldId="48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682714091" sldId="485"/>
        </pc:sldMkLst>
        <pc:spChg chg="mod">
          <ac:chgData name="Brunet, Robert" userId="d0d781c9-e5cd-4a18-94f6-6f089ebe48d8" providerId="ADAL" clId="{845AD3F4-8547-420B-8E7A-D7E283E2DB69}" dt="2022-04-04T12:00:27.414" v="128"/>
          <ac:spMkLst>
            <pc:docMk/>
            <pc:sldMk cId="1682714091" sldId="48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90619184" sldId="486"/>
        </pc:sldMkLst>
        <pc:spChg chg="mod">
          <ac:chgData name="Brunet, Robert" userId="d0d781c9-e5cd-4a18-94f6-6f089ebe48d8" providerId="ADAL" clId="{845AD3F4-8547-420B-8E7A-D7E283E2DB69}" dt="2022-04-04T12:00:27.414" v="128"/>
          <ac:spMkLst>
            <pc:docMk/>
            <pc:sldMk cId="290619184" sldId="486"/>
            <ac:spMk id="4" creationId="{00000000-0000-0000-0000-000000000000}"/>
          </ac:spMkLst>
        </pc:spChg>
      </pc:sldChg>
      <pc:sldChg chg="del">
        <pc:chgData name="Brunet, Robert" userId="d0d781c9-e5cd-4a18-94f6-6f089ebe48d8" providerId="ADAL" clId="{845AD3F4-8547-420B-8E7A-D7E283E2DB69}" dt="2022-04-04T12:04:42.101" v="255" actId="2696"/>
        <pc:sldMkLst>
          <pc:docMk/>
          <pc:sldMk cId="522243404" sldId="487"/>
        </pc:sldMkLst>
      </pc:sldChg>
      <pc:sldChg chg="del">
        <pc:chgData name="Brunet, Robert" userId="d0d781c9-e5cd-4a18-94f6-6f089ebe48d8" providerId="ADAL" clId="{845AD3F4-8547-420B-8E7A-D7E283E2DB69}" dt="2022-04-04T12:04:42.101" v="255" actId="2696"/>
        <pc:sldMkLst>
          <pc:docMk/>
          <pc:sldMk cId="4162821993" sldId="488"/>
        </pc:sldMkLst>
      </pc:sldChg>
      <pc:sldChg chg="modSp del">
        <pc:chgData name="Brunet, Robert" userId="d0d781c9-e5cd-4a18-94f6-6f089ebe48d8" providerId="ADAL" clId="{845AD3F4-8547-420B-8E7A-D7E283E2DB69}" dt="2022-04-04T12:04:42.101" v="255" actId="2696"/>
        <pc:sldMkLst>
          <pc:docMk/>
          <pc:sldMk cId="101536352" sldId="489"/>
        </pc:sldMkLst>
        <pc:spChg chg="mod">
          <ac:chgData name="Brunet, Robert" userId="d0d781c9-e5cd-4a18-94f6-6f089ebe48d8" providerId="ADAL" clId="{845AD3F4-8547-420B-8E7A-D7E283E2DB69}" dt="2022-04-04T12:00:27.414" v="128"/>
          <ac:spMkLst>
            <pc:docMk/>
            <pc:sldMk cId="101536352" sldId="48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327941967" sldId="490"/>
        </pc:sldMkLst>
        <pc:spChg chg="mod">
          <ac:chgData name="Brunet, Robert" userId="d0d781c9-e5cd-4a18-94f6-6f089ebe48d8" providerId="ADAL" clId="{845AD3F4-8547-420B-8E7A-D7E283E2DB69}" dt="2022-04-04T12:00:27.414" v="128"/>
          <ac:spMkLst>
            <pc:docMk/>
            <pc:sldMk cId="1327941967" sldId="49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949742495" sldId="491"/>
        </pc:sldMkLst>
        <pc:spChg chg="mod">
          <ac:chgData name="Brunet, Robert" userId="d0d781c9-e5cd-4a18-94f6-6f089ebe48d8" providerId="ADAL" clId="{845AD3F4-8547-420B-8E7A-D7E283E2DB69}" dt="2022-04-04T12:00:27.414" v="128"/>
          <ac:spMkLst>
            <pc:docMk/>
            <pc:sldMk cId="949742495" sldId="49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237087522" sldId="492"/>
        </pc:sldMkLst>
        <pc:spChg chg="mod">
          <ac:chgData name="Brunet, Robert" userId="d0d781c9-e5cd-4a18-94f6-6f089ebe48d8" providerId="ADAL" clId="{845AD3F4-8547-420B-8E7A-D7E283E2DB69}" dt="2022-04-04T12:00:27.414" v="128"/>
          <ac:spMkLst>
            <pc:docMk/>
            <pc:sldMk cId="2237087522" sldId="49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084568278" sldId="493"/>
        </pc:sldMkLst>
        <pc:spChg chg="mod">
          <ac:chgData name="Brunet, Robert" userId="d0d781c9-e5cd-4a18-94f6-6f089ebe48d8" providerId="ADAL" clId="{845AD3F4-8547-420B-8E7A-D7E283E2DB69}" dt="2022-04-04T12:00:27.414" v="128"/>
          <ac:spMkLst>
            <pc:docMk/>
            <pc:sldMk cId="1084568278" sldId="49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648590707" sldId="494"/>
        </pc:sldMkLst>
        <pc:spChg chg="mod">
          <ac:chgData name="Brunet, Robert" userId="d0d781c9-e5cd-4a18-94f6-6f089ebe48d8" providerId="ADAL" clId="{845AD3F4-8547-420B-8E7A-D7E283E2DB69}" dt="2022-04-04T12:00:27.414" v="128"/>
          <ac:spMkLst>
            <pc:docMk/>
            <pc:sldMk cId="648590707" sldId="49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859385929" sldId="495"/>
        </pc:sldMkLst>
        <pc:spChg chg="mod">
          <ac:chgData name="Brunet, Robert" userId="d0d781c9-e5cd-4a18-94f6-6f089ebe48d8" providerId="ADAL" clId="{845AD3F4-8547-420B-8E7A-D7E283E2DB69}" dt="2022-04-04T12:00:27.414" v="128"/>
          <ac:spMkLst>
            <pc:docMk/>
            <pc:sldMk cId="2859385929" sldId="495"/>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0847577" sldId="496"/>
        </pc:sldMkLst>
        <pc:spChg chg="mod">
          <ac:chgData name="Brunet, Robert" userId="d0d781c9-e5cd-4a18-94f6-6f089ebe48d8" providerId="ADAL" clId="{845AD3F4-8547-420B-8E7A-D7E283E2DB69}" dt="2022-04-04T12:00:27.414" v="128"/>
          <ac:spMkLst>
            <pc:docMk/>
            <pc:sldMk cId="30847577" sldId="496"/>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068312026" sldId="497"/>
        </pc:sldMkLst>
        <pc:spChg chg="mod">
          <ac:chgData name="Brunet, Robert" userId="d0d781c9-e5cd-4a18-94f6-6f089ebe48d8" providerId="ADAL" clId="{845AD3F4-8547-420B-8E7A-D7E283E2DB69}" dt="2022-04-04T12:00:27.414" v="128"/>
          <ac:spMkLst>
            <pc:docMk/>
            <pc:sldMk cId="1068312026" sldId="497"/>
            <ac:spMk id="4" creationId="{00000000-0000-0000-0000-000000000000}"/>
          </ac:spMkLst>
        </pc:spChg>
      </pc:sldChg>
      <pc:sldChg chg="del">
        <pc:chgData name="Brunet, Robert" userId="d0d781c9-e5cd-4a18-94f6-6f089ebe48d8" providerId="ADAL" clId="{845AD3F4-8547-420B-8E7A-D7E283E2DB69}" dt="2022-04-04T12:04:42.101" v="255" actId="2696"/>
        <pc:sldMkLst>
          <pc:docMk/>
          <pc:sldMk cId="3222463670" sldId="498"/>
        </pc:sldMkLst>
      </pc:sldChg>
      <pc:sldChg chg="modSp del">
        <pc:chgData name="Brunet, Robert" userId="d0d781c9-e5cd-4a18-94f6-6f089ebe48d8" providerId="ADAL" clId="{845AD3F4-8547-420B-8E7A-D7E283E2DB69}" dt="2022-04-04T12:04:42.101" v="255" actId="2696"/>
        <pc:sldMkLst>
          <pc:docMk/>
          <pc:sldMk cId="4022196126" sldId="499"/>
        </pc:sldMkLst>
        <pc:spChg chg="mod">
          <ac:chgData name="Brunet, Robert" userId="d0d781c9-e5cd-4a18-94f6-6f089ebe48d8" providerId="ADAL" clId="{845AD3F4-8547-420B-8E7A-D7E283E2DB69}" dt="2022-04-04T12:00:27.414" v="128"/>
          <ac:spMkLst>
            <pc:docMk/>
            <pc:sldMk cId="4022196126" sldId="49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167415679" sldId="500"/>
        </pc:sldMkLst>
        <pc:spChg chg="mod">
          <ac:chgData name="Brunet, Robert" userId="d0d781c9-e5cd-4a18-94f6-6f089ebe48d8" providerId="ADAL" clId="{845AD3F4-8547-420B-8E7A-D7E283E2DB69}" dt="2022-04-04T12:00:27.414" v="128"/>
          <ac:spMkLst>
            <pc:docMk/>
            <pc:sldMk cId="2167415679" sldId="50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790148077" sldId="501"/>
        </pc:sldMkLst>
        <pc:spChg chg="mod">
          <ac:chgData name="Brunet, Robert" userId="d0d781c9-e5cd-4a18-94f6-6f089ebe48d8" providerId="ADAL" clId="{845AD3F4-8547-420B-8E7A-D7E283E2DB69}" dt="2022-04-04T12:00:27.414" v="128"/>
          <ac:spMkLst>
            <pc:docMk/>
            <pc:sldMk cId="790148077" sldId="50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085647178" sldId="502"/>
        </pc:sldMkLst>
        <pc:spChg chg="mod">
          <ac:chgData name="Brunet, Robert" userId="d0d781c9-e5cd-4a18-94f6-6f089ebe48d8" providerId="ADAL" clId="{845AD3F4-8547-420B-8E7A-D7E283E2DB69}" dt="2022-04-04T12:00:27.414" v="128"/>
          <ac:spMkLst>
            <pc:docMk/>
            <pc:sldMk cId="2085647178" sldId="50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93559017" sldId="503"/>
        </pc:sldMkLst>
        <pc:spChg chg="mod">
          <ac:chgData name="Brunet, Robert" userId="d0d781c9-e5cd-4a18-94f6-6f089ebe48d8" providerId="ADAL" clId="{845AD3F4-8547-420B-8E7A-D7E283E2DB69}" dt="2022-04-04T12:00:27.414" v="128"/>
          <ac:spMkLst>
            <pc:docMk/>
            <pc:sldMk cId="193559017" sldId="503"/>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693124440" sldId="504"/>
        </pc:sldMkLst>
        <pc:spChg chg="mod">
          <ac:chgData name="Brunet, Robert" userId="d0d781c9-e5cd-4a18-94f6-6f089ebe48d8" providerId="ADAL" clId="{845AD3F4-8547-420B-8E7A-D7E283E2DB69}" dt="2022-04-04T12:00:27.414" v="128"/>
          <ac:spMkLst>
            <pc:docMk/>
            <pc:sldMk cId="1693124440" sldId="504"/>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179168128" sldId="505"/>
        </pc:sldMkLst>
        <pc:spChg chg="mod">
          <ac:chgData name="Brunet, Robert" userId="d0d781c9-e5cd-4a18-94f6-6f089ebe48d8" providerId="ADAL" clId="{845AD3F4-8547-420B-8E7A-D7E283E2DB69}" dt="2022-04-04T12:00:27.414" v="128"/>
          <ac:spMkLst>
            <pc:docMk/>
            <pc:sldMk cId="1179168128" sldId="505"/>
            <ac:spMk id="4" creationId="{00000000-0000-0000-0000-000000000000}"/>
          </ac:spMkLst>
        </pc:spChg>
      </pc:sldChg>
      <pc:sldChg chg="del">
        <pc:chgData name="Brunet, Robert" userId="d0d781c9-e5cd-4a18-94f6-6f089ebe48d8" providerId="ADAL" clId="{845AD3F4-8547-420B-8E7A-D7E283E2DB69}" dt="2022-04-04T11:55:15.123" v="122" actId="2696"/>
        <pc:sldMkLst>
          <pc:docMk/>
          <pc:sldMk cId="4051578524" sldId="506"/>
        </pc:sldMkLst>
      </pc:sldChg>
      <pc:sldChg chg="del">
        <pc:chgData name="Brunet, Robert" userId="d0d781c9-e5cd-4a18-94f6-6f089ebe48d8" providerId="ADAL" clId="{845AD3F4-8547-420B-8E7A-D7E283E2DB69}" dt="2022-04-04T12:04:42.101" v="255" actId="2696"/>
        <pc:sldMkLst>
          <pc:docMk/>
          <pc:sldMk cId="2227499064" sldId="507"/>
        </pc:sldMkLst>
      </pc:sldChg>
      <pc:sldChg chg="modSp del">
        <pc:chgData name="Brunet, Robert" userId="d0d781c9-e5cd-4a18-94f6-6f089ebe48d8" providerId="ADAL" clId="{845AD3F4-8547-420B-8E7A-D7E283E2DB69}" dt="2022-04-04T12:04:42.101" v="255" actId="2696"/>
        <pc:sldMkLst>
          <pc:docMk/>
          <pc:sldMk cId="1526366442" sldId="508"/>
        </pc:sldMkLst>
        <pc:spChg chg="mod">
          <ac:chgData name="Brunet, Robert" userId="d0d781c9-e5cd-4a18-94f6-6f089ebe48d8" providerId="ADAL" clId="{845AD3F4-8547-420B-8E7A-D7E283E2DB69}" dt="2022-04-04T12:00:27.414" v="128"/>
          <ac:spMkLst>
            <pc:docMk/>
            <pc:sldMk cId="1526366442" sldId="50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946940841" sldId="509"/>
        </pc:sldMkLst>
        <pc:spChg chg="mod">
          <ac:chgData name="Brunet, Robert" userId="d0d781c9-e5cd-4a18-94f6-6f089ebe48d8" providerId="ADAL" clId="{845AD3F4-8547-420B-8E7A-D7E283E2DB69}" dt="2022-04-04T12:00:27.414" v="128"/>
          <ac:spMkLst>
            <pc:docMk/>
            <pc:sldMk cId="2946940841" sldId="50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709407248" sldId="510"/>
        </pc:sldMkLst>
        <pc:spChg chg="mod">
          <ac:chgData name="Brunet, Robert" userId="d0d781c9-e5cd-4a18-94f6-6f089ebe48d8" providerId="ADAL" clId="{845AD3F4-8547-420B-8E7A-D7E283E2DB69}" dt="2022-04-04T12:00:27.414" v="128"/>
          <ac:spMkLst>
            <pc:docMk/>
            <pc:sldMk cId="2709407248" sldId="51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911054369" sldId="511"/>
        </pc:sldMkLst>
        <pc:spChg chg="mod">
          <ac:chgData name="Brunet, Robert" userId="d0d781c9-e5cd-4a18-94f6-6f089ebe48d8" providerId="ADAL" clId="{845AD3F4-8547-420B-8E7A-D7E283E2DB69}" dt="2022-04-04T12:00:27.414" v="128"/>
          <ac:spMkLst>
            <pc:docMk/>
            <pc:sldMk cId="911054369" sldId="51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27208292" sldId="512"/>
        </pc:sldMkLst>
        <pc:spChg chg="mod">
          <ac:chgData name="Brunet, Robert" userId="d0d781c9-e5cd-4a18-94f6-6f089ebe48d8" providerId="ADAL" clId="{845AD3F4-8547-420B-8E7A-D7E283E2DB69}" dt="2022-04-04T12:00:27.414" v="128"/>
          <ac:spMkLst>
            <pc:docMk/>
            <pc:sldMk cId="227208292" sldId="51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023858121" sldId="513"/>
        </pc:sldMkLst>
        <pc:spChg chg="mod">
          <ac:chgData name="Brunet, Robert" userId="d0d781c9-e5cd-4a18-94f6-6f089ebe48d8" providerId="ADAL" clId="{845AD3F4-8547-420B-8E7A-D7E283E2DB69}" dt="2022-04-04T12:00:27.414" v="128"/>
          <ac:spMkLst>
            <pc:docMk/>
            <pc:sldMk cId="2023858121" sldId="513"/>
            <ac:spMk id="4" creationId="{00000000-0000-0000-0000-000000000000}"/>
          </ac:spMkLst>
        </pc:spChg>
      </pc:sldChg>
      <pc:sldChg chg="del">
        <pc:chgData name="Brunet, Robert" userId="d0d781c9-e5cd-4a18-94f6-6f089ebe48d8" providerId="ADAL" clId="{845AD3F4-8547-420B-8E7A-D7E283E2DB69}" dt="2022-04-04T11:55:15.123" v="122" actId="2696"/>
        <pc:sldMkLst>
          <pc:docMk/>
          <pc:sldMk cId="1411231285" sldId="514"/>
        </pc:sldMkLst>
      </pc:sldChg>
      <pc:sldChg chg="modSp del">
        <pc:chgData name="Brunet, Robert" userId="d0d781c9-e5cd-4a18-94f6-6f089ebe48d8" providerId="ADAL" clId="{845AD3F4-8547-420B-8E7A-D7E283E2DB69}" dt="2022-04-04T12:04:42.101" v="255" actId="2696"/>
        <pc:sldMkLst>
          <pc:docMk/>
          <pc:sldMk cId="3850753481" sldId="515"/>
        </pc:sldMkLst>
        <pc:spChg chg="mod">
          <ac:chgData name="Brunet, Robert" userId="d0d781c9-e5cd-4a18-94f6-6f089ebe48d8" providerId="ADAL" clId="{845AD3F4-8547-420B-8E7A-D7E283E2DB69}" dt="2022-04-04T12:00:27.414" v="128"/>
          <ac:spMkLst>
            <pc:docMk/>
            <pc:sldMk cId="3850753481" sldId="515"/>
            <ac:spMk id="4" creationId="{00000000-0000-0000-0000-000000000000}"/>
          </ac:spMkLst>
        </pc:spChg>
      </pc:sldChg>
      <pc:sldChg chg="addSp delSp modSp mod">
        <pc:chgData name="Brunet, Robert" userId="d0d781c9-e5cd-4a18-94f6-6f089ebe48d8" providerId="ADAL" clId="{845AD3F4-8547-420B-8E7A-D7E283E2DB69}" dt="2022-04-05T09:35:06.190" v="1970" actId="20577"/>
        <pc:sldMkLst>
          <pc:docMk/>
          <pc:sldMk cId="3454479090" sldId="516"/>
        </pc:sldMkLst>
        <pc:spChg chg="add mod">
          <ac:chgData name="Brunet, Robert" userId="d0d781c9-e5cd-4a18-94f6-6f089ebe48d8" providerId="ADAL" clId="{845AD3F4-8547-420B-8E7A-D7E283E2DB69}" dt="2022-04-05T09:35:06.190" v="1970" actId="20577"/>
          <ac:spMkLst>
            <pc:docMk/>
            <pc:sldMk cId="3454479090" sldId="516"/>
            <ac:spMk id="5" creationId="{3909390B-8576-4CEA-8339-56BF3359EDA1}"/>
          </ac:spMkLst>
        </pc:spChg>
        <pc:spChg chg="del">
          <ac:chgData name="Brunet, Robert" userId="d0d781c9-e5cd-4a18-94f6-6f089ebe48d8" providerId="ADAL" clId="{845AD3F4-8547-420B-8E7A-D7E283E2DB69}" dt="2022-04-04T12:01:03.189" v="162" actId="478"/>
          <ac:spMkLst>
            <pc:docMk/>
            <pc:sldMk cId="3454479090" sldId="516"/>
            <ac:spMk id="5" creationId="{82569249-C02B-4511-AD1D-587EA35928F0}"/>
          </ac:spMkLst>
        </pc:spChg>
        <pc:spChg chg="del">
          <ac:chgData name="Brunet, Robert" userId="d0d781c9-e5cd-4a18-94f6-6f089ebe48d8" providerId="ADAL" clId="{845AD3F4-8547-420B-8E7A-D7E283E2DB69}" dt="2022-04-04T12:01:03.855" v="163" actId="478"/>
          <ac:spMkLst>
            <pc:docMk/>
            <pc:sldMk cId="3454479090" sldId="516"/>
            <ac:spMk id="8" creationId="{F6DAFB3F-27D0-4897-B35A-C92DF511B0BE}"/>
          </ac:spMkLst>
        </pc:spChg>
        <pc:spChg chg="add del mod">
          <ac:chgData name="Brunet, Robert" userId="d0d781c9-e5cd-4a18-94f6-6f089ebe48d8" providerId="ADAL" clId="{845AD3F4-8547-420B-8E7A-D7E283E2DB69}" dt="2022-04-05T06:22:41.247" v="606" actId="478"/>
          <ac:spMkLst>
            <pc:docMk/>
            <pc:sldMk cId="3454479090" sldId="516"/>
            <ac:spMk id="9" creationId="{9523DE85-24A5-472C-A0AC-B44ADE4DD4BE}"/>
          </ac:spMkLst>
        </pc:spChg>
        <pc:spChg chg="add del mod">
          <ac:chgData name="Brunet, Robert" userId="d0d781c9-e5cd-4a18-94f6-6f089ebe48d8" providerId="ADAL" clId="{845AD3F4-8547-420B-8E7A-D7E283E2DB69}" dt="2022-04-05T06:21:42.257" v="567" actId="478"/>
          <ac:spMkLst>
            <pc:docMk/>
            <pc:sldMk cId="3454479090" sldId="516"/>
            <ac:spMk id="10" creationId="{35C54CEE-9714-4E01-A046-CDD989F2556D}"/>
          </ac:spMkLst>
        </pc:spChg>
        <pc:spChg chg="add mod">
          <ac:chgData name="Brunet, Robert" userId="d0d781c9-e5cd-4a18-94f6-6f089ebe48d8" providerId="ADAL" clId="{845AD3F4-8547-420B-8E7A-D7E283E2DB69}" dt="2022-04-05T06:24:33.430" v="655" actId="14100"/>
          <ac:spMkLst>
            <pc:docMk/>
            <pc:sldMk cId="3454479090" sldId="516"/>
            <ac:spMk id="11" creationId="{0677DB32-C49C-4737-A227-708974771C83}"/>
          </ac:spMkLst>
        </pc:spChg>
        <pc:picChg chg="del">
          <ac:chgData name="Brunet, Robert" userId="d0d781c9-e5cd-4a18-94f6-6f089ebe48d8" providerId="ADAL" clId="{845AD3F4-8547-420B-8E7A-D7E283E2DB69}" dt="2022-04-04T12:01:01.279" v="160" actId="478"/>
          <ac:picMkLst>
            <pc:docMk/>
            <pc:sldMk cId="3454479090" sldId="516"/>
            <ac:picMk id="4" creationId="{84C4061A-D2FC-4AA2-85A4-85495DA5ED05}"/>
          </ac:picMkLst>
        </pc:picChg>
        <pc:picChg chg="del">
          <ac:chgData name="Brunet, Robert" userId="d0d781c9-e5cd-4a18-94f6-6f089ebe48d8" providerId="ADAL" clId="{845AD3F4-8547-420B-8E7A-D7E283E2DB69}" dt="2022-04-04T12:01:00.370" v="158" actId="478"/>
          <ac:picMkLst>
            <pc:docMk/>
            <pc:sldMk cId="3454479090" sldId="516"/>
            <ac:picMk id="7" creationId="{31D66D21-72B3-4383-B6F4-91FEC947E46E}"/>
          </ac:picMkLst>
        </pc:picChg>
        <pc:picChg chg="del">
          <ac:chgData name="Brunet, Robert" userId="d0d781c9-e5cd-4a18-94f6-6f089ebe48d8" providerId="ADAL" clId="{845AD3F4-8547-420B-8E7A-D7E283E2DB69}" dt="2022-04-04T12:01:01.764" v="161" actId="478"/>
          <ac:picMkLst>
            <pc:docMk/>
            <pc:sldMk cId="3454479090" sldId="516"/>
            <ac:picMk id="1026" creationId="{87D355F8-0CA4-449D-BC12-B25EC75F101C}"/>
          </ac:picMkLst>
        </pc:picChg>
        <pc:picChg chg="del">
          <ac:chgData name="Brunet, Robert" userId="d0d781c9-e5cd-4a18-94f6-6f089ebe48d8" providerId="ADAL" clId="{845AD3F4-8547-420B-8E7A-D7E283E2DB69}" dt="2022-04-04T12:01:00.751" v="159" actId="478"/>
          <ac:picMkLst>
            <pc:docMk/>
            <pc:sldMk cId="3454479090" sldId="516"/>
            <ac:picMk id="1028" creationId="{117CBE5C-9888-4AB6-A514-F9123C84EE77}"/>
          </ac:picMkLst>
        </pc:picChg>
      </pc:sldChg>
      <pc:sldChg chg="modSp del">
        <pc:chgData name="Brunet, Robert" userId="d0d781c9-e5cd-4a18-94f6-6f089ebe48d8" providerId="ADAL" clId="{845AD3F4-8547-420B-8E7A-D7E283E2DB69}" dt="2022-04-04T12:04:42.101" v="255" actId="2696"/>
        <pc:sldMkLst>
          <pc:docMk/>
          <pc:sldMk cId="1012919968" sldId="517"/>
        </pc:sldMkLst>
        <pc:spChg chg="mod">
          <ac:chgData name="Brunet, Robert" userId="d0d781c9-e5cd-4a18-94f6-6f089ebe48d8" providerId="ADAL" clId="{845AD3F4-8547-420B-8E7A-D7E283E2DB69}" dt="2022-04-04T12:00:27.414" v="128"/>
          <ac:spMkLst>
            <pc:docMk/>
            <pc:sldMk cId="1012919968" sldId="517"/>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3897696277" sldId="518"/>
        </pc:sldMkLst>
        <pc:spChg chg="mod">
          <ac:chgData name="Brunet, Robert" userId="d0d781c9-e5cd-4a18-94f6-6f089ebe48d8" providerId="ADAL" clId="{845AD3F4-8547-420B-8E7A-D7E283E2DB69}" dt="2022-04-04T12:00:27.414" v="128"/>
          <ac:spMkLst>
            <pc:docMk/>
            <pc:sldMk cId="3897696277" sldId="518"/>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736185599" sldId="519"/>
        </pc:sldMkLst>
        <pc:spChg chg="mod">
          <ac:chgData name="Brunet, Robert" userId="d0d781c9-e5cd-4a18-94f6-6f089ebe48d8" providerId="ADAL" clId="{845AD3F4-8547-420B-8E7A-D7E283E2DB69}" dt="2022-04-04T12:00:27.414" v="128"/>
          <ac:spMkLst>
            <pc:docMk/>
            <pc:sldMk cId="1736185599" sldId="519"/>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812523207" sldId="520"/>
        </pc:sldMkLst>
        <pc:spChg chg="mod">
          <ac:chgData name="Brunet, Robert" userId="d0d781c9-e5cd-4a18-94f6-6f089ebe48d8" providerId="ADAL" clId="{845AD3F4-8547-420B-8E7A-D7E283E2DB69}" dt="2022-04-04T12:00:27.414" v="128"/>
          <ac:spMkLst>
            <pc:docMk/>
            <pc:sldMk cId="812523207" sldId="520"/>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324228318" sldId="521"/>
        </pc:sldMkLst>
        <pc:spChg chg="mod">
          <ac:chgData name="Brunet, Robert" userId="d0d781c9-e5cd-4a18-94f6-6f089ebe48d8" providerId="ADAL" clId="{845AD3F4-8547-420B-8E7A-D7E283E2DB69}" dt="2022-04-04T12:00:27.414" v="128"/>
          <ac:spMkLst>
            <pc:docMk/>
            <pc:sldMk cId="2324228318" sldId="521"/>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1963680255" sldId="522"/>
        </pc:sldMkLst>
        <pc:spChg chg="mod">
          <ac:chgData name="Brunet, Robert" userId="d0d781c9-e5cd-4a18-94f6-6f089ebe48d8" providerId="ADAL" clId="{845AD3F4-8547-420B-8E7A-D7E283E2DB69}" dt="2022-04-04T12:00:27.414" v="128"/>
          <ac:spMkLst>
            <pc:docMk/>
            <pc:sldMk cId="1963680255" sldId="522"/>
            <ac:spMk id="4" creationId="{00000000-0000-0000-0000-000000000000}"/>
          </ac:spMkLst>
        </pc:spChg>
      </pc:sldChg>
      <pc:sldChg chg="modSp del">
        <pc:chgData name="Brunet, Robert" userId="d0d781c9-e5cd-4a18-94f6-6f089ebe48d8" providerId="ADAL" clId="{845AD3F4-8547-420B-8E7A-D7E283E2DB69}" dt="2022-04-04T12:04:42.101" v="255" actId="2696"/>
        <pc:sldMkLst>
          <pc:docMk/>
          <pc:sldMk cId="2280451904" sldId="523"/>
        </pc:sldMkLst>
        <pc:spChg chg="mod">
          <ac:chgData name="Brunet, Robert" userId="d0d781c9-e5cd-4a18-94f6-6f089ebe48d8" providerId="ADAL" clId="{845AD3F4-8547-420B-8E7A-D7E283E2DB69}" dt="2022-04-04T12:00:27.414" v="128"/>
          <ac:spMkLst>
            <pc:docMk/>
            <pc:sldMk cId="2280451904" sldId="523"/>
            <ac:spMk id="4" creationId="{00000000-0000-0000-0000-000000000000}"/>
          </ac:spMkLst>
        </pc:spChg>
      </pc:sldChg>
      <pc:sldChg chg="addSp modSp new del mod ord">
        <pc:chgData name="Brunet, Robert" userId="d0d781c9-e5cd-4a18-94f6-6f089ebe48d8" providerId="ADAL" clId="{845AD3F4-8547-420B-8E7A-D7E283E2DB69}" dt="2022-04-04T12:02:31.586" v="197" actId="2696"/>
        <pc:sldMkLst>
          <pc:docMk/>
          <pc:sldMk cId="2624827828" sldId="524"/>
        </pc:sldMkLst>
        <pc:spChg chg="add mod">
          <ac:chgData name="Brunet, Robert" userId="d0d781c9-e5cd-4a18-94f6-6f089ebe48d8" providerId="ADAL" clId="{845AD3F4-8547-420B-8E7A-D7E283E2DB69}" dt="2022-04-04T12:00:46.155" v="156" actId="20577"/>
          <ac:spMkLst>
            <pc:docMk/>
            <pc:sldMk cId="2624827828" sldId="524"/>
            <ac:spMk id="2" creationId="{24BA70F3-AFA1-4163-B0F1-F6BD5DB4F865}"/>
          </ac:spMkLst>
        </pc:spChg>
      </pc:sldChg>
      <pc:sldChg chg="addSp delSp modSp add del mod">
        <pc:chgData name="Brunet, Robert" userId="d0d781c9-e5cd-4a18-94f6-6f089ebe48d8" providerId="ADAL" clId="{845AD3F4-8547-420B-8E7A-D7E283E2DB69}" dt="2022-04-05T06:24:36.517" v="656" actId="2696"/>
        <pc:sldMkLst>
          <pc:docMk/>
          <pc:sldMk cId="456853456" sldId="525"/>
        </pc:sldMkLst>
        <pc:spChg chg="add del mod">
          <ac:chgData name="Brunet, Robert" userId="d0d781c9-e5cd-4a18-94f6-6f089ebe48d8" providerId="ADAL" clId="{845AD3F4-8547-420B-8E7A-D7E283E2DB69}" dt="2022-04-04T12:11:15.626" v="271" actId="478"/>
          <ac:spMkLst>
            <pc:docMk/>
            <pc:sldMk cId="456853456" sldId="525"/>
            <ac:spMk id="3" creationId="{397AEBE6-1550-4F2A-B9B5-3AC2B03A35B8}"/>
          </ac:spMkLst>
        </pc:spChg>
        <pc:spChg chg="add del mod">
          <ac:chgData name="Brunet, Robert" userId="d0d781c9-e5cd-4a18-94f6-6f089ebe48d8" providerId="ADAL" clId="{845AD3F4-8547-420B-8E7A-D7E283E2DB69}" dt="2022-04-04T12:11:17.044" v="272" actId="478"/>
          <ac:spMkLst>
            <pc:docMk/>
            <pc:sldMk cId="456853456" sldId="525"/>
            <ac:spMk id="4" creationId="{80C5BE19-9002-4B59-8418-51598B703DB1}"/>
          </ac:spMkLst>
        </pc:spChg>
        <pc:spChg chg="add mod">
          <ac:chgData name="Brunet, Robert" userId="d0d781c9-e5cd-4a18-94f6-6f089ebe48d8" providerId="ADAL" clId="{845AD3F4-8547-420B-8E7A-D7E283E2DB69}" dt="2022-04-04T12:11:55.161" v="303" actId="20577"/>
          <ac:spMkLst>
            <pc:docMk/>
            <pc:sldMk cId="456853456" sldId="525"/>
            <ac:spMk id="5" creationId="{4ECC6A04-7CC7-494B-98AD-E34701F383B6}"/>
          </ac:spMkLst>
        </pc:spChg>
        <pc:spChg chg="add mod">
          <ac:chgData name="Brunet, Robert" userId="d0d781c9-e5cd-4a18-94f6-6f089ebe48d8" providerId="ADAL" clId="{845AD3F4-8547-420B-8E7A-D7E283E2DB69}" dt="2022-04-04T12:13:09.161" v="453" actId="313"/>
          <ac:spMkLst>
            <pc:docMk/>
            <pc:sldMk cId="456853456" sldId="525"/>
            <ac:spMk id="6" creationId="{E0A288A2-0561-4E96-AC81-C4CD2F96655B}"/>
          </ac:spMkLst>
        </pc:spChg>
        <pc:spChg chg="mod">
          <ac:chgData name="Brunet, Robert" userId="d0d781c9-e5cd-4a18-94f6-6f089ebe48d8" providerId="ADAL" clId="{845AD3F4-8547-420B-8E7A-D7E283E2DB69}" dt="2022-04-04T12:01:41.618" v="194" actId="20577"/>
          <ac:spMkLst>
            <pc:docMk/>
            <pc:sldMk cId="456853456" sldId="525"/>
            <ac:spMk id="9" creationId="{9523DE85-24A5-472C-A0AC-B44ADE4DD4BE}"/>
          </ac:spMkLst>
        </pc:spChg>
      </pc:sldChg>
      <pc:sldChg chg="modSp add del mod ord">
        <pc:chgData name="Brunet, Robert" userId="d0d781c9-e5cd-4a18-94f6-6f089ebe48d8" providerId="ADAL" clId="{845AD3F4-8547-420B-8E7A-D7E283E2DB69}" dt="2022-04-05T06:20:37.544" v="562" actId="2696"/>
        <pc:sldMkLst>
          <pc:docMk/>
          <pc:sldMk cId="2720029450" sldId="526"/>
        </pc:sldMkLst>
        <pc:spChg chg="mod">
          <ac:chgData name="Brunet, Robert" userId="d0d781c9-e5cd-4a18-94f6-6f089ebe48d8" providerId="ADAL" clId="{845AD3F4-8547-420B-8E7A-D7E283E2DB69}" dt="2022-04-04T12:02:56.996" v="224" actId="20577"/>
          <ac:spMkLst>
            <pc:docMk/>
            <pc:sldMk cId="2720029450" sldId="526"/>
            <ac:spMk id="3" creationId="{4C17D936-70A4-4BDF-B3D0-B56774A8F421}"/>
          </ac:spMkLst>
        </pc:spChg>
      </pc:sldChg>
      <pc:sldChg chg="addSp delSp modSp add del mod ord">
        <pc:chgData name="Brunet, Robert" userId="d0d781c9-e5cd-4a18-94f6-6f089ebe48d8" providerId="ADAL" clId="{845AD3F4-8547-420B-8E7A-D7E283E2DB69}" dt="2022-04-05T09:34:48.368" v="1957" actId="2696"/>
        <pc:sldMkLst>
          <pc:docMk/>
          <pc:sldMk cId="1220801257" sldId="527"/>
        </pc:sldMkLst>
        <pc:spChg chg="del">
          <ac:chgData name="Brunet, Robert" userId="d0d781c9-e5cd-4a18-94f6-6f089ebe48d8" providerId="ADAL" clId="{845AD3F4-8547-420B-8E7A-D7E283E2DB69}" dt="2022-04-04T12:03:05.787" v="228" actId="478"/>
          <ac:spMkLst>
            <pc:docMk/>
            <pc:sldMk cId="1220801257" sldId="527"/>
            <ac:spMk id="2" creationId="{AE11CFDD-43E9-4B9D-AE01-161EFA9531A4}"/>
          </ac:spMkLst>
        </pc:spChg>
        <pc:spChg chg="del mod">
          <ac:chgData name="Brunet, Robert" userId="d0d781c9-e5cd-4a18-94f6-6f089ebe48d8" providerId="ADAL" clId="{845AD3F4-8547-420B-8E7A-D7E283E2DB69}" dt="2022-04-05T07:18:08.305" v="1431" actId="478"/>
          <ac:spMkLst>
            <pc:docMk/>
            <pc:sldMk cId="1220801257" sldId="527"/>
            <ac:spMk id="3" creationId="{4C17D936-70A4-4BDF-B3D0-B56774A8F421}"/>
          </ac:spMkLst>
        </pc:spChg>
        <pc:spChg chg="add mod">
          <ac:chgData name="Brunet, Robert" userId="d0d781c9-e5cd-4a18-94f6-6f089ebe48d8" providerId="ADAL" clId="{845AD3F4-8547-420B-8E7A-D7E283E2DB69}" dt="2022-04-05T07:21:39.274" v="1562" actId="6549"/>
          <ac:spMkLst>
            <pc:docMk/>
            <pc:sldMk cId="1220801257" sldId="527"/>
            <ac:spMk id="4" creationId="{B27EC0BD-DDA5-4457-B39F-0EF30B32645C}"/>
          </ac:spMkLst>
        </pc:spChg>
      </pc:sldChg>
      <pc:sldChg chg="addSp modSp add del mod">
        <pc:chgData name="Brunet, Robert" userId="d0d781c9-e5cd-4a18-94f6-6f089ebe48d8" providerId="ADAL" clId="{845AD3F4-8547-420B-8E7A-D7E283E2DB69}" dt="2022-04-05T09:35:08.546" v="1971" actId="20577"/>
        <pc:sldMkLst>
          <pc:docMk/>
          <pc:sldMk cId="530992147" sldId="528"/>
        </pc:sldMkLst>
        <pc:spChg chg="mod">
          <ac:chgData name="Brunet, Robert" userId="d0d781c9-e5cd-4a18-94f6-6f089ebe48d8" providerId="ADAL" clId="{845AD3F4-8547-420B-8E7A-D7E283E2DB69}" dt="2022-04-05T09:35:08.546" v="1971" actId="20577"/>
          <ac:spMkLst>
            <pc:docMk/>
            <pc:sldMk cId="530992147" sldId="528"/>
            <ac:spMk id="5" creationId="{3909390B-8576-4CEA-8339-56BF3359EDA1}"/>
          </ac:spMkLst>
        </pc:spChg>
        <pc:spChg chg="mod">
          <ac:chgData name="Brunet, Robert" userId="d0d781c9-e5cd-4a18-94f6-6f089ebe48d8" providerId="ADAL" clId="{845AD3F4-8547-420B-8E7A-D7E283E2DB69}" dt="2022-04-05T06:25:45.458" v="667"/>
          <ac:spMkLst>
            <pc:docMk/>
            <pc:sldMk cId="530992147" sldId="528"/>
            <ac:spMk id="11" creationId="{0677DB32-C49C-4737-A227-708974771C83}"/>
          </ac:spMkLst>
        </pc:spChg>
        <pc:picChg chg="add mod">
          <ac:chgData name="Brunet, Robert" userId="d0d781c9-e5cd-4a18-94f6-6f089ebe48d8" providerId="ADAL" clId="{845AD3F4-8547-420B-8E7A-D7E283E2DB69}" dt="2022-04-05T06:45:20.895" v="1120" actId="1037"/>
          <ac:picMkLst>
            <pc:docMk/>
            <pc:sldMk cId="530992147" sldId="528"/>
            <ac:picMk id="4" creationId="{FEF7F1C6-0EF9-47F0-A55C-9E85DEE08B61}"/>
          </ac:picMkLst>
        </pc:picChg>
      </pc:sldChg>
      <pc:sldChg chg="modSp add del mod">
        <pc:chgData name="Brunet, Robert" userId="d0d781c9-e5cd-4a18-94f6-6f089ebe48d8" providerId="ADAL" clId="{845AD3F4-8547-420B-8E7A-D7E283E2DB69}" dt="2022-04-05T06:24:38.274" v="657" actId="2696"/>
        <pc:sldMkLst>
          <pc:docMk/>
          <pc:sldMk cId="807658603" sldId="528"/>
        </pc:sldMkLst>
        <pc:spChg chg="mod">
          <ac:chgData name="Brunet, Robert" userId="d0d781c9-e5cd-4a18-94f6-6f089ebe48d8" providerId="ADAL" clId="{845AD3F4-8547-420B-8E7A-D7E283E2DB69}" dt="2022-04-04T12:13:58.552" v="479" actId="20577"/>
          <ac:spMkLst>
            <pc:docMk/>
            <pc:sldMk cId="807658603" sldId="528"/>
            <ac:spMk id="9" creationId="{9523DE85-24A5-472C-A0AC-B44ADE4DD4BE}"/>
          </ac:spMkLst>
        </pc:spChg>
      </pc:sldChg>
      <pc:sldChg chg="delSp modSp add mod">
        <pc:chgData name="Brunet, Robert" userId="d0d781c9-e5cd-4a18-94f6-6f089ebe48d8" providerId="ADAL" clId="{845AD3F4-8547-420B-8E7A-D7E283E2DB69}" dt="2022-04-05T09:35:11.026" v="1972" actId="20577"/>
        <pc:sldMkLst>
          <pc:docMk/>
          <pc:sldMk cId="1860815951" sldId="529"/>
        </pc:sldMkLst>
        <pc:spChg chg="mod">
          <ac:chgData name="Brunet, Robert" userId="d0d781c9-e5cd-4a18-94f6-6f089ebe48d8" providerId="ADAL" clId="{845AD3F4-8547-420B-8E7A-D7E283E2DB69}" dt="2022-04-05T09:35:11.026" v="1972" actId="20577"/>
          <ac:spMkLst>
            <pc:docMk/>
            <pc:sldMk cId="1860815951" sldId="529"/>
            <ac:spMk id="5" creationId="{3909390B-8576-4CEA-8339-56BF3359EDA1}"/>
          </ac:spMkLst>
        </pc:spChg>
        <pc:spChg chg="mod">
          <ac:chgData name="Brunet, Robert" userId="d0d781c9-e5cd-4a18-94f6-6f089ebe48d8" providerId="ADAL" clId="{845AD3F4-8547-420B-8E7A-D7E283E2DB69}" dt="2022-04-05T06:30:18.644" v="704" actId="3064"/>
          <ac:spMkLst>
            <pc:docMk/>
            <pc:sldMk cId="1860815951" sldId="529"/>
            <ac:spMk id="11" creationId="{0677DB32-C49C-4737-A227-708974771C83}"/>
          </ac:spMkLst>
        </pc:spChg>
        <pc:picChg chg="del">
          <ac:chgData name="Brunet, Robert" userId="d0d781c9-e5cd-4a18-94f6-6f089ebe48d8" providerId="ADAL" clId="{845AD3F4-8547-420B-8E7A-D7E283E2DB69}" dt="2022-04-05T06:28:39.118" v="689" actId="478"/>
          <ac:picMkLst>
            <pc:docMk/>
            <pc:sldMk cId="1860815951" sldId="529"/>
            <ac:picMk id="4" creationId="{FEF7F1C6-0EF9-47F0-A55C-9E85DEE08B61}"/>
          </ac:picMkLst>
        </pc:picChg>
      </pc:sldChg>
      <pc:sldChg chg="modSp add mod">
        <pc:chgData name="Brunet, Robert" userId="d0d781c9-e5cd-4a18-94f6-6f089ebe48d8" providerId="ADAL" clId="{845AD3F4-8547-420B-8E7A-D7E283E2DB69}" dt="2022-04-05T09:35:13.715" v="1973" actId="20577"/>
        <pc:sldMkLst>
          <pc:docMk/>
          <pc:sldMk cId="1476576749" sldId="530"/>
        </pc:sldMkLst>
        <pc:spChg chg="mod">
          <ac:chgData name="Brunet, Robert" userId="d0d781c9-e5cd-4a18-94f6-6f089ebe48d8" providerId="ADAL" clId="{845AD3F4-8547-420B-8E7A-D7E283E2DB69}" dt="2022-04-05T09:35:13.715" v="1973" actId="20577"/>
          <ac:spMkLst>
            <pc:docMk/>
            <pc:sldMk cId="1476576749" sldId="530"/>
            <ac:spMk id="5" creationId="{3909390B-8576-4CEA-8339-56BF3359EDA1}"/>
          </ac:spMkLst>
        </pc:spChg>
        <pc:spChg chg="mod">
          <ac:chgData name="Brunet, Robert" userId="d0d781c9-e5cd-4a18-94f6-6f089ebe48d8" providerId="ADAL" clId="{845AD3F4-8547-420B-8E7A-D7E283E2DB69}" dt="2022-04-05T06:31:42.014" v="755" actId="6549"/>
          <ac:spMkLst>
            <pc:docMk/>
            <pc:sldMk cId="1476576749" sldId="530"/>
            <ac:spMk id="11" creationId="{0677DB32-C49C-4737-A227-708974771C83}"/>
          </ac:spMkLst>
        </pc:spChg>
      </pc:sldChg>
      <pc:sldChg chg="addSp modSp add mod">
        <pc:chgData name="Brunet, Robert" userId="d0d781c9-e5cd-4a18-94f6-6f089ebe48d8" providerId="ADAL" clId="{845AD3F4-8547-420B-8E7A-D7E283E2DB69}" dt="2022-04-05T09:35:16.144" v="1974" actId="20577"/>
        <pc:sldMkLst>
          <pc:docMk/>
          <pc:sldMk cId="3369714076" sldId="531"/>
        </pc:sldMkLst>
        <pc:spChg chg="mod">
          <ac:chgData name="Brunet, Robert" userId="d0d781c9-e5cd-4a18-94f6-6f089ebe48d8" providerId="ADAL" clId="{845AD3F4-8547-420B-8E7A-D7E283E2DB69}" dt="2022-04-05T09:35:16.144" v="1974" actId="20577"/>
          <ac:spMkLst>
            <pc:docMk/>
            <pc:sldMk cId="3369714076" sldId="531"/>
            <ac:spMk id="5" creationId="{3909390B-8576-4CEA-8339-56BF3359EDA1}"/>
          </ac:spMkLst>
        </pc:spChg>
        <pc:spChg chg="mod">
          <ac:chgData name="Brunet, Robert" userId="d0d781c9-e5cd-4a18-94f6-6f089ebe48d8" providerId="ADAL" clId="{845AD3F4-8547-420B-8E7A-D7E283E2DB69}" dt="2022-04-05T06:33:08.985" v="777" actId="6549"/>
          <ac:spMkLst>
            <pc:docMk/>
            <pc:sldMk cId="3369714076" sldId="531"/>
            <ac:spMk id="11" creationId="{0677DB32-C49C-4737-A227-708974771C83}"/>
          </ac:spMkLst>
        </pc:spChg>
        <pc:picChg chg="add mod">
          <ac:chgData name="Brunet, Robert" userId="d0d781c9-e5cd-4a18-94f6-6f089ebe48d8" providerId="ADAL" clId="{845AD3F4-8547-420B-8E7A-D7E283E2DB69}" dt="2022-04-05T06:45:11.263" v="1101" actId="14100"/>
          <ac:picMkLst>
            <pc:docMk/>
            <pc:sldMk cId="3369714076" sldId="531"/>
            <ac:picMk id="4" creationId="{782B1149-4040-4076-8720-8599B37670F1}"/>
          </ac:picMkLst>
        </pc:picChg>
      </pc:sldChg>
      <pc:sldChg chg="addSp delSp modSp add mod">
        <pc:chgData name="Brunet, Robert" userId="d0d781c9-e5cd-4a18-94f6-6f089ebe48d8" providerId="ADAL" clId="{845AD3F4-8547-420B-8E7A-D7E283E2DB69}" dt="2022-04-05T09:35:18.473" v="1975" actId="20577"/>
        <pc:sldMkLst>
          <pc:docMk/>
          <pc:sldMk cId="663582386" sldId="532"/>
        </pc:sldMkLst>
        <pc:spChg chg="mod">
          <ac:chgData name="Brunet, Robert" userId="d0d781c9-e5cd-4a18-94f6-6f089ebe48d8" providerId="ADAL" clId="{845AD3F4-8547-420B-8E7A-D7E283E2DB69}" dt="2022-04-05T09:35:18.473" v="1975" actId="20577"/>
          <ac:spMkLst>
            <pc:docMk/>
            <pc:sldMk cId="663582386" sldId="532"/>
            <ac:spMk id="5" creationId="{3909390B-8576-4CEA-8339-56BF3359EDA1}"/>
          </ac:spMkLst>
        </pc:spChg>
        <pc:spChg chg="mod">
          <ac:chgData name="Brunet, Robert" userId="d0d781c9-e5cd-4a18-94f6-6f089ebe48d8" providerId="ADAL" clId="{845AD3F4-8547-420B-8E7A-D7E283E2DB69}" dt="2022-04-05T06:37:08.992" v="923" actId="20577"/>
          <ac:spMkLst>
            <pc:docMk/>
            <pc:sldMk cId="663582386" sldId="532"/>
            <ac:spMk id="11" creationId="{0677DB32-C49C-4737-A227-708974771C83}"/>
          </ac:spMkLst>
        </pc:spChg>
        <pc:picChg chg="del">
          <ac:chgData name="Brunet, Robert" userId="d0d781c9-e5cd-4a18-94f6-6f089ebe48d8" providerId="ADAL" clId="{845AD3F4-8547-420B-8E7A-D7E283E2DB69}" dt="2022-04-05T06:34:55.897" v="807" actId="478"/>
          <ac:picMkLst>
            <pc:docMk/>
            <pc:sldMk cId="663582386" sldId="532"/>
            <ac:picMk id="4" creationId="{782B1149-4040-4076-8720-8599B37670F1}"/>
          </ac:picMkLst>
        </pc:picChg>
        <pc:picChg chg="add mod">
          <ac:chgData name="Brunet, Robert" userId="d0d781c9-e5cd-4a18-94f6-6f089ebe48d8" providerId="ADAL" clId="{845AD3F4-8547-420B-8E7A-D7E283E2DB69}" dt="2022-04-05T06:45:05.592" v="1100" actId="14100"/>
          <ac:picMkLst>
            <pc:docMk/>
            <pc:sldMk cId="663582386" sldId="532"/>
            <ac:picMk id="6" creationId="{2B6A6761-6D66-45A8-911D-2CE569C0CCDF}"/>
          </ac:picMkLst>
        </pc:picChg>
        <pc:picChg chg="add mod">
          <ac:chgData name="Brunet, Robert" userId="d0d781c9-e5cd-4a18-94f6-6f089ebe48d8" providerId="ADAL" clId="{845AD3F4-8547-420B-8E7A-D7E283E2DB69}" dt="2022-04-05T06:45:03.331" v="1099" actId="14100"/>
          <ac:picMkLst>
            <pc:docMk/>
            <pc:sldMk cId="663582386" sldId="532"/>
            <ac:picMk id="7" creationId="{9957C632-F64A-45BC-98E6-67681E476FD3}"/>
          </ac:picMkLst>
        </pc:picChg>
        <pc:picChg chg="add mod">
          <ac:chgData name="Brunet, Robert" userId="d0d781c9-e5cd-4a18-94f6-6f089ebe48d8" providerId="ADAL" clId="{845AD3F4-8547-420B-8E7A-D7E283E2DB69}" dt="2022-04-05T06:45:00.852" v="1098" actId="14100"/>
          <ac:picMkLst>
            <pc:docMk/>
            <pc:sldMk cId="663582386" sldId="532"/>
            <ac:picMk id="8" creationId="{ABC7C978-E6B4-4AD1-B84B-18F88E1F59FA}"/>
          </ac:picMkLst>
        </pc:picChg>
      </pc:sldChg>
      <pc:sldChg chg="addSp delSp modSp add mod">
        <pc:chgData name="Brunet, Robert" userId="d0d781c9-e5cd-4a18-94f6-6f089ebe48d8" providerId="ADAL" clId="{845AD3F4-8547-420B-8E7A-D7E283E2DB69}" dt="2022-04-05T09:35:21.189" v="1976" actId="20577"/>
        <pc:sldMkLst>
          <pc:docMk/>
          <pc:sldMk cId="2177559858" sldId="533"/>
        </pc:sldMkLst>
        <pc:spChg chg="mod">
          <ac:chgData name="Brunet, Robert" userId="d0d781c9-e5cd-4a18-94f6-6f089ebe48d8" providerId="ADAL" clId="{845AD3F4-8547-420B-8E7A-D7E283E2DB69}" dt="2022-04-05T09:35:21.189" v="1976" actId="20577"/>
          <ac:spMkLst>
            <pc:docMk/>
            <pc:sldMk cId="2177559858" sldId="533"/>
            <ac:spMk id="5" creationId="{3909390B-8576-4CEA-8339-56BF3359EDA1}"/>
          </ac:spMkLst>
        </pc:spChg>
        <pc:spChg chg="mod">
          <ac:chgData name="Brunet, Robert" userId="d0d781c9-e5cd-4a18-94f6-6f089ebe48d8" providerId="ADAL" clId="{845AD3F4-8547-420B-8E7A-D7E283E2DB69}" dt="2022-04-05T06:37:58.590" v="961" actId="20577"/>
          <ac:spMkLst>
            <pc:docMk/>
            <pc:sldMk cId="2177559858" sldId="533"/>
            <ac:spMk id="11" creationId="{0677DB32-C49C-4737-A227-708974771C83}"/>
          </ac:spMkLst>
        </pc:spChg>
        <pc:picChg chg="del">
          <ac:chgData name="Brunet, Robert" userId="d0d781c9-e5cd-4a18-94f6-6f089ebe48d8" providerId="ADAL" clId="{845AD3F4-8547-420B-8E7A-D7E283E2DB69}" dt="2022-04-05T06:36:02.364" v="869" actId="478"/>
          <ac:picMkLst>
            <pc:docMk/>
            <pc:sldMk cId="2177559858" sldId="533"/>
            <ac:picMk id="6" creationId="{2B6A6761-6D66-45A8-911D-2CE569C0CCDF}"/>
          </ac:picMkLst>
        </pc:picChg>
        <pc:picChg chg="del">
          <ac:chgData name="Brunet, Robert" userId="d0d781c9-e5cd-4a18-94f6-6f089ebe48d8" providerId="ADAL" clId="{845AD3F4-8547-420B-8E7A-D7E283E2DB69}" dt="2022-04-05T06:35:59.532" v="867" actId="478"/>
          <ac:picMkLst>
            <pc:docMk/>
            <pc:sldMk cId="2177559858" sldId="533"/>
            <ac:picMk id="7" creationId="{9957C632-F64A-45BC-98E6-67681E476FD3}"/>
          </ac:picMkLst>
        </pc:picChg>
        <pc:picChg chg="del">
          <ac:chgData name="Brunet, Robert" userId="d0d781c9-e5cd-4a18-94f6-6f089ebe48d8" providerId="ADAL" clId="{845AD3F4-8547-420B-8E7A-D7E283E2DB69}" dt="2022-04-05T06:36:00.050" v="868" actId="478"/>
          <ac:picMkLst>
            <pc:docMk/>
            <pc:sldMk cId="2177559858" sldId="533"/>
            <ac:picMk id="8" creationId="{ABC7C978-E6B4-4AD1-B84B-18F88E1F59FA}"/>
          </ac:picMkLst>
        </pc:picChg>
        <pc:picChg chg="add mod">
          <ac:chgData name="Brunet, Robert" userId="d0d781c9-e5cd-4a18-94f6-6f089ebe48d8" providerId="ADAL" clId="{845AD3F4-8547-420B-8E7A-D7E283E2DB69}" dt="2022-04-05T06:44:56.732" v="1097" actId="14100"/>
          <ac:picMkLst>
            <pc:docMk/>
            <pc:sldMk cId="2177559858" sldId="533"/>
            <ac:picMk id="9" creationId="{1BB57BB2-0459-4B6F-97FA-62073EFA2E60}"/>
          </ac:picMkLst>
        </pc:picChg>
      </pc:sldChg>
      <pc:sldChg chg="addSp delSp modSp add mod">
        <pc:chgData name="Brunet, Robert" userId="d0d781c9-e5cd-4a18-94f6-6f089ebe48d8" providerId="ADAL" clId="{845AD3F4-8547-420B-8E7A-D7E283E2DB69}" dt="2022-04-05T09:35:23.124" v="1977" actId="20577"/>
        <pc:sldMkLst>
          <pc:docMk/>
          <pc:sldMk cId="886108342" sldId="534"/>
        </pc:sldMkLst>
        <pc:spChg chg="mod">
          <ac:chgData name="Brunet, Robert" userId="d0d781c9-e5cd-4a18-94f6-6f089ebe48d8" providerId="ADAL" clId="{845AD3F4-8547-420B-8E7A-D7E283E2DB69}" dt="2022-04-05T09:35:23.124" v="1977" actId="20577"/>
          <ac:spMkLst>
            <pc:docMk/>
            <pc:sldMk cId="886108342" sldId="534"/>
            <ac:spMk id="5" creationId="{3909390B-8576-4CEA-8339-56BF3359EDA1}"/>
          </ac:spMkLst>
        </pc:spChg>
        <pc:spChg chg="mod">
          <ac:chgData name="Brunet, Robert" userId="d0d781c9-e5cd-4a18-94f6-6f089ebe48d8" providerId="ADAL" clId="{845AD3F4-8547-420B-8E7A-D7E283E2DB69}" dt="2022-04-05T06:39:08.236" v="1002" actId="20577"/>
          <ac:spMkLst>
            <pc:docMk/>
            <pc:sldMk cId="886108342" sldId="534"/>
            <ac:spMk id="11" creationId="{0677DB32-C49C-4737-A227-708974771C83}"/>
          </ac:spMkLst>
        </pc:spChg>
        <pc:picChg chg="add mod">
          <ac:chgData name="Brunet, Robert" userId="d0d781c9-e5cd-4a18-94f6-6f089ebe48d8" providerId="ADAL" clId="{845AD3F4-8547-420B-8E7A-D7E283E2DB69}" dt="2022-04-05T06:44:53.672" v="1096" actId="14100"/>
          <ac:picMkLst>
            <pc:docMk/>
            <pc:sldMk cId="886108342" sldId="534"/>
            <ac:picMk id="6" creationId="{66ABB8CE-79DF-4C8B-B0E2-E424D09BB391}"/>
          </ac:picMkLst>
        </pc:picChg>
        <pc:picChg chg="del">
          <ac:chgData name="Brunet, Robert" userId="d0d781c9-e5cd-4a18-94f6-6f089ebe48d8" providerId="ADAL" clId="{845AD3F4-8547-420B-8E7A-D7E283E2DB69}" dt="2022-04-05T06:39:00.272" v="1000" actId="478"/>
          <ac:picMkLst>
            <pc:docMk/>
            <pc:sldMk cId="886108342" sldId="534"/>
            <ac:picMk id="9" creationId="{1BB57BB2-0459-4B6F-97FA-62073EFA2E60}"/>
          </ac:picMkLst>
        </pc:picChg>
      </pc:sldChg>
      <pc:sldChg chg="addSp delSp modSp add mod">
        <pc:chgData name="Brunet, Robert" userId="d0d781c9-e5cd-4a18-94f6-6f089ebe48d8" providerId="ADAL" clId="{845AD3F4-8547-420B-8E7A-D7E283E2DB69}" dt="2022-04-05T09:35:25.757" v="1978" actId="20577"/>
        <pc:sldMkLst>
          <pc:docMk/>
          <pc:sldMk cId="3734059835" sldId="535"/>
        </pc:sldMkLst>
        <pc:spChg chg="mod">
          <ac:chgData name="Brunet, Robert" userId="d0d781c9-e5cd-4a18-94f6-6f089ebe48d8" providerId="ADAL" clId="{845AD3F4-8547-420B-8E7A-D7E283E2DB69}" dt="2022-04-05T09:35:25.757" v="1978" actId="20577"/>
          <ac:spMkLst>
            <pc:docMk/>
            <pc:sldMk cId="3734059835" sldId="535"/>
            <ac:spMk id="5" creationId="{3909390B-8576-4CEA-8339-56BF3359EDA1}"/>
          </ac:spMkLst>
        </pc:spChg>
        <pc:spChg chg="mod">
          <ac:chgData name="Brunet, Robert" userId="d0d781c9-e5cd-4a18-94f6-6f089ebe48d8" providerId="ADAL" clId="{845AD3F4-8547-420B-8E7A-D7E283E2DB69}" dt="2022-04-05T06:41:45.725" v="1016" actId="6549"/>
          <ac:spMkLst>
            <pc:docMk/>
            <pc:sldMk cId="3734059835" sldId="535"/>
            <ac:spMk id="11" creationId="{0677DB32-C49C-4737-A227-708974771C83}"/>
          </ac:spMkLst>
        </pc:spChg>
        <pc:picChg chg="del">
          <ac:chgData name="Brunet, Robert" userId="d0d781c9-e5cd-4a18-94f6-6f089ebe48d8" providerId="ADAL" clId="{845AD3F4-8547-420B-8E7A-D7E283E2DB69}" dt="2022-04-05T06:40:56.584" v="1011" actId="478"/>
          <ac:picMkLst>
            <pc:docMk/>
            <pc:sldMk cId="3734059835" sldId="535"/>
            <ac:picMk id="6" creationId="{66ABB8CE-79DF-4C8B-B0E2-E424D09BB391}"/>
          </ac:picMkLst>
        </pc:picChg>
        <pc:picChg chg="add mod">
          <ac:chgData name="Brunet, Robert" userId="d0d781c9-e5cd-4a18-94f6-6f089ebe48d8" providerId="ADAL" clId="{845AD3F4-8547-420B-8E7A-D7E283E2DB69}" dt="2022-04-05T06:44:49.875" v="1095" actId="14100"/>
          <ac:picMkLst>
            <pc:docMk/>
            <pc:sldMk cId="3734059835" sldId="535"/>
            <ac:picMk id="7" creationId="{3CBFCA06-6666-4F1B-9A26-86725CDDBF3E}"/>
          </ac:picMkLst>
        </pc:picChg>
      </pc:sldChg>
      <pc:sldChg chg="addSp delSp modSp add mod">
        <pc:chgData name="Brunet, Robert" userId="d0d781c9-e5cd-4a18-94f6-6f089ebe48d8" providerId="ADAL" clId="{845AD3F4-8547-420B-8E7A-D7E283E2DB69}" dt="2022-04-05T09:35:27.951" v="1979" actId="20577"/>
        <pc:sldMkLst>
          <pc:docMk/>
          <pc:sldMk cId="2470274744" sldId="536"/>
        </pc:sldMkLst>
        <pc:spChg chg="mod">
          <ac:chgData name="Brunet, Robert" userId="d0d781c9-e5cd-4a18-94f6-6f089ebe48d8" providerId="ADAL" clId="{845AD3F4-8547-420B-8E7A-D7E283E2DB69}" dt="2022-04-05T09:35:27.951" v="1979" actId="20577"/>
          <ac:spMkLst>
            <pc:docMk/>
            <pc:sldMk cId="2470274744" sldId="536"/>
            <ac:spMk id="5" creationId="{3909390B-8576-4CEA-8339-56BF3359EDA1}"/>
          </ac:spMkLst>
        </pc:spChg>
        <pc:spChg chg="mod">
          <ac:chgData name="Brunet, Robert" userId="d0d781c9-e5cd-4a18-94f6-6f089ebe48d8" providerId="ADAL" clId="{845AD3F4-8547-420B-8E7A-D7E283E2DB69}" dt="2022-04-05T06:43:54.321" v="1059" actId="6549"/>
          <ac:spMkLst>
            <pc:docMk/>
            <pc:sldMk cId="2470274744" sldId="536"/>
            <ac:spMk id="11" creationId="{0677DB32-C49C-4737-A227-708974771C83}"/>
          </ac:spMkLst>
        </pc:spChg>
        <pc:picChg chg="add mod">
          <ac:chgData name="Brunet, Robert" userId="d0d781c9-e5cd-4a18-94f6-6f089ebe48d8" providerId="ADAL" clId="{845AD3F4-8547-420B-8E7A-D7E283E2DB69}" dt="2022-04-05T06:44:45.422" v="1094" actId="14100"/>
          <ac:picMkLst>
            <pc:docMk/>
            <pc:sldMk cId="2470274744" sldId="536"/>
            <ac:picMk id="6" creationId="{088DED23-4EE0-451E-A5F0-D2A6E67DF1E2}"/>
          </ac:picMkLst>
        </pc:picChg>
        <pc:picChg chg="del">
          <ac:chgData name="Brunet, Robert" userId="d0d781c9-e5cd-4a18-94f6-6f089ebe48d8" providerId="ADAL" clId="{845AD3F4-8547-420B-8E7A-D7E283E2DB69}" dt="2022-04-05T06:42:22.741" v="1028" actId="478"/>
          <ac:picMkLst>
            <pc:docMk/>
            <pc:sldMk cId="2470274744" sldId="536"/>
            <ac:picMk id="7" creationId="{3CBFCA06-6666-4F1B-9A26-86725CDDBF3E}"/>
          </ac:picMkLst>
        </pc:picChg>
        <pc:picChg chg="add mod">
          <ac:chgData name="Brunet, Robert" userId="d0d781c9-e5cd-4a18-94f6-6f089ebe48d8" providerId="ADAL" clId="{845AD3F4-8547-420B-8E7A-D7E283E2DB69}" dt="2022-04-05T06:44:43.148" v="1093" actId="14100"/>
          <ac:picMkLst>
            <pc:docMk/>
            <pc:sldMk cId="2470274744" sldId="536"/>
            <ac:picMk id="8" creationId="{B0F608B6-FEC0-4DE8-90C8-B0828AF89975}"/>
          </ac:picMkLst>
        </pc:picChg>
      </pc:sldChg>
      <pc:sldChg chg="addSp delSp modSp add mod">
        <pc:chgData name="Brunet, Robert" userId="d0d781c9-e5cd-4a18-94f6-6f089ebe48d8" providerId="ADAL" clId="{845AD3F4-8547-420B-8E7A-D7E283E2DB69}" dt="2022-04-05T09:35:29.931" v="1980" actId="20577"/>
        <pc:sldMkLst>
          <pc:docMk/>
          <pc:sldMk cId="2161838176" sldId="537"/>
        </pc:sldMkLst>
        <pc:spChg chg="mod">
          <ac:chgData name="Brunet, Robert" userId="d0d781c9-e5cd-4a18-94f6-6f089ebe48d8" providerId="ADAL" clId="{845AD3F4-8547-420B-8E7A-D7E283E2DB69}" dt="2022-04-05T09:35:29.931" v="1980" actId="20577"/>
          <ac:spMkLst>
            <pc:docMk/>
            <pc:sldMk cId="2161838176" sldId="537"/>
            <ac:spMk id="5" creationId="{3909390B-8576-4CEA-8339-56BF3359EDA1}"/>
          </ac:spMkLst>
        </pc:spChg>
        <pc:spChg chg="mod">
          <ac:chgData name="Brunet, Robert" userId="d0d781c9-e5cd-4a18-94f6-6f089ebe48d8" providerId="ADAL" clId="{845AD3F4-8547-420B-8E7A-D7E283E2DB69}" dt="2022-04-05T06:44:36.088" v="1091"/>
          <ac:spMkLst>
            <pc:docMk/>
            <pc:sldMk cId="2161838176" sldId="537"/>
            <ac:spMk id="11" creationId="{0677DB32-C49C-4737-A227-708974771C83}"/>
          </ac:spMkLst>
        </pc:spChg>
        <pc:picChg chg="del">
          <ac:chgData name="Brunet, Robert" userId="d0d781c9-e5cd-4a18-94f6-6f089ebe48d8" providerId="ADAL" clId="{845AD3F4-8547-420B-8E7A-D7E283E2DB69}" dt="2022-04-05T06:44:30.926" v="1090" actId="478"/>
          <ac:picMkLst>
            <pc:docMk/>
            <pc:sldMk cId="2161838176" sldId="537"/>
            <ac:picMk id="6" creationId="{088DED23-4EE0-451E-A5F0-D2A6E67DF1E2}"/>
          </ac:picMkLst>
        </pc:picChg>
        <pc:picChg chg="add mod">
          <ac:chgData name="Brunet, Robert" userId="d0d781c9-e5cd-4a18-94f6-6f089ebe48d8" providerId="ADAL" clId="{845AD3F4-8547-420B-8E7A-D7E283E2DB69}" dt="2022-04-05T06:45:41.680" v="1128" actId="14100"/>
          <ac:picMkLst>
            <pc:docMk/>
            <pc:sldMk cId="2161838176" sldId="537"/>
            <ac:picMk id="7" creationId="{DDE06C45-A771-465E-8BD2-1F0130C620A0}"/>
          </ac:picMkLst>
        </pc:picChg>
        <pc:picChg chg="del">
          <ac:chgData name="Brunet, Robert" userId="d0d781c9-e5cd-4a18-94f6-6f089ebe48d8" providerId="ADAL" clId="{845AD3F4-8547-420B-8E7A-D7E283E2DB69}" dt="2022-04-05T06:44:28.010" v="1089" actId="478"/>
          <ac:picMkLst>
            <pc:docMk/>
            <pc:sldMk cId="2161838176" sldId="537"/>
            <ac:picMk id="8" creationId="{B0F608B6-FEC0-4DE8-90C8-B0828AF89975}"/>
          </ac:picMkLst>
        </pc:picChg>
      </pc:sldChg>
      <pc:sldChg chg="addSp delSp modSp add mod">
        <pc:chgData name="Brunet, Robert" userId="d0d781c9-e5cd-4a18-94f6-6f089ebe48d8" providerId="ADAL" clId="{845AD3F4-8547-420B-8E7A-D7E283E2DB69}" dt="2022-04-05T09:35:32.534" v="1981" actId="20577"/>
        <pc:sldMkLst>
          <pc:docMk/>
          <pc:sldMk cId="914082187" sldId="538"/>
        </pc:sldMkLst>
        <pc:spChg chg="mod">
          <ac:chgData name="Brunet, Robert" userId="d0d781c9-e5cd-4a18-94f6-6f089ebe48d8" providerId="ADAL" clId="{845AD3F4-8547-420B-8E7A-D7E283E2DB69}" dt="2022-04-05T09:35:32.534" v="1981" actId="20577"/>
          <ac:spMkLst>
            <pc:docMk/>
            <pc:sldMk cId="914082187" sldId="538"/>
            <ac:spMk id="5" creationId="{3909390B-8576-4CEA-8339-56BF3359EDA1}"/>
          </ac:spMkLst>
        </pc:spChg>
        <pc:spChg chg="mod">
          <ac:chgData name="Brunet, Robert" userId="d0d781c9-e5cd-4a18-94f6-6f089ebe48d8" providerId="ADAL" clId="{845AD3F4-8547-420B-8E7A-D7E283E2DB69}" dt="2022-04-05T06:46:40.687" v="1149" actId="255"/>
          <ac:spMkLst>
            <pc:docMk/>
            <pc:sldMk cId="914082187" sldId="538"/>
            <ac:spMk id="11" creationId="{0677DB32-C49C-4737-A227-708974771C83}"/>
          </ac:spMkLst>
        </pc:spChg>
        <pc:picChg chg="add mod">
          <ac:chgData name="Brunet, Robert" userId="d0d781c9-e5cd-4a18-94f6-6f089ebe48d8" providerId="ADAL" clId="{845AD3F4-8547-420B-8E7A-D7E283E2DB69}" dt="2022-04-05T06:46:53.093" v="1152" actId="14100"/>
          <ac:picMkLst>
            <pc:docMk/>
            <pc:sldMk cId="914082187" sldId="538"/>
            <ac:picMk id="6" creationId="{2F6D2D4A-7F5C-4BE7-9ED5-B584C2F746FC}"/>
          </ac:picMkLst>
        </pc:picChg>
        <pc:picChg chg="del">
          <ac:chgData name="Brunet, Robert" userId="d0d781c9-e5cd-4a18-94f6-6f089ebe48d8" providerId="ADAL" clId="{845AD3F4-8547-420B-8E7A-D7E283E2DB69}" dt="2022-04-05T06:46:26.856" v="1144" actId="478"/>
          <ac:picMkLst>
            <pc:docMk/>
            <pc:sldMk cId="914082187" sldId="538"/>
            <ac:picMk id="7" creationId="{DDE06C45-A771-465E-8BD2-1F0130C620A0}"/>
          </ac:picMkLst>
        </pc:picChg>
      </pc:sldChg>
      <pc:sldChg chg="modSp add mod">
        <pc:chgData name="Brunet, Robert" userId="d0d781c9-e5cd-4a18-94f6-6f089ebe48d8" providerId="ADAL" clId="{845AD3F4-8547-420B-8E7A-D7E283E2DB69}" dt="2022-04-05T09:35:34.850" v="1982" actId="20577"/>
        <pc:sldMkLst>
          <pc:docMk/>
          <pc:sldMk cId="2522181138" sldId="539"/>
        </pc:sldMkLst>
        <pc:spChg chg="mod">
          <ac:chgData name="Brunet, Robert" userId="d0d781c9-e5cd-4a18-94f6-6f089ebe48d8" providerId="ADAL" clId="{845AD3F4-8547-420B-8E7A-D7E283E2DB69}" dt="2022-04-05T09:35:34.850" v="1982" actId="20577"/>
          <ac:spMkLst>
            <pc:docMk/>
            <pc:sldMk cId="2522181138" sldId="539"/>
            <ac:spMk id="5" creationId="{3909390B-8576-4CEA-8339-56BF3359EDA1}"/>
          </ac:spMkLst>
        </pc:spChg>
        <pc:spChg chg="mod">
          <ac:chgData name="Brunet, Robert" userId="d0d781c9-e5cd-4a18-94f6-6f089ebe48d8" providerId="ADAL" clId="{845AD3F4-8547-420B-8E7A-D7E283E2DB69}" dt="2022-04-05T06:48:25.711" v="1200" actId="20577"/>
          <ac:spMkLst>
            <pc:docMk/>
            <pc:sldMk cId="2522181138" sldId="539"/>
            <ac:spMk id="11" creationId="{0677DB32-C49C-4737-A227-708974771C83}"/>
          </ac:spMkLst>
        </pc:spChg>
        <pc:picChg chg="mod">
          <ac:chgData name="Brunet, Robert" userId="d0d781c9-e5cd-4a18-94f6-6f089ebe48d8" providerId="ADAL" clId="{845AD3F4-8547-420B-8E7A-D7E283E2DB69}" dt="2022-04-05T06:48:14.696" v="1174" actId="1076"/>
          <ac:picMkLst>
            <pc:docMk/>
            <pc:sldMk cId="2522181138" sldId="539"/>
            <ac:picMk id="6" creationId="{2F6D2D4A-7F5C-4BE7-9ED5-B584C2F746FC}"/>
          </ac:picMkLst>
        </pc:picChg>
      </pc:sldChg>
      <pc:sldChg chg="addSp delSp modSp add mod">
        <pc:chgData name="Brunet, Robert" userId="d0d781c9-e5cd-4a18-94f6-6f089ebe48d8" providerId="ADAL" clId="{845AD3F4-8547-420B-8E7A-D7E283E2DB69}" dt="2022-04-05T09:35:36.740" v="1983" actId="20577"/>
        <pc:sldMkLst>
          <pc:docMk/>
          <pc:sldMk cId="2573389269" sldId="540"/>
        </pc:sldMkLst>
        <pc:spChg chg="mod">
          <ac:chgData name="Brunet, Robert" userId="d0d781c9-e5cd-4a18-94f6-6f089ebe48d8" providerId="ADAL" clId="{845AD3F4-8547-420B-8E7A-D7E283E2DB69}" dt="2022-04-05T09:35:36.740" v="1983" actId="20577"/>
          <ac:spMkLst>
            <pc:docMk/>
            <pc:sldMk cId="2573389269" sldId="540"/>
            <ac:spMk id="5" creationId="{3909390B-8576-4CEA-8339-56BF3359EDA1}"/>
          </ac:spMkLst>
        </pc:spChg>
        <pc:spChg chg="mod">
          <ac:chgData name="Brunet, Robert" userId="d0d781c9-e5cd-4a18-94f6-6f089ebe48d8" providerId="ADAL" clId="{845AD3F4-8547-420B-8E7A-D7E283E2DB69}" dt="2022-04-05T06:55:07.297" v="1212" actId="20577"/>
          <ac:spMkLst>
            <pc:docMk/>
            <pc:sldMk cId="2573389269" sldId="540"/>
            <ac:spMk id="11" creationId="{0677DB32-C49C-4737-A227-708974771C83}"/>
          </ac:spMkLst>
        </pc:spChg>
        <pc:picChg chg="add del">
          <ac:chgData name="Brunet, Robert" userId="d0d781c9-e5cd-4a18-94f6-6f089ebe48d8" providerId="ADAL" clId="{845AD3F4-8547-420B-8E7A-D7E283E2DB69}" dt="2022-04-05T06:51:12.416" v="1207"/>
          <ac:picMkLst>
            <pc:docMk/>
            <pc:sldMk cId="2573389269" sldId="540"/>
            <ac:picMk id="2" creationId="{936A15A0-DD22-46DE-BE53-5608201AC033}"/>
          </ac:picMkLst>
        </pc:picChg>
        <pc:picChg chg="del">
          <ac:chgData name="Brunet, Robert" userId="d0d781c9-e5cd-4a18-94f6-6f089ebe48d8" providerId="ADAL" clId="{845AD3F4-8547-420B-8E7A-D7E283E2DB69}" dt="2022-04-05T06:51:06.839" v="1205" actId="478"/>
          <ac:picMkLst>
            <pc:docMk/>
            <pc:sldMk cId="2573389269" sldId="540"/>
            <ac:picMk id="6" creationId="{2F6D2D4A-7F5C-4BE7-9ED5-B584C2F746FC}"/>
          </ac:picMkLst>
        </pc:picChg>
        <pc:picChg chg="add mod">
          <ac:chgData name="Brunet, Robert" userId="d0d781c9-e5cd-4a18-94f6-6f089ebe48d8" providerId="ADAL" clId="{845AD3F4-8547-420B-8E7A-D7E283E2DB69}" dt="2022-04-05T06:51:19.219" v="1210" actId="14100"/>
          <ac:picMkLst>
            <pc:docMk/>
            <pc:sldMk cId="2573389269" sldId="540"/>
            <ac:picMk id="7" creationId="{B13B8548-A14F-4B5C-A7BB-F458D077B17A}"/>
          </ac:picMkLst>
        </pc:picChg>
      </pc:sldChg>
      <pc:sldChg chg="add del">
        <pc:chgData name="Brunet, Robert" userId="d0d781c9-e5cd-4a18-94f6-6f089ebe48d8" providerId="ADAL" clId="{845AD3F4-8547-420B-8E7A-D7E283E2DB69}" dt="2022-04-05T06:50:54.851" v="1203" actId="2696"/>
        <pc:sldMkLst>
          <pc:docMk/>
          <pc:sldMk cId="3660143122" sldId="541"/>
        </pc:sldMkLst>
      </pc:sldChg>
      <pc:sldChg chg="addSp delSp modSp add del mod">
        <pc:chgData name="Brunet, Robert" userId="d0d781c9-e5cd-4a18-94f6-6f089ebe48d8" providerId="ADAL" clId="{845AD3F4-8547-420B-8E7A-D7E283E2DB69}" dt="2022-04-05T09:35:38.775" v="1984" actId="20577"/>
        <pc:sldMkLst>
          <pc:docMk/>
          <pc:sldMk cId="3951811365" sldId="541"/>
        </pc:sldMkLst>
        <pc:spChg chg="mod">
          <ac:chgData name="Brunet, Robert" userId="d0d781c9-e5cd-4a18-94f6-6f089ebe48d8" providerId="ADAL" clId="{845AD3F4-8547-420B-8E7A-D7E283E2DB69}" dt="2022-04-05T09:35:38.775" v="1984" actId="20577"/>
          <ac:spMkLst>
            <pc:docMk/>
            <pc:sldMk cId="3951811365" sldId="541"/>
            <ac:spMk id="5" creationId="{3909390B-8576-4CEA-8339-56BF3359EDA1}"/>
          </ac:spMkLst>
        </pc:spChg>
        <pc:spChg chg="mod">
          <ac:chgData name="Brunet, Robert" userId="d0d781c9-e5cd-4a18-94f6-6f089ebe48d8" providerId="ADAL" clId="{845AD3F4-8547-420B-8E7A-D7E283E2DB69}" dt="2022-04-05T06:57:51.122" v="1248" actId="20577"/>
          <ac:spMkLst>
            <pc:docMk/>
            <pc:sldMk cId="3951811365" sldId="541"/>
            <ac:spMk id="11" creationId="{0677DB32-C49C-4737-A227-708974771C83}"/>
          </ac:spMkLst>
        </pc:spChg>
        <pc:picChg chg="add mod">
          <ac:chgData name="Brunet, Robert" userId="d0d781c9-e5cd-4a18-94f6-6f089ebe48d8" providerId="ADAL" clId="{845AD3F4-8547-420B-8E7A-D7E283E2DB69}" dt="2022-04-05T06:58:04.275" v="1251" actId="14100"/>
          <ac:picMkLst>
            <pc:docMk/>
            <pc:sldMk cId="3951811365" sldId="541"/>
            <ac:picMk id="6" creationId="{7AE08C26-7DA6-474E-A049-ECED16CD1032}"/>
          </ac:picMkLst>
        </pc:picChg>
        <pc:picChg chg="add mod">
          <ac:chgData name="Brunet, Robert" userId="d0d781c9-e5cd-4a18-94f6-6f089ebe48d8" providerId="ADAL" clId="{845AD3F4-8547-420B-8E7A-D7E283E2DB69}" dt="2022-04-05T07:13:15.531" v="1254" actId="14100"/>
          <ac:picMkLst>
            <pc:docMk/>
            <pc:sldMk cId="3951811365" sldId="541"/>
            <ac:picMk id="7" creationId="{87363DED-463F-43F4-9FA2-D1C736E96CE9}"/>
          </ac:picMkLst>
        </pc:picChg>
        <pc:picChg chg="del">
          <ac:chgData name="Brunet, Robert" userId="d0d781c9-e5cd-4a18-94f6-6f089ebe48d8" providerId="ADAL" clId="{845AD3F4-8547-420B-8E7A-D7E283E2DB69}" dt="2022-04-05T06:57:39.844" v="1238" actId="478"/>
          <ac:picMkLst>
            <pc:docMk/>
            <pc:sldMk cId="3951811365" sldId="541"/>
            <ac:picMk id="7" creationId="{B13B8548-A14F-4B5C-A7BB-F458D077B17A}"/>
          </ac:picMkLst>
        </pc:picChg>
      </pc:sldChg>
      <pc:sldChg chg="addSp delSp modSp add mod">
        <pc:chgData name="Brunet, Robert" userId="d0d781c9-e5cd-4a18-94f6-6f089ebe48d8" providerId="ADAL" clId="{845AD3F4-8547-420B-8E7A-D7E283E2DB69}" dt="2022-04-05T09:35:41.325" v="1985" actId="20577"/>
        <pc:sldMkLst>
          <pc:docMk/>
          <pc:sldMk cId="2191139134" sldId="542"/>
        </pc:sldMkLst>
        <pc:spChg chg="mod">
          <ac:chgData name="Brunet, Robert" userId="d0d781c9-e5cd-4a18-94f6-6f089ebe48d8" providerId="ADAL" clId="{845AD3F4-8547-420B-8E7A-D7E283E2DB69}" dt="2022-04-05T09:35:41.325" v="1985" actId="20577"/>
          <ac:spMkLst>
            <pc:docMk/>
            <pc:sldMk cId="2191139134" sldId="542"/>
            <ac:spMk id="5" creationId="{3909390B-8576-4CEA-8339-56BF3359EDA1}"/>
          </ac:spMkLst>
        </pc:spChg>
        <pc:spChg chg="mod">
          <ac:chgData name="Brunet, Robert" userId="d0d781c9-e5cd-4a18-94f6-6f089ebe48d8" providerId="ADAL" clId="{845AD3F4-8547-420B-8E7A-D7E283E2DB69}" dt="2022-04-05T07:14:24.846" v="1271" actId="20577"/>
          <ac:spMkLst>
            <pc:docMk/>
            <pc:sldMk cId="2191139134" sldId="542"/>
            <ac:spMk id="11" creationId="{0677DB32-C49C-4737-A227-708974771C83}"/>
          </ac:spMkLst>
        </pc:spChg>
        <pc:picChg chg="del">
          <ac:chgData name="Brunet, Robert" userId="d0d781c9-e5cd-4a18-94f6-6f089ebe48d8" providerId="ADAL" clId="{845AD3F4-8547-420B-8E7A-D7E283E2DB69}" dt="2022-04-05T07:14:38.846" v="1273" actId="478"/>
          <ac:picMkLst>
            <pc:docMk/>
            <pc:sldMk cId="2191139134" sldId="542"/>
            <ac:picMk id="6" creationId="{7AE08C26-7DA6-474E-A049-ECED16CD1032}"/>
          </ac:picMkLst>
        </pc:picChg>
        <pc:picChg chg="del">
          <ac:chgData name="Brunet, Robert" userId="d0d781c9-e5cd-4a18-94f6-6f089ebe48d8" providerId="ADAL" clId="{845AD3F4-8547-420B-8E7A-D7E283E2DB69}" dt="2022-04-05T07:14:37.677" v="1272" actId="478"/>
          <ac:picMkLst>
            <pc:docMk/>
            <pc:sldMk cId="2191139134" sldId="542"/>
            <ac:picMk id="7" creationId="{87363DED-463F-43F4-9FA2-D1C736E96CE9}"/>
          </ac:picMkLst>
        </pc:picChg>
        <pc:picChg chg="add mod">
          <ac:chgData name="Brunet, Robert" userId="d0d781c9-e5cd-4a18-94f6-6f089ebe48d8" providerId="ADAL" clId="{845AD3F4-8547-420B-8E7A-D7E283E2DB69}" dt="2022-04-05T07:14:48.828" v="1277" actId="14100"/>
          <ac:picMkLst>
            <pc:docMk/>
            <pc:sldMk cId="2191139134" sldId="542"/>
            <ac:picMk id="8" creationId="{CD698B5B-0C5D-48BB-A734-4A6629CC6BA4}"/>
          </ac:picMkLst>
        </pc:picChg>
      </pc:sldChg>
      <pc:sldChg chg="addSp delSp modSp add mod">
        <pc:chgData name="Brunet, Robert" userId="d0d781c9-e5cd-4a18-94f6-6f089ebe48d8" providerId="ADAL" clId="{845AD3F4-8547-420B-8E7A-D7E283E2DB69}" dt="2022-04-05T09:35:43.025" v="1986" actId="20577"/>
        <pc:sldMkLst>
          <pc:docMk/>
          <pc:sldMk cId="1353801403" sldId="543"/>
        </pc:sldMkLst>
        <pc:spChg chg="mod">
          <ac:chgData name="Brunet, Robert" userId="d0d781c9-e5cd-4a18-94f6-6f089ebe48d8" providerId="ADAL" clId="{845AD3F4-8547-420B-8E7A-D7E283E2DB69}" dt="2022-04-05T09:35:43.025" v="1986" actId="20577"/>
          <ac:spMkLst>
            <pc:docMk/>
            <pc:sldMk cId="1353801403" sldId="543"/>
            <ac:spMk id="5" creationId="{3909390B-8576-4CEA-8339-56BF3359EDA1}"/>
          </ac:spMkLst>
        </pc:spChg>
        <pc:spChg chg="mod">
          <ac:chgData name="Brunet, Robert" userId="d0d781c9-e5cd-4a18-94f6-6f089ebe48d8" providerId="ADAL" clId="{845AD3F4-8547-420B-8E7A-D7E283E2DB69}" dt="2022-04-05T07:15:26.890" v="1298" actId="255"/>
          <ac:spMkLst>
            <pc:docMk/>
            <pc:sldMk cId="1353801403" sldId="543"/>
            <ac:spMk id="11" creationId="{0677DB32-C49C-4737-A227-708974771C83}"/>
          </ac:spMkLst>
        </pc:spChg>
        <pc:picChg chg="add mod">
          <ac:chgData name="Brunet, Robert" userId="d0d781c9-e5cd-4a18-94f6-6f089ebe48d8" providerId="ADAL" clId="{845AD3F4-8547-420B-8E7A-D7E283E2DB69}" dt="2022-04-05T07:15:37.069" v="1302" actId="14100"/>
          <ac:picMkLst>
            <pc:docMk/>
            <pc:sldMk cId="1353801403" sldId="543"/>
            <ac:picMk id="6" creationId="{864DE25D-F5C6-4FC9-B9EE-0960720ECF46}"/>
          </ac:picMkLst>
        </pc:picChg>
        <pc:picChg chg="del">
          <ac:chgData name="Brunet, Robert" userId="d0d781c9-e5cd-4a18-94f6-6f089ebe48d8" providerId="ADAL" clId="{845AD3F4-8547-420B-8E7A-D7E283E2DB69}" dt="2022-04-05T07:15:28.114" v="1299" actId="478"/>
          <ac:picMkLst>
            <pc:docMk/>
            <pc:sldMk cId="1353801403" sldId="543"/>
            <ac:picMk id="8" creationId="{CD698B5B-0C5D-48BB-A734-4A6629CC6BA4}"/>
          </ac:picMkLst>
        </pc:picChg>
      </pc:sldChg>
      <pc:sldChg chg="addSp delSp modSp add mod">
        <pc:chgData name="Brunet, Robert" userId="d0d781c9-e5cd-4a18-94f6-6f089ebe48d8" providerId="ADAL" clId="{845AD3F4-8547-420B-8E7A-D7E283E2DB69}" dt="2022-04-05T09:36:08.447" v="2007" actId="20577"/>
        <pc:sldMkLst>
          <pc:docMk/>
          <pc:sldMk cId="3559807735" sldId="544"/>
        </pc:sldMkLst>
        <pc:spChg chg="mod">
          <ac:chgData name="Brunet, Robert" userId="d0d781c9-e5cd-4a18-94f6-6f089ebe48d8" providerId="ADAL" clId="{845AD3F4-8547-420B-8E7A-D7E283E2DB69}" dt="2022-04-05T09:36:08.447" v="2007" actId="20577"/>
          <ac:spMkLst>
            <pc:docMk/>
            <pc:sldMk cId="3559807735" sldId="544"/>
            <ac:spMk id="5" creationId="{3909390B-8576-4CEA-8339-56BF3359EDA1}"/>
          </ac:spMkLst>
        </pc:spChg>
        <pc:spChg chg="mod">
          <ac:chgData name="Brunet, Robert" userId="d0d781c9-e5cd-4a18-94f6-6f089ebe48d8" providerId="ADAL" clId="{845AD3F4-8547-420B-8E7A-D7E283E2DB69}" dt="2022-04-05T07:16:01.673" v="1307" actId="20577"/>
          <ac:spMkLst>
            <pc:docMk/>
            <pc:sldMk cId="3559807735" sldId="544"/>
            <ac:spMk id="11" creationId="{0677DB32-C49C-4737-A227-708974771C83}"/>
          </ac:spMkLst>
        </pc:spChg>
        <pc:picChg chg="del">
          <ac:chgData name="Brunet, Robert" userId="d0d781c9-e5cd-4a18-94f6-6f089ebe48d8" providerId="ADAL" clId="{845AD3F4-8547-420B-8E7A-D7E283E2DB69}" dt="2022-04-05T07:16:02.805" v="1308" actId="478"/>
          <ac:picMkLst>
            <pc:docMk/>
            <pc:sldMk cId="3559807735" sldId="544"/>
            <ac:picMk id="6" creationId="{864DE25D-F5C6-4FC9-B9EE-0960720ECF46}"/>
          </ac:picMkLst>
        </pc:picChg>
        <pc:picChg chg="add del mod">
          <ac:chgData name="Brunet, Robert" userId="d0d781c9-e5cd-4a18-94f6-6f089ebe48d8" providerId="ADAL" clId="{845AD3F4-8547-420B-8E7A-D7E283E2DB69}" dt="2022-04-05T07:16:29.227" v="1312" actId="478"/>
          <ac:picMkLst>
            <pc:docMk/>
            <pc:sldMk cId="3559807735" sldId="544"/>
            <ac:picMk id="7" creationId="{F6FA7A3E-27A9-4E94-8A82-55A20B9AEF14}"/>
          </ac:picMkLst>
        </pc:picChg>
        <pc:picChg chg="add mod">
          <ac:chgData name="Brunet, Robert" userId="d0d781c9-e5cd-4a18-94f6-6f089ebe48d8" providerId="ADAL" clId="{845AD3F4-8547-420B-8E7A-D7E283E2DB69}" dt="2022-04-05T07:16:39.220" v="1315" actId="14100"/>
          <ac:picMkLst>
            <pc:docMk/>
            <pc:sldMk cId="3559807735" sldId="544"/>
            <ac:picMk id="8" creationId="{69B1665E-6FB2-495D-96D5-E8767A9C514B}"/>
          </ac:picMkLst>
        </pc:picChg>
        <pc:picChg chg="add mod">
          <ac:chgData name="Brunet, Robert" userId="d0d781c9-e5cd-4a18-94f6-6f089ebe48d8" providerId="ADAL" clId="{845AD3F4-8547-420B-8E7A-D7E283E2DB69}" dt="2022-04-05T07:16:39.220" v="1315" actId="14100"/>
          <ac:picMkLst>
            <pc:docMk/>
            <pc:sldMk cId="3559807735" sldId="544"/>
            <ac:picMk id="9" creationId="{CE112525-70C2-4921-847B-7D877657D7F8}"/>
          </ac:picMkLst>
        </pc:picChg>
      </pc:sldChg>
      <pc:sldChg chg="modSp add del mod">
        <pc:chgData name="Brunet, Robert" userId="d0d781c9-e5cd-4a18-94f6-6f089ebe48d8" providerId="ADAL" clId="{845AD3F4-8547-420B-8E7A-D7E283E2DB69}" dt="2022-04-05T07:18:44.555" v="1460" actId="2696"/>
        <pc:sldMkLst>
          <pc:docMk/>
          <pc:sldMk cId="3396304600" sldId="545"/>
        </pc:sldMkLst>
        <pc:spChg chg="mod">
          <ac:chgData name="Brunet, Robert" userId="d0d781c9-e5cd-4a18-94f6-6f089ebe48d8" providerId="ADAL" clId="{845AD3F4-8547-420B-8E7A-D7E283E2DB69}" dt="2022-04-05T07:17:04.655" v="1336" actId="20577"/>
          <ac:spMkLst>
            <pc:docMk/>
            <pc:sldMk cId="3396304600" sldId="545"/>
            <ac:spMk id="3" creationId="{4C17D936-70A4-4BDF-B3D0-B56774A8F421}"/>
          </ac:spMkLst>
        </pc:spChg>
      </pc:sldChg>
      <pc:sldChg chg="delSp modSp add mod ord">
        <pc:chgData name="Brunet, Robert" userId="d0d781c9-e5cd-4a18-94f6-6f089ebe48d8" providerId="ADAL" clId="{845AD3F4-8547-420B-8E7A-D7E283E2DB69}" dt="2022-04-05T07:21:37.033" v="1561" actId="6549"/>
        <pc:sldMkLst>
          <pc:docMk/>
          <pc:sldMk cId="541428131" sldId="546"/>
        </pc:sldMkLst>
        <pc:spChg chg="del">
          <ac:chgData name="Brunet, Robert" userId="d0d781c9-e5cd-4a18-94f6-6f089ebe48d8" providerId="ADAL" clId="{845AD3F4-8547-420B-8E7A-D7E283E2DB69}" dt="2022-04-05T07:18:10.656" v="1432" actId="478"/>
          <ac:spMkLst>
            <pc:docMk/>
            <pc:sldMk cId="541428131" sldId="546"/>
            <ac:spMk id="3" creationId="{4C17D936-70A4-4BDF-B3D0-B56774A8F421}"/>
          </ac:spMkLst>
        </pc:spChg>
        <pc:spChg chg="mod">
          <ac:chgData name="Brunet, Robert" userId="d0d781c9-e5cd-4a18-94f6-6f089ebe48d8" providerId="ADAL" clId="{845AD3F4-8547-420B-8E7A-D7E283E2DB69}" dt="2022-04-05T07:21:37.033" v="1561" actId="6549"/>
          <ac:spMkLst>
            <pc:docMk/>
            <pc:sldMk cId="541428131" sldId="546"/>
            <ac:spMk id="4" creationId="{B27EC0BD-DDA5-4457-B39F-0EF30B32645C}"/>
          </ac:spMkLst>
        </pc:spChg>
      </pc:sldChg>
      <pc:sldChg chg="modSp add mod">
        <pc:chgData name="Brunet, Robert" userId="d0d781c9-e5cd-4a18-94f6-6f089ebe48d8" providerId="ADAL" clId="{845AD3F4-8547-420B-8E7A-D7E283E2DB69}" dt="2022-04-05T09:35:48.677" v="1995" actId="5793"/>
        <pc:sldMkLst>
          <pc:docMk/>
          <pc:sldMk cId="2072540975" sldId="547"/>
        </pc:sldMkLst>
        <pc:spChg chg="mod">
          <ac:chgData name="Brunet, Robert" userId="d0d781c9-e5cd-4a18-94f6-6f089ebe48d8" providerId="ADAL" clId="{845AD3F4-8547-420B-8E7A-D7E283E2DB69}" dt="2022-04-05T09:35:48.677" v="1995" actId="5793"/>
          <ac:spMkLst>
            <pc:docMk/>
            <pc:sldMk cId="2072540975" sldId="547"/>
            <ac:spMk id="4" creationId="{B27EC0BD-DDA5-4457-B39F-0EF30B32645C}"/>
          </ac:spMkLst>
        </pc:spChg>
      </pc:sldChg>
      <pc:sldChg chg="modSp add mod ord">
        <pc:chgData name="Brunet, Robert" userId="d0d781c9-e5cd-4a18-94f6-6f089ebe48d8" providerId="ADAL" clId="{845AD3F4-8547-420B-8E7A-D7E283E2DB69}" dt="2022-04-05T09:36:02.907" v="2006" actId="20577"/>
        <pc:sldMkLst>
          <pc:docMk/>
          <pc:sldMk cId="1133011807" sldId="548"/>
        </pc:sldMkLst>
        <pc:spChg chg="mod">
          <ac:chgData name="Brunet, Robert" userId="d0d781c9-e5cd-4a18-94f6-6f089ebe48d8" providerId="ADAL" clId="{845AD3F4-8547-420B-8E7A-D7E283E2DB69}" dt="2022-04-05T09:36:02.907" v="2006" actId="20577"/>
          <ac:spMkLst>
            <pc:docMk/>
            <pc:sldMk cId="1133011807" sldId="548"/>
            <ac:spMk id="4" creationId="{B27EC0BD-DDA5-4457-B39F-0EF30B32645C}"/>
          </ac:spMkLst>
        </pc:spChg>
      </pc:sldChg>
      <pc:sldChg chg="delSp modSp add mod ord">
        <pc:chgData name="Brunet, Robert" userId="d0d781c9-e5cd-4a18-94f6-6f089ebe48d8" providerId="ADAL" clId="{845AD3F4-8547-420B-8E7A-D7E283E2DB69}" dt="2022-04-05T09:35:58.305" v="1998" actId="20577"/>
        <pc:sldMkLst>
          <pc:docMk/>
          <pc:sldMk cId="2514445314" sldId="549"/>
        </pc:sldMkLst>
        <pc:spChg chg="mod">
          <ac:chgData name="Brunet, Robert" userId="d0d781c9-e5cd-4a18-94f6-6f089ebe48d8" providerId="ADAL" clId="{845AD3F4-8547-420B-8E7A-D7E283E2DB69}" dt="2022-04-05T09:35:58.305" v="1998" actId="20577"/>
          <ac:spMkLst>
            <pc:docMk/>
            <pc:sldMk cId="2514445314" sldId="549"/>
            <ac:spMk id="5" creationId="{3909390B-8576-4CEA-8339-56BF3359EDA1}"/>
          </ac:spMkLst>
        </pc:spChg>
        <pc:spChg chg="mod">
          <ac:chgData name="Brunet, Robert" userId="d0d781c9-e5cd-4a18-94f6-6f089ebe48d8" providerId="ADAL" clId="{845AD3F4-8547-420B-8E7A-D7E283E2DB69}" dt="2022-04-05T07:24:04.761" v="1588" actId="20577"/>
          <ac:spMkLst>
            <pc:docMk/>
            <pc:sldMk cId="2514445314" sldId="549"/>
            <ac:spMk id="11" creationId="{0677DB32-C49C-4737-A227-708974771C83}"/>
          </ac:spMkLst>
        </pc:spChg>
        <pc:picChg chg="del">
          <ac:chgData name="Brunet, Robert" userId="d0d781c9-e5cd-4a18-94f6-6f089ebe48d8" providerId="ADAL" clId="{845AD3F4-8547-420B-8E7A-D7E283E2DB69}" dt="2022-04-05T07:22:10.261" v="1569" actId="478"/>
          <ac:picMkLst>
            <pc:docMk/>
            <pc:sldMk cId="2514445314" sldId="549"/>
            <ac:picMk id="8" creationId="{69B1665E-6FB2-495D-96D5-E8767A9C514B}"/>
          </ac:picMkLst>
        </pc:picChg>
        <pc:picChg chg="del">
          <ac:chgData name="Brunet, Robert" userId="d0d781c9-e5cd-4a18-94f6-6f089ebe48d8" providerId="ADAL" clId="{845AD3F4-8547-420B-8E7A-D7E283E2DB69}" dt="2022-04-05T07:22:09.832" v="1568" actId="478"/>
          <ac:picMkLst>
            <pc:docMk/>
            <pc:sldMk cId="2514445314" sldId="549"/>
            <ac:picMk id="9" creationId="{CE112525-70C2-4921-847B-7D877657D7F8}"/>
          </ac:picMkLst>
        </pc:picChg>
      </pc:sldChg>
      <pc:sldChg chg="addSp modSp add mod">
        <pc:chgData name="Brunet, Robert" userId="d0d781c9-e5cd-4a18-94f6-6f089ebe48d8" providerId="ADAL" clId="{845AD3F4-8547-420B-8E7A-D7E283E2DB69}" dt="2022-04-05T09:35:56.273" v="1997" actId="20577"/>
        <pc:sldMkLst>
          <pc:docMk/>
          <pc:sldMk cId="2938339552" sldId="550"/>
        </pc:sldMkLst>
        <pc:spChg chg="mod">
          <ac:chgData name="Brunet, Robert" userId="d0d781c9-e5cd-4a18-94f6-6f089ebe48d8" providerId="ADAL" clId="{845AD3F4-8547-420B-8E7A-D7E283E2DB69}" dt="2022-04-05T09:35:56.273" v="1997" actId="20577"/>
          <ac:spMkLst>
            <pc:docMk/>
            <pc:sldMk cId="2938339552" sldId="550"/>
            <ac:spMk id="5" creationId="{3909390B-8576-4CEA-8339-56BF3359EDA1}"/>
          </ac:spMkLst>
        </pc:spChg>
        <pc:spChg chg="mod">
          <ac:chgData name="Brunet, Robert" userId="d0d781c9-e5cd-4a18-94f6-6f089ebe48d8" providerId="ADAL" clId="{845AD3F4-8547-420B-8E7A-D7E283E2DB69}" dt="2022-04-05T07:40:16.273" v="1702" actId="20577"/>
          <ac:spMkLst>
            <pc:docMk/>
            <pc:sldMk cId="2938339552" sldId="550"/>
            <ac:spMk id="11" creationId="{0677DB32-C49C-4737-A227-708974771C83}"/>
          </ac:spMkLst>
        </pc:spChg>
        <pc:picChg chg="add mod">
          <ac:chgData name="Brunet, Robert" userId="d0d781c9-e5cd-4a18-94f6-6f089ebe48d8" providerId="ADAL" clId="{845AD3F4-8547-420B-8E7A-D7E283E2DB69}" dt="2022-04-05T07:33:51.584" v="1619" actId="14100"/>
          <ac:picMkLst>
            <pc:docMk/>
            <pc:sldMk cId="2938339552" sldId="550"/>
            <ac:picMk id="4" creationId="{C4E958CA-15EE-40CF-BCB4-6B869907C5A4}"/>
          </ac:picMkLst>
        </pc:picChg>
        <pc:picChg chg="add mod">
          <ac:chgData name="Brunet, Robert" userId="d0d781c9-e5cd-4a18-94f6-6f089ebe48d8" providerId="ADAL" clId="{845AD3F4-8547-420B-8E7A-D7E283E2DB69}" dt="2022-04-05T07:33:51.584" v="1619" actId="14100"/>
          <ac:picMkLst>
            <pc:docMk/>
            <pc:sldMk cId="2938339552" sldId="550"/>
            <ac:picMk id="6" creationId="{6377CF3D-243A-4D77-B121-20A759DE91E4}"/>
          </ac:picMkLst>
        </pc:picChg>
      </pc:sldChg>
      <pc:sldChg chg="addSp delSp modSp add mod">
        <pc:chgData name="Brunet, Robert" userId="d0d781c9-e5cd-4a18-94f6-6f089ebe48d8" providerId="ADAL" clId="{845AD3F4-8547-420B-8E7A-D7E283E2DB69}" dt="2022-04-05T09:35:54.242" v="1996" actId="20577"/>
        <pc:sldMkLst>
          <pc:docMk/>
          <pc:sldMk cId="93636012" sldId="551"/>
        </pc:sldMkLst>
        <pc:spChg chg="mod">
          <ac:chgData name="Brunet, Robert" userId="d0d781c9-e5cd-4a18-94f6-6f089ebe48d8" providerId="ADAL" clId="{845AD3F4-8547-420B-8E7A-D7E283E2DB69}" dt="2022-04-05T09:35:54.242" v="1996" actId="20577"/>
          <ac:spMkLst>
            <pc:docMk/>
            <pc:sldMk cId="93636012" sldId="551"/>
            <ac:spMk id="5" creationId="{3909390B-8576-4CEA-8339-56BF3359EDA1}"/>
          </ac:spMkLst>
        </pc:spChg>
        <pc:spChg chg="mod">
          <ac:chgData name="Brunet, Robert" userId="d0d781c9-e5cd-4a18-94f6-6f089ebe48d8" providerId="ADAL" clId="{845AD3F4-8547-420B-8E7A-D7E283E2DB69}" dt="2022-04-05T07:35:32.294" v="1640" actId="108"/>
          <ac:spMkLst>
            <pc:docMk/>
            <pc:sldMk cId="93636012" sldId="551"/>
            <ac:spMk id="11" creationId="{0677DB32-C49C-4737-A227-708974771C83}"/>
          </ac:spMkLst>
        </pc:spChg>
        <pc:picChg chg="del">
          <ac:chgData name="Brunet, Robert" userId="d0d781c9-e5cd-4a18-94f6-6f089ebe48d8" providerId="ADAL" clId="{845AD3F4-8547-420B-8E7A-D7E283E2DB69}" dt="2022-04-05T07:34:09.811" v="1621" actId="478"/>
          <ac:picMkLst>
            <pc:docMk/>
            <pc:sldMk cId="93636012" sldId="551"/>
            <ac:picMk id="4" creationId="{C4E958CA-15EE-40CF-BCB4-6B869907C5A4}"/>
          </ac:picMkLst>
        </pc:picChg>
        <pc:picChg chg="del">
          <ac:chgData name="Brunet, Robert" userId="d0d781c9-e5cd-4a18-94f6-6f089ebe48d8" providerId="ADAL" clId="{845AD3F4-8547-420B-8E7A-D7E283E2DB69}" dt="2022-04-05T07:34:10.313" v="1622" actId="478"/>
          <ac:picMkLst>
            <pc:docMk/>
            <pc:sldMk cId="93636012" sldId="551"/>
            <ac:picMk id="6" creationId="{6377CF3D-243A-4D77-B121-20A759DE91E4}"/>
          </ac:picMkLst>
        </pc:picChg>
        <pc:picChg chg="add mod">
          <ac:chgData name="Brunet, Robert" userId="d0d781c9-e5cd-4a18-94f6-6f089ebe48d8" providerId="ADAL" clId="{845AD3F4-8547-420B-8E7A-D7E283E2DB69}" dt="2022-04-05T07:35:10.028" v="1631" actId="14100"/>
          <ac:picMkLst>
            <pc:docMk/>
            <pc:sldMk cId="93636012" sldId="551"/>
            <ac:picMk id="7" creationId="{352ACABA-5574-42AE-A3A1-EA8EA9D3E3CA}"/>
          </ac:picMkLst>
        </pc:picChg>
        <pc:picChg chg="add mod">
          <ac:chgData name="Brunet, Robert" userId="d0d781c9-e5cd-4a18-94f6-6f089ebe48d8" providerId="ADAL" clId="{845AD3F4-8547-420B-8E7A-D7E283E2DB69}" dt="2022-04-05T07:35:44.144" v="1644" actId="14100"/>
          <ac:picMkLst>
            <pc:docMk/>
            <pc:sldMk cId="93636012" sldId="551"/>
            <ac:picMk id="8" creationId="{C947604C-0605-4C30-851E-E16D059AE92B}"/>
          </ac:picMkLst>
        </pc:picChg>
      </pc:sldChg>
      <pc:sldChg chg="addSp delSp modSp add mod">
        <pc:chgData name="Brunet, Robert" userId="d0d781c9-e5cd-4a18-94f6-6f089ebe48d8" providerId="ADAL" clId="{845AD3F4-8547-420B-8E7A-D7E283E2DB69}" dt="2022-04-05T09:36:17.901" v="2008" actId="20577"/>
        <pc:sldMkLst>
          <pc:docMk/>
          <pc:sldMk cId="4080511030" sldId="552"/>
        </pc:sldMkLst>
        <pc:spChg chg="mod">
          <ac:chgData name="Brunet, Robert" userId="d0d781c9-e5cd-4a18-94f6-6f089ebe48d8" providerId="ADAL" clId="{845AD3F4-8547-420B-8E7A-D7E283E2DB69}" dt="2022-04-05T09:36:17.901" v="2008" actId="20577"/>
          <ac:spMkLst>
            <pc:docMk/>
            <pc:sldMk cId="4080511030" sldId="552"/>
            <ac:spMk id="5" creationId="{3909390B-8576-4CEA-8339-56BF3359EDA1}"/>
          </ac:spMkLst>
        </pc:spChg>
        <pc:spChg chg="mod">
          <ac:chgData name="Brunet, Robert" userId="d0d781c9-e5cd-4a18-94f6-6f089ebe48d8" providerId="ADAL" clId="{845AD3F4-8547-420B-8E7A-D7E283E2DB69}" dt="2022-04-05T07:37:36.491" v="1665"/>
          <ac:spMkLst>
            <pc:docMk/>
            <pc:sldMk cId="4080511030" sldId="552"/>
            <ac:spMk id="11" creationId="{0677DB32-C49C-4737-A227-708974771C83}"/>
          </ac:spMkLst>
        </pc:spChg>
        <pc:picChg chg="add mod">
          <ac:chgData name="Brunet, Robert" userId="d0d781c9-e5cd-4a18-94f6-6f089ebe48d8" providerId="ADAL" clId="{845AD3F4-8547-420B-8E7A-D7E283E2DB69}" dt="2022-04-05T07:37:45.713" v="1668" actId="14100"/>
          <ac:picMkLst>
            <pc:docMk/>
            <pc:sldMk cId="4080511030" sldId="552"/>
            <ac:picMk id="6" creationId="{1A747E5C-BA81-4438-952B-314DC1126E37}"/>
          </ac:picMkLst>
        </pc:picChg>
        <pc:picChg chg="del">
          <ac:chgData name="Brunet, Robert" userId="d0d781c9-e5cd-4a18-94f6-6f089ebe48d8" providerId="ADAL" clId="{845AD3F4-8547-420B-8E7A-D7E283E2DB69}" dt="2022-04-05T07:36:12.486" v="1647" actId="478"/>
          <ac:picMkLst>
            <pc:docMk/>
            <pc:sldMk cId="4080511030" sldId="552"/>
            <ac:picMk id="7" creationId="{352ACABA-5574-42AE-A3A1-EA8EA9D3E3CA}"/>
          </ac:picMkLst>
        </pc:picChg>
        <pc:picChg chg="del">
          <ac:chgData name="Brunet, Robert" userId="d0d781c9-e5cd-4a18-94f6-6f089ebe48d8" providerId="ADAL" clId="{845AD3F4-8547-420B-8E7A-D7E283E2DB69}" dt="2022-04-05T07:36:12.920" v="1648" actId="478"/>
          <ac:picMkLst>
            <pc:docMk/>
            <pc:sldMk cId="4080511030" sldId="552"/>
            <ac:picMk id="8" creationId="{C947604C-0605-4C30-851E-E16D059AE92B}"/>
          </ac:picMkLst>
        </pc:picChg>
      </pc:sldChg>
      <pc:sldChg chg="addSp delSp modSp add mod">
        <pc:chgData name="Brunet, Robert" userId="d0d781c9-e5cd-4a18-94f6-6f089ebe48d8" providerId="ADAL" clId="{845AD3F4-8547-420B-8E7A-D7E283E2DB69}" dt="2022-04-05T09:36:20.168" v="2009" actId="20577"/>
        <pc:sldMkLst>
          <pc:docMk/>
          <pc:sldMk cId="1791943151" sldId="553"/>
        </pc:sldMkLst>
        <pc:spChg chg="mod">
          <ac:chgData name="Brunet, Robert" userId="d0d781c9-e5cd-4a18-94f6-6f089ebe48d8" providerId="ADAL" clId="{845AD3F4-8547-420B-8E7A-D7E283E2DB69}" dt="2022-04-05T09:36:20.168" v="2009" actId="20577"/>
          <ac:spMkLst>
            <pc:docMk/>
            <pc:sldMk cId="1791943151" sldId="553"/>
            <ac:spMk id="5" creationId="{3909390B-8576-4CEA-8339-56BF3359EDA1}"/>
          </ac:spMkLst>
        </pc:spChg>
        <pc:spChg chg="mod">
          <ac:chgData name="Brunet, Robert" userId="d0d781c9-e5cd-4a18-94f6-6f089ebe48d8" providerId="ADAL" clId="{845AD3F4-8547-420B-8E7A-D7E283E2DB69}" dt="2022-04-05T07:40:22.987" v="1707" actId="20577"/>
          <ac:spMkLst>
            <pc:docMk/>
            <pc:sldMk cId="1791943151" sldId="553"/>
            <ac:spMk id="11" creationId="{0677DB32-C49C-4737-A227-708974771C83}"/>
          </ac:spMkLst>
        </pc:spChg>
        <pc:picChg chg="del">
          <ac:chgData name="Brunet, Robert" userId="d0d781c9-e5cd-4a18-94f6-6f089ebe48d8" providerId="ADAL" clId="{845AD3F4-8547-420B-8E7A-D7E283E2DB69}" dt="2022-04-05T07:40:33.418" v="1708" actId="478"/>
          <ac:picMkLst>
            <pc:docMk/>
            <pc:sldMk cId="1791943151" sldId="553"/>
            <ac:picMk id="6" creationId="{1A747E5C-BA81-4438-952B-314DC1126E37}"/>
          </ac:picMkLst>
        </pc:picChg>
        <pc:picChg chg="add mod">
          <ac:chgData name="Brunet, Robert" userId="d0d781c9-e5cd-4a18-94f6-6f089ebe48d8" providerId="ADAL" clId="{845AD3F4-8547-420B-8E7A-D7E283E2DB69}" dt="2022-04-05T07:40:39.240" v="1711" actId="14100"/>
          <ac:picMkLst>
            <pc:docMk/>
            <pc:sldMk cId="1791943151" sldId="553"/>
            <ac:picMk id="7" creationId="{17284268-BFEB-427D-B9F1-415668CEEF8B}"/>
          </ac:picMkLst>
        </pc:picChg>
        <pc:picChg chg="add mod">
          <ac:chgData name="Brunet, Robert" userId="d0d781c9-e5cd-4a18-94f6-6f089ebe48d8" providerId="ADAL" clId="{845AD3F4-8547-420B-8E7A-D7E283E2DB69}" dt="2022-04-05T07:40:56.520" v="1715" actId="14100"/>
          <ac:picMkLst>
            <pc:docMk/>
            <pc:sldMk cId="1791943151" sldId="553"/>
            <ac:picMk id="8" creationId="{E941BCC5-8DE2-41CA-BFD3-5CB108ED4B00}"/>
          </ac:picMkLst>
        </pc:picChg>
      </pc:sldChg>
      <pc:sldChg chg="addSp delSp modSp add mod">
        <pc:chgData name="Brunet, Robert" userId="d0d781c9-e5cd-4a18-94f6-6f089ebe48d8" providerId="ADAL" clId="{845AD3F4-8547-420B-8E7A-D7E283E2DB69}" dt="2022-04-05T09:36:22.002" v="2010" actId="20577"/>
        <pc:sldMkLst>
          <pc:docMk/>
          <pc:sldMk cId="2945930121" sldId="554"/>
        </pc:sldMkLst>
        <pc:spChg chg="mod">
          <ac:chgData name="Brunet, Robert" userId="d0d781c9-e5cd-4a18-94f6-6f089ebe48d8" providerId="ADAL" clId="{845AD3F4-8547-420B-8E7A-D7E283E2DB69}" dt="2022-04-05T09:36:22.002" v="2010" actId="20577"/>
          <ac:spMkLst>
            <pc:docMk/>
            <pc:sldMk cId="2945930121" sldId="554"/>
            <ac:spMk id="5" creationId="{3909390B-8576-4CEA-8339-56BF3359EDA1}"/>
          </ac:spMkLst>
        </pc:spChg>
        <pc:spChg chg="mod">
          <ac:chgData name="Brunet, Robert" userId="d0d781c9-e5cd-4a18-94f6-6f089ebe48d8" providerId="ADAL" clId="{845AD3F4-8547-420B-8E7A-D7E283E2DB69}" dt="2022-04-05T07:42:08.914" v="1718"/>
          <ac:spMkLst>
            <pc:docMk/>
            <pc:sldMk cId="2945930121" sldId="554"/>
            <ac:spMk id="11" creationId="{0677DB32-C49C-4737-A227-708974771C83}"/>
          </ac:spMkLst>
        </pc:spChg>
        <pc:picChg chg="add mod">
          <ac:chgData name="Brunet, Robert" userId="d0d781c9-e5cd-4a18-94f6-6f089ebe48d8" providerId="ADAL" clId="{845AD3F4-8547-420B-8E7A-D7E283E2DB69}" dt="2022-04-05T07:52:00.840" v="1723" actId="14100"/>
          <ac:picMkLst>
            <pc:docMk/>
            <pc:sldMk cId="2945930121" sldId="554"/>
            <ac:picMk id="6" creationId="{874D065A-BE32-4C39-87B4-25071BD6F8B7}"/>
          </ac:picMkLst>
        </pc:picChg>
        <pc:picChg chg="del">
          <ac:chgData name="Brunet, Robert" userId="d0d781c9-e5cd-4a18-94f6-6f089ebe48d8" providerId="ADAL" clId="{845AD3F4-8547-420B-8E7A-D7E283E2DB69}" dt="2022-04-05T07:42:11.113" v="1720" actId="478"/>
          <ac:picMkLst>
            <pc:docMk/>
            <pc:sldMk cId="2945930121" sldId="554"/>
            <ac:picMk id="7" creationId="{17284268-BFEB-427D-B9F1-415668CEEF8B}"/>
          </ac:picMkLst>
        </pc:picChg>
        <pc:picChg chg="del">
          <ac:chgData name="Brunet, Robert" userId="d0d781c9-e5cd-4a18-94f6-6f089ebe48d8" providerId="ADAL" clId="{845AD3F4-8547-420B-8E7A-D7E283E2DB69}" dt="2022-04-05T07:42:10.480" v="1719" actId="478"/>
          <ac:picMkLst>
            <pc:docMk/>
            <pc:sldMk cId="2945930121" sldId="554"/>
            <ac:picMk id="8" creationId="{E941BCC5-8DE2-41CA-BFD3-5CB108ED4B00}"/>
          </ac:picMkLst>
        </pc:picChg>
      </pc:sldChg>
      <pc:sldChg chg="addSp delSp modSp add mod">
        <pc:chgData name="Brunet, Robert" userId="d0d781c9-e5cd-4a18-94f6-6f089ebe48d8" providerId="ADAL" clId="{845AD3F4-8547-420B-8E7A-D7E283E2DB69}" dt="2022-04-05T09:36:23.687" v="2011" actId="20577"/>
        <pc:sldMkLst>
          <pc:docMk/>
          <pc:sldMk cId="1202685804" sldId="555"/>
        </pc:sldMkLst>
        <pc:spChg chg="mod">
          <ac:chgData name="Brunet, Robert" userId="d0d781c9-e5cd-4a18-94f6-6f089ebe48d8" providerId="ADAL" clId="{845AD3F4-8547-420B-8E7A-D7E283E2DB69}" dt="2022-04-05T09:36:23.687" v="2011" actId="20577"/>
          <ac:spMkLst>
            <pc:docMk/>
            <pc:sldMk cId="1202685804" sldId="555"/>
            <ac:spMk id="5" creationId="{3909390B-8576-4CEA-8339-56BF3359EDA1}"/>
          </ac:spMkLst>
        </pc:spChg>
        <pc:spChg chg="mod">
          <ac:chgData name="Brunet, Robert" userId="d0d781c9-e5cd-4a18-94f6-6f089ebe48d8" providerId="ADAL" clId="{845AD3F4-8547-420B-8E7A-D7E283E2DB69}" dt="2022-04-05T07:58:44.722" v="1735"/>
          <ac:spMkLst>
            <pc:docMk/>
            <pc:sldMk cId="1202685804" sldId="555"/>
            <ac:spMk id="11" creationId="{0677DB32-C49C-4737-A227-708974771C83}"/>
          </ac:spMkLst>
        </pc:spChg>
        <pc:picChg chg="del">
          <ac:chgData name="Brunet, Robert" userId="d0d781c9-e5cd-4a18-94f6-6f089ebe48d8" providerId="ADAL" clId="{845AD3F4-8547-420B-8E7A-D7E283E2DB69}" dt="2022-04-05T07:58:32.873" v="1733" actId="478"/>
          <ac:picMkLst>
            <pc:docMk/>
            <pc:sldMk cId="1202685804" sldId="555"/>
            <ac:picMk id="6" creationId="{874D065A-BE32-4C39-87B4-25071BD6F8B7}"/>
          </ac:picMkLst>
        </pc:picChg>
        <pc:picChg chg="add mod">
          <ac:chgData name="Brunet, Robert" userId="d0d781c9-e5cd-4a18-94f6-6f089ebe48d8" providerId="ADAL" clId="{845AD3F4-8547-420B-8E7A-D7E283E2DB69}" dt="2022-04-05T07:59:04.302" v="1738" actId="14100"/>
          <ac:picMkLst>
            <pc:docMk/>
            <pc:sldMk cId="1202685804" sldId="555"/>
            <ac:picMk id="7" creationId="{44AEDEC6-463C-4237-9A4A-9B0B49E3A307}"/>
          </ac:picMkLst>
        </pc:picChg>
        <pc:picChg chg="add mod">
          <ac:chgData name="Brunet, Robert" userId="d0d781c9-e5cd-4a18-94f6-6f089ebe48d8" providerId="ADAL" clId="{845AD3F4-8547-420B-8E7A-D7E283E2DB69}" dt="2022-04-05T07:59:15.599" v="1741" actId="14100"/>
          <ac:picMkLst>
            <pc:docMk/>
            <pc:sldMk cId="1202685804" sldId="555"/>
            <ac:picMk id="8" creationId="{48D2E50C-CC13-43E2-AC28-A0EE4BF41B29}"/>
          </ac:picMkLst>
        </pc:picChg>
      </pc:sldChg>
      <pc:sldChg chg="addSp delSp modSp add mod">
        <pc:chgData name="Brunet, Robert" userId="d0d781c9-e5cd-4a18-94f6-6f089ebe48d8" providerId="ADAL" clId="{845AD3F4-8547-420B-8E7A-D7E283E2DB69}" dt="2022-04-05T09:36:25.703" v="2012" actId="20577"/>
        <pc:sldMkLst>
          <pc:docMk/>
          <pc:sldMk cId="2426771986" sldId="556"/>
        </pc:sldMkLst>
        <pc:spChg chg="mod">
          <ac:chgData name="Brunet, Robert" userId="d0d781c9-e5cd-4a18-94f6-6f089ebe48d8" providerId="ADAL" clId="{845AD3F4-8547-420B-8E7A-D7E283E2DB69}" dt="2022-04-05T09:36:25.703" v="2012" actId="20577"/>
          <ac:spMkLst>
            <pc:docMk/>
            <pc:sldMk cId="2426771986" sldId="556"/>
            <ac:spMk id="5" creationId="{3909390B-8576-4CEA-8339-56BF3359EDA1}"/>
          </ac:spMkLst>
        </pc:spChg>
        <pc:spChg chg="mod">
          <ac:chgData name="Brunet, Robert" userId="d0d781c9-e5cd-4a18-94f6-6f089ebe48d8" providerId="ADAL" clId="{845AD3F4-8547-420B-8E7A-D7E283E2DB69}" dt="2022-04-05T08:05:39.911" v="1756"/>
          <ac:spMkLst>
            <pc:docMk/>
            <pc:sldMk cId="2426771986" sldId="556"/>
            <ac:spMk id="11" creationId="{0677DB32-C49C-4737-A227-708974771C83}"/>
          </ac:spMkLst>
        </pc:spChg>
        <pc:picChg chg="add mod">
          <ac:chgData name="Brunet, Robert" userId="d0d781c9-e5cd-4a18-94f6-6f089ebe48d8" providerId="ADAL" clId="{845AD3F4-8547-420B-8E7A-D7E283E2DB69}" dt="2022-04-05T08:08:20.931" v="1762" actId="14100"/>
          <ac:picMkLst>
            <pc:docMk/>
            <pc:sldMk cId="2426771986" sldId="556"/>
            <ac:picMk id="6" creationId="{A3F7F92C-F645-47A9-B80A-CFC53DD17FF0}"/>
          </ac:picMkLst>
        </pc:picChg>
        <pc:picChg chg="del">
          <ac:chgData name="Brunet, Robert" userId="d0d781c9-e5cd-4a18-94f6-6f089ebe48d8" providerId="ADAL" clId="{845AD3F4-8547-420B-8E7A-D7E283E2DB69}" dt="2022-04-05T08:08:09.248" v="1757" actId="478"/>
          <ac:picMkLst>
            <pc:docMk/>
            <pc:sldMk cId="2426771986" sldId="556"/>
            <ac:picMk id="7" creationId="{44AEDEC6-463C-4237-9A4A-9B0B49E3A307}"/>
          </ac:picMkLst>
        </pc:picChg>
        <pc:picChg chg="del">
          <ac:chgData name="Brunet, Robert" userId="d0d781c9-e5cd-4a18-94f6-6f089ebe48d8" providerId="ADAL" clId="{845AD3F4-8547-420B-8E7A-D7E283E2DB69}" dt="2022-04-05T08:08:09.626" v="1758" actId="478"/>
          <ac:picMkLst>
            <pc:docMk/>
            <pc:sldMk cId="2426771986" sldId="556"/>
            <ac:picMk id="8" creationId="{48D2E50C-CC13-43E2-AC28-A0EE4BF41B29}"/>
          </ac:picMkLst>
        </pc:picChg>
      </pc:sldChg>
      <pc:sldChg chg="addSp delSp modSp add mod">
        <pc:chgData name="Brunet, Robert" userId="d0d781c9-e5cd-4a18-94f6-6f089ebe48d8" providerId="ADAL" clId="{845AD3F4-8547-420B-8E7A-D7E283E2DB69}" dt="2022-04-05T09:36:27.698" v="2013" actId="20577"/>
        <pc:sldMkLst>
          <pc:docMk/>
          <pc:sldMk cId="3519980305" sldId="557"/>
        </pc:sldMkLst>
        <pc:spChg chg="mod">
          <ac:chgData name="Brunet, Robert" userId="d0d781c9-e5cd-4a18-94f6-6f089ebe48d8" providerId="ADAL" clId="{845AD3F4-8547-420B-8E7A-D7E283E2DB69}" dt="2022-04-05T09:36:27.698" v="2013" actId="20577"/>
          <ac:spMkLst>
            <pc:docMk/>
            <pc:sldMk cId="3519980305" sldId="557"/>
            <ac:spMk id="5" creationId="{3909390B-8576-4CEA-8339-56BF3359EDA1}"/>
          </ac:spMkLst>
        </pc:spChg>
        <pc:spChg chg="mod">
          <ac:chgData name="Brunet, Robert" userId="d0d781c9-e5cd-4a18-94f6-6f089ebe48d8" providerId="ADAL" clId="{845AD3F4-8547-420B-8E7A-D7E283E2DB69}" dt="2022-04-05T08:10:33.666" v="1775" actId="20577"/>
          <ac:spMkLst>
            <pc:docMk/>
            <pc:sldMk cId="3519980305" sldId="557"/>
            <ac:spMk id="11" creationId="{0677DB32-C49C-4737-A227-708974771C83}"/>
          </ac:spMkLst>
        </pc:spChg>
        <pc:picChg chg="del">
          <ac:chgData name="Brunet, Robert" userId="d0d781c9-e5cd-4a18-94f6-6f089ebe48d8" providerId="ADAL" clId="{845AD3F4-8547-420B-8E7A-D7E283E2DB69}" dt="2022-04-05T08:10:27.781" v="1772" actId="478"/>
          <ac:picMkLst>
            <pc:docMk/>
            <pc:sldMk cId="3519980305" sldId="557"/>
            <ac:picMk id="6" creationId="{A3F7F92C-F645-47A9-B80A-CFC53DD17FF0}"/>
          </ac:picMkLst>
        </pc:picChg>
        <pc:picChg chg="add mod">
          <ac:chgData name="Brunet, Robert" userId="d0d781c9-e5cd-4a18-94f6-6f089ebe48d8" providerId="ADAL" clId="{845AD3F4-8547-420B-8E7A-D7E283E2DB69}" dt="2022-04-05T08:10:51.362" v="1778" actId="14100"/>
          <ac:picMkLst>
            <pc:docMk/>
            <pc:sldMk cId="3519980305" sldId="557"/>
            <ac:picMk id="7" creationId="{C5FC0399-ADD8-41E7-93E1-D12A2C3445FD}"/>
          </ac:picMkLst>
        </pc:picChg>
      </pc:sldChg>
      <pc:sldChg chg="addSp delSp modSp add mod">
        <pc:chgData name="Brunet, Robert" userId="d0d781c9-e5cd-4a18-94f6-6f089ebe48d8" providerId="ADAL" clId="{845AD3F4-8547-420B-8E7A-D7E283E2DB69}" dt="2022-04-05T09:36:29.833" v="2014" actId="20577"/>
        <pc:sldMkLst>
          <pc:docMk/>
          <pc:sldMk cId="3809869484" sldId="558"/>
        </pc:sldMkLst>
        <pc:spChg chg="mod">
          <ac:chgData name="Brunet, Robert" userId="d0d781c9-e5cd-4a18-94f6-6f089ebe48d8" providerId="ADAL" clId="{845AD3F4-8547-420B-8E7A-D7E283E2DB69}" dt="2022-04-05T09:36:29.833" v="2014" actId="20577"/>
          <ac:spMkLst>
            <pc:docMk/>
            <pc:sldMk cId="3809869484" sldId="558"/>
            <ac:spMk id="5" creationId="{3909390B-8576-4CEA-8339-56BF3359EDA1}"/>
          </ac:spMkLst>
        </pc:spChg>
        <pc:spChg chg="mod">
          <ac:chgData name="Brunet, Robert" userId="d0d781c9-e5cd-4a18-94f6-6f089ebe48d8" providerId="ADAL" clId="{845AD3F4-8547-420B-8E7A-D7E283E2DB69}" dt="2022-04-05T08:11:29.702" v="1785" actId="20577"/>
          <ac:spMkLst>
            <pc:docMk/>
            <pc:sldMk cId="3809869484" sldId="558"/>
            <ac:spMk id="11" creationId="{0677DB32-C49C-4737-A227-708974771C83}"/>
          </ac:spMkLst>
        </pc:spChg>
        <pc:picChg chg="add mod">
          <ac:chgData name="Brunet, Robert" userId="d0d781c9-e5cd-4a18-94f6-6f089ebe48d8" providerId="ADAL" clId="{845AD3F4-8547-420B-8E7A-D7E283E2DB69}" dt="2022-04-05T08:11:38.553" v="1788" actId="14100"/>
          <ac:picMkLst>
            <pc:docMk/>
            <pc:sldMk cId="3809869484" sldId="558"/>
            <ac:picMk id="6" creationId="{192E91D6-D226-41F2-AB90-9F8B830B24EA}"/>
          </ac:picMkLst>
        </pc:picChg>
        <pc:picChg chg="del">
          <ac:chgData name="Brunet, Robert" userId="d0d781c9-e5cd-4a18-94f6-6f089ebe48d8" providerId="ADAL" clId="{845AD3F4-8547-420B-8E7A-D7E283E2DB69}" dt="2022-04-05T08:11:10.053" v="1780" actId="478"/>
          <ac:picMkLst>
            <pc:docMk/>
            <pc:sldMk cId="3809869484" sldId="558"/>
            <ac:picMk id="7" creationId="{C5FC0399-ADD8-41E7-93E1-D12A2C3445FD}"/>
          </ac:picMkLst>
        </pc:picChg>
      </pc:sldChg>
      <pc:sldChg chg="addSp delSp modSp add mod">
        <pc:chgData name="Brunet, Robert" userId="d0d781c9-e5cd-4a18-94f6-6f089ebe48d8" providerId="ADAL" clId="{845AD3F4-8547-420B-8E7A-D7E283E2DB69}" dt="2022-04-05T09:36:31.855" v="2015" actId="20577"/>
        <pc:sldMkLst>
          <pc:docMk/>
          <pc:sldMk cId="828402144" sldId="559"/>
        </pc:sldMkLst>
        <pc:spChg chg="mod">
          <ac:chgData name="Brunet, Robert" userId="d0d781c9-e5cd-4a18-94f6-6f089ebe48d8" providerId="ADAL" clId="{845AD3F4-8547-420B-8E7A-D7E283E2DB69}" dt="2022-04-05T09:36:31.855" v="2015" actId="20577"/>
          <ac:spMkLst>
            <pc:docMk/>
            <pc:sldMk cId="828402144" sldId="559"/>
            <ac:spMk id="5" creationId="{3909390B-8576-4CEA-8339-56BF3359EDA1}"/>
          </ac:spMkLst>
        </pc:spChg>
        <pc:spChg chg="mod">
          <ac:chgData name="Brunet, Robert" userId="d0d781c9-e5cd-4a18-94f6-6f089ebe48d8" providerId="ADAL" clId="{845AD3F4-8547-420B-8E7A-D7E283E2DB69}" dt="2022-04-05T08:12:12.134" v="1791" actId="20577"/>
          <ac:spMkLst>
            <pc:docMk/>
            <pc:sldMk cId="828402144" sldId="559"/>
            <ac:spMk id="11" creationId="{0677DB32-C49C-4737-A227-708974771C83}"/>
          </ac:spMkLst>
        </pc:spChg>
        <pc:picChg chg="del">
          <ac:chgData name="Brunet, Robert" userId="d0d781c9-e5cd-4a18-94f6-6f089ebe48d8" providerId="ADAL" clId="{845AD3F4-8547-420B-8E7A-D7E283E2DB69}" dt="2022-04-05T08:12:13.394" v="1792" actId="478"/>
          <ac:picMkLst>
            <pc:docMk/>
            <pc:sldMk cId="828402144" sldId="559"/>
            <ac:picMk id="6" creationId="{192E91D6-D226-41F2-AB90-9F8B830B24EA}"/>
          </ac:picMkLst>
        </pc:picChg>
        <pc:picChg chg="add mod">
          <ac:chgData name="Brunet, Robert" userId="d0d781c9-e5cd-4a18-94f6-6f089ebe48d8" providerId="ADAL" clId="{845AD3F4-8547-420B-8E7A-D7E283E2DB69}" dt="2022-04-05T08:12:21.037" v="1795" actId="14100"/>
          <ac:picMkLst>
            <pc:docMk/>
            <pc:sldMk cId="828402144" sldId="559"/>
            <ac:picMk id="7" creationId="{E5ABAA91-F797-454F-8584-C96A73A0E233}"/>
          </ac:picMkLst>
        </pc:picChg>
      </pc:sldChg>
      <pc:sldChg chg="addSp delSp modSp add mod">
        <pc:chgData name="Brunet, Robert" userId="d0d781c9-e5cd-4a18-94f6-6f089ebe48d8" providerId="ADAL" clId="{845AD3F4-8547-420B-8E7A-D7E283E2DB69}" dt="2022-04-05T09:36:34.115" v="2016" actId="20577"/>
        <pc:sldMkLst>
          <pc:docMk/>
          <pc:sldMk cId="4011683919" sldId="560"/>
        </pc:sldMkLst>
        <pc:spChg chg="mod">
          <ac:chgData name="Brunet, Robert" userId="d0d781c9-e5cd-4a18-94f6-6f089ebe48d8" providerId="ADAL" clId="{845AD3F4-8547-420B-8E7A-D7E283E2DB69}" dt="2022-04-05T09:36:34.115" v="2016" actId="20577"/>
          <ac:spMkLst>
            <pc:docMk/>
            <pc:sldMk cId="4011683919" sldId="560"/>
            <ac:spMk id="5" creationId="{3909390B-8576-4CEA-8339-56BF3359EDA1}"/>
          </ac:spMkLst>
        </pc:spChg>
        <pc:spChg chg="mod">
          <ac:chgData name="Brunet, Robert" userId="d0d781c9-e5cd-4a18-94f6-6f089ebe48d8" providerId="ADAL" clId="{845AD3F4-8547-420B-8E7A-D7E283E2DB69}" dt="2022-04-05T08:18:32.157" v="1849"/>
          <ac:spMkLst>
            <pc:docMk/>
            <pc:sldMk cId="4011683919" sldId="560"/>
            <ac:spMk id="11" creationId="{0677DB32-C49C-4737-A227-708974771C83}"/>
          </ac:spMkLst>
        </pc:spChg>
        <pc:picChg chg="add mod">
          <ac:chgData name="Brunet, Robert" userId="d0d781c9-e5cd-4a18-94f6-6f089ebe48d8" providerId="ADAL" clId="{845AD3F4-8547-420B-8E7A-D7E283E2DB69}" dt="2022-04-05T08:18:43.627" v="1852" actId="14100"/>
          <ac:picMkLst>
            <pc:docMk/>
            <pc:sldMk cId="4011683919" sldId="560"/>
            <ac:picMk id="6" creationId="{F910E26B-0E8B-4381-B0F8-8C11B69B47B4}"/>
          </ac:picMkLst>
        </pc:picChg>
        <pc:picChg chg="del">
          <ac:chgData name="Brunet, Robert" userId="d0d781c9-e5cd-4a18-94f6-6f089ebe48d8" providerId="ADAL" clId="{845AD3F4-8547-420B-8E7A-D7E283E2DB69}" dt="2022-04-05T08:15:08.843" v="1810" actId="478"/>
          <ac:picMkLst>
            <pc:docMk/>
            <pc:sldMk cId="4011683919" sldId="560"/>
            <ac:picMk id="7" creationId="{E5ABAA91-F797-454F-8584-C96A73A0E233}"/>
          </ac:picMkLst>
        </pc:picChg>
      </pc:sldChg>
      <pc:sldChg chg="addSp delSp modSp add mod">
        <pc:chgData name="Brunet, Robert" userId="d0d781c9-e5cd-4a18-94f6-6f089ebe48d8" providerId="ADAL" clId="{845AD3F4-8547-420B-8E7A-D7E283E2DB69}" dt="2022-04-05T09:36:36.013" v="2017" actId="20577"/>
        <pc:sldMkLst>
          <pc:docMk/>
          <pc:sldMk cId="521917822" sldId="561"/>
        </pc:sldMkLst>
        <pc:spChg chg="mod">
          <ac:chgData name="Brunet, Robert" userId="d0d781c9-e5cd-4a18-94f6-6f089ebe48d8" providerId="ADAL" clId="{845AD3F4-8547-420B-8E7A-D7E283E2DB69}" dt="2022-04-05T09:36:36.013" v="2017" actId="20577"/>
          <ac:spMkLst>
            <pc:docMk/>
            <pc:sldMk cId="521917822" sldId="561"/>
            <ac:spMk id="5" creationId="{3909390B-8576-4CEA-8339-56BF3359EDA1}"/>
          </ac:spMkLst>
        </pc:spChg>
        <pc:spChg chg="mod">
          <ac:chgData name="Brunet, Robert" userId="d0d781c9-e5cd-4a18-94f6-6f089ebe48d8" providerId="ADAL" clId="{845AD3F4-8547-420B-8E7A-D7E283E2DB69}" dt="2022-04-05T08:23:45.785" v="1886" actId="108"/>
          <ac:spMkLst>
            <pc:docMk/>
            <pc:sldMk cId="521917822" sldId="561"/>
            <ac:spMk id="11" creationId="{0677DB32-C49C-4737-A227-708974771C83}"/>
          </ac:spMkLst>
        </pc:spChg>
        <pc:picChg chg="del">
          <ac:chgData name="Brunet, Robert" userId="d0d781c9-e5cd-4a18-94f6-6f089ebe48d8" providerId="ADAL" clId="{845AD3F4-8547-420B-8E7A-D7E283E2DB69}" dt="2022-04-05T08:23:15.670" v="1871" actId="478"/>
          <ac:picMkLst>
            <pc:docMk/>
            <pc:sldMk cId="521917822" sldId="561"/>
            <ac:picMk id="6" creationId="{F910E26B-0E8B-4381-B0F8-8C11B69B47B4}"/>
          </ac:picMkLst>
        </pc:picChg>
        <pc:picChg chg="add mod">
          <ac:chgData name="Brunet, Robert" userId="d0d781c9-e5cd-4a18-94f6-6f089ebe48d8" providerId="ADAL" clId="{845AD3F4-8547-420B-8E7A-D7E283E2DB69}" dt="2022-04-05T08:23:28.412" v="1874" actId="14100"/>
          <ac:picMkLst>
            <pc:docMk/>
            <pc:sldMk cId="521917822" sldId="561"/>
            <ac:picMk id="7" creationId="{711F5E99-B128-4AC5-86F8-27EC4F6D212F}"/>
          </ac:picMkLst>
        </pc:picChg>
        <pc:picChg chg="add mod">
          <ac:chgData name="Brunet, Robert" userId="d0d781c9-e5cd-4a18-94f6-6f089ebe48d8" providerId="ADAL" clId="{845AD3F4-8547-420B-8E7A-D7E283E2DB69}" dt="2022-04-05T08:23:57.831" v="1890" actId="1076"/>
          <ac:picMkLst>
            <pc:docMk/>
            <pc:sldMk cId="521917822" sldId="561"/>
            <ac:picMk id="8" creationId="{9F29E090-AE15-424B-A0B9-EFD3C6767194}"/>
          </ac:picMkLst>
        </pc:picChg>
      </pc:sldChg>
      <pc:sldChg chg="modSp add mod ord">
        <pc:chgData name="Brunet, Robert" userId="d0d781c9-e5cd-4a18-94f6-6f089ebe48d8" providerId="ADAL" clId="{845AD3F4-8547-420B-8E7A-D7E283E2DB69}" dt="2022-04-05T09:36:41.044" v="2025" actId="20577"/>
        <pc:sldMkLst>
          <pc:docMk/>
          <pc:sldMk cId="144734864" sldId="562"/>
        </pc:sldMkLst>
        <pc:spChg chg="mod">
          <ac:chgData name="Brunet, Robert" userId="d0d781c9-e5cd-4a18-94f6-6f089ebe48d8" providerId="ADAL" clId="{845AD3F4-8547-420B-8E7A-D7E283E2DB69}" dt="2022-04-05T09:36:41.044" v="2025" actId="20577"/>
          <ac:spMkLst>
            <pc:docMk/>
            <pc:sldMk cId="144734864" sldId="562"/>
            <ac:spMk id="4" creationId="{B27EC0BD-DDA5-4457-B39F-0EF30B32645C}"/>
          </ac:spMkLst>
        </pc:spChg>
      </pc:sldChg>
      <pc:sldChg chg="delSp modSp add mod ord">
        <pc:chgData name="Brunet, Robert" userId="d0d781c9-e5cd-4a18-94f6-6f089ebe48d8" providerId="ADAL" clId="{845AD3F4-8547-420B-8E7A-D7E283E2DB69}" dt="2022-04-05T09:36:43.853" v="2026" actId="20577"/>
        <pc:sldMkLst>
          <pc:docMk/>
          <pc:sldMk cId="2637430960" sldId="563"/>
        </pc:sldMkLst>
        <pc:spChg chg="mod">
          <ac:chgData name="Brunet, Robert" userId="d0d781c9-e5cd-4a18-94f6-6f089ebe48d8" providerId="ADAL" clId="{845AD3F4-8547-420B-8E7A-D7E283E2DB69}" dt="2022-04-05T09:36:43.853" v="2026" actId="20577"/>
          <ac:spMkLst>
            <pc:docMk/>
            <pc:sldMk cId="2637430960" sldId="563"/>
            <ac:spMk id="5" creationId="{3909390B-8576-4CEA-8339-56BF3359EDA1}"/>
          </ac:spMkLst>
        </pc:spChg>
        <pc:spChg chg="mod">
          <ac:chgData name="Brunet, Robert" userId="d0d781c9-e5cd-4a18-94f6-6f089ebe48d8" providerId="ADAL" clId="{845AD3F4-8547-420B-8E7A-D7E283E2DB69}" dt="2022-04-05T09:34:29.827" v="1955" actId="20577"/>
          <ac:spMkLst>
            <pc:docMk/>
            <pc:sldMk cId="2637430960" sldId="563"/>
            <ac:spMk id="11" creationId="{0677DB32-C49C-4737-A227-708974771C83}"/>
          </ac:spMkLst>
        </pc:spChg>
        <pc:picChg chg="del">
          <ac:chgData name="Brunet, Robert" userId="d0d781c9-e5cd-4a18-94f6-6f089ebe48d8" providerId="ADAL" clId="{845AD3F4-8547-420B-8E7A-D7E283E2DB69}" dt="2022-04-05T08:26:04.154" v="1931" actId="478"/>
          <ac:picMkLst>
            <pc:docMk/>
            <pc:sldMk cId="2637430960" sldId="563"/>
            <ac:picMk id="7" creationId="{711F5E99-B128-4AC5-86F8-27EC4F6D212F}"/>
          </ac:picMkLst>
        </pc:picChg>
        <pc:picChg chg="del">
          <ac:chgData name="Brunet, Robert" userId="d0d781c9-e5cd-4a18-94f6-6f089ebe48d8" providerId="ADAL" clId="{845AD3F4-8547-420B-8E7A-D7E283E2DB69}" dt="2022-04-05T08:26:04.619" v="1932" actId="478"/>
          <ac:picMkLst>
            <pc:docMk/>
            <pc:sldMk cId="2637430960" sldId="563"/>
            <ac:picMk id="8" creationId="{9F29E090-AE15-424B-A0B9-EFD3C6767194}"/>
          </ac:picMkLst>
        </pc:picChg>
      </pc:sldChg>
      <pc:sldChg chg="addSp modSp add mod">
        <pc:chgData name="Brunet, Robert" userId="d0d781c9-e5cd-4a18-94f6-6f089ebe48d8" providerId="ADAL" clId="{845AD3F4-8547-420B-8E7A-D7E283E2DB69}" dt="2022-04-05T09:37:39.675" v="2040" actId="14100"/>
        <pc:sldMkLst>
          <pc:docMk/>
          <pc:sldMk cId="477471085" sldId="564"/>
        </pc:sldMkLst>
        <pc:spChg chg="mod">
          <ac:chgData name="Brunet, Robert" userId="d0d781c9-e5cd-4a18-94f6-6f089ebe48d8" providerId="ADAL" clId="{845AD3F4-8547-420B-8E7A-D7E283E2DB69}" dt="2022-04-05T09:36:50.708" v="2027" actId="6549"/>
          <ac:spMkLst>
            <pc:docMk/>
            <pc:sldMk cId="477471085" sldId="564"/>
            <ac:spMk id="5" creationId="{3909390B-8576-4CEA-8339-56BF3359EDA1}"/>
          </ac:spMkLst>
        </pc:spChg>
        <pc:spChg chg="mod">
          <ac:chgData name="Brunet, Robert" userId="d0d781c9-e5cd-4a18-94f6-6f089ebe48d8" providerId="ADAL" clId="{845AD3F4-8547-420B-8E7A-D7E283E2DB69}" dt="2022-04-05T09:37:17.865" v="2033" actId="20577"/>
          <ac:spMkLst>
            <pc:docMk/>
            <pc:sldMk cId="477471085" sldId="564"/>
            <ac:spMk id="11" creationId="{0677DB32-C49C-4737-A227-708974771C83}"/>
          </ac:spMkLst>
        </pc:spChg>
        <pc:picChg chg="add mod">
          <ac:chgData name="Brunet, Robert" userId="d0d781c9-e5cd-4a18-94f6-6f089ebe48d8" providerId="ADAL" clId="{845AD3F4-8547-420B-8E7A-D7E283E2DB69}" dt="2022-04-05T09:37:27.594" v="2036" actId="14100"/>
          <ac:picMkLst>
            <pc:docMk/>
            <pc:sldMk cId="477471085" sldId="564"/>
            <ac:picMk id="4" creationId="{77DE2716-988B-44C2-9E1D-B444509F461B}"/>
          </ac:picMkLst>
        </pc:picChg>
        <pc:picChg chg="add mod">
          <ac:chgData name="Brunet, Robert" userId="d0d781c9-e5cd-4a18-94f6-6f089ebe48d8" providerId="ADAL" clId="{845AD3F4-8547-420B-8E7A-D7E283E2DB69}" dt="2022-04-05T09:37:39.675" v="2040" actId="14100"/>
          <ac:picMkLst>
            <pc:docMk/>
            <pc:sldMk cId="477471085" sldId="564"/>
            <ac:picMk id="6" creationId="{9A232D97-1A62-47B5-9CF2-CB5444CC1A36}"/>
          </ac:picMkLst>
        </pc:picChg>
      </pc:sldChg>
      <pc:sldChg chg="add">
        <pc:chgData name="Brunet, Robert" userId="d0d781c9-e5cd-4a18-94f6-6f089ebe48d8" providerId="ADAL" clId="{845AD3F4-8547-420B-8E7A-D7E283E2DB69}" dt="2022-04-05T09:37:48.662" v="2041" actId="2890"/>
        <pc:sldMkLst>
          <pc:docMk/>
          <pc:sldMk cId="3830402292" sldId="565"/>
        </pc:sldMkLst>
      </pc:sldChg>
      <pc:sldChg chg="addSp delSp modSp add mod">
        <pc:chgData name="Brunet, Robert" userId="d0d781c9-e5cd-4a18-94f6-6f089ebe48d8" providerId="ADAL" clId="{845AD3F4-8547-420B-8E7A-D7E283E2DB69}" dt="2022-04-05T09:40:48.708" v="2076" actId="14100"/>
        <pc:sldMkLst>
          <pc:docMk/>
          <pc:sldMk cId="4051620869" sldId="566"/>
        </pc:sldMkLst>
        <pc:spChg chg="mod">
          <ac:chgData name="Brunet, Robert" userId="d0d781c9-e5cd-4a18-94f6-6f089ebe48d8" providerId="ADAL" clId="{845AD3F4-8547-420B-8E7A-D7E283E2DB69}" dt="2022-04-05T09:39:39.320" v="2061" actId="20577"/>
          <ac:spMkLst>
            <pc:docMk/>
            <pc:sldMk cId="4051620869" sldId="566"/>
            <ac:spMk id="5" creationId="{3909390B-8576-4CEA-8339-56BF3359EDA1}"/>
          </ac:spMkLst>
        </pc:spChg>
        <pc:spChg chg="mod">
          <ac:chgData name="Brunet, Robert" userId="d0d781c9-e5cd-4a18-94f6-6f089ebe48d8" providerId="ADAL" clId="{845AD3F4-8547-420B-8E7A-D7E283E2DB69}" dt="2022-04-05T09:40:17.702" v="2073" actId="255"/>
          <ac:spMkLst>
            <pc:docMk/>
            <pc:sldMk cId="4051620869" sldId="566"/>
            <ac:spMk id="11" creationId="{0677DB32-C49C-4737-A227-708974771C83}"/>
          </ac:spMkLst>
        </pc:spChg>
        <pc:picChg chg="del">
          <ac:chgData name="Brunet, Robert" userId="d0d781c9-e5cd-4a18-94f6-6f089ebe48d8" providerId="ADAL" clId="{845AD3F4-8547-420B-8E7A-D7E283E2DB69}" dt="2022-04-05T09:39:40.133" v="2062" actId="478"/>
          <ac:picMkLst>
            <pc:docMk/>
            <pc:sldMk cId="4051620869" sldId="566"/>
            <ac:picMk id="4" creationId="{77DE2716-988B-44C2-9E1D-B444509F461B}"/>
          </ac:picMkLst>
        </pc:picChg>
        <pc:picChg chg="del">
          <ac:chgData name="Brunet, Robert" userId="d0d781c9-e5cd-4a18-94f6-6f089ebe48d8" providerId="ADAL" clId="{845AD3F4-8547-420B-8E7A-D7E283E2DB69}" dt="2022-04-05T09:39:40.596" v="2063" actId="478"/>
          <ac:picMkLst>
            <pc:docMk/>
            <pc:sldMk cId="4051620869" sldId="566"/>
            <ac:picMk id="6" creationId="{9A232D97-1A62-47B5-9CF2-CB5444CC1A36}"/>
          </ac:picMkLst>
        </pc:picChg>
        <pc:picChg chg="add mod">
          <ac:chgData name="Brunet, Robert" userId="d0d781c9-e5cd-4a18-94f6-6f089ebe48d8" providerId="ADAL" clId="{845AD3F4-8547-420B-8E7A-D7E283E2DB69}" dt="2022-04-05T09:40:48.708" v="2076" actId="14100"/>
          <ac:picMkLst>
            <pc:docMk/>
            <pc:sldMk cId="4051620869" sldId="566"/>
            <ac:picMk id="7" creationId="{09A3A9E3-4233-47E8-BA4E-63F4954F2EBD}"/>
          </ac:picMkLst>
        </pc:picChg>
      </pc:sldChg>
      <pc:sldChg chg="addSp delSp modSp add mod">
        <pc:chgData name="Brunet, Robert" userId="d0d781c9-e5cd-4a18-94f6-6f089ebe48d8" providerId="ADAL" clId="{845AD3F4-8547-420B-8E7A-D7E283E2DB69}" dt="2022-04-05T09:51:03.275" v="2103" actId="108"/>
        <pc:sldMkLst>
          <pc:docMk/>
          <pc:sldMk cId="3907460349" sldId="567"/>
        </pc:sldMkLst>
        <pc:spChg chg="mod">
          <ac:chgData name="Brunet, Robert" userId="d0d781c9-e5cd-4a18-94f6-6f089ebe48d8" providerId="ADAL" clId="{845AD3F4-8547-420B-8E7A-D7E283E2DB69}" dt="2022-04-05T09:41:33.930" v="2088" actId="20577"/>
          <ac:spMkLst>
            <pc:docMk/>
            <pc:sldMk cId="3907460349" sldId="567"/>
            <ac:spMk id="5" creationId="{3909390B-8576-4CEA-8339-56BF3359EDA1}"/>
          </ac:spMkLst>
        </pc:spChg>
        <pc:spChg chg="mod">
          <ac:chgData name="Brunet, Robert" userId="d0d781c9-e5cd-4a18-94f6-6f089ebe48d8" providerId="ADAL" clId="{845AD3F4-8547-420B-8E7A-D7E283E2DB69}" dt="2022-04-05T09:51:03.275" v="2103" actId="108"/>
          <ac:spMkLst>
            <pc:docMk/>
            <pc:sldMk cId="3907460349" sldId="567"/>
            <ac:spMk id="11" creationId="{0677DB32-C49C-4737-A227-708974771C83}"/>
          </ac:spMkLst>
        </pc:spChg>
        <pc:picChg chg="add mod">
          <ac:chgData name="Brunet, Robert" userId="d0d781c9-e5cd-4a18-94f6-6f089ebe48d8" providerId="ADAL" clId="{845AD3F4-8547-420B-8E7A-D7E283E2DB69}" dt="2022-04-05T09:49:36.386" v="2101" actId="1076"/>
          <ac:picMkLst>
            <pc:docMk/>
            <pc:sldMk cId="3907460349" sldId="567"/>
            <ac:picMk id="6" creationId="{A91D9B48-6A88-45ED-8911-F5D7136E7293}"/>
          </ac:picMkLst>
        </pc:picChg>
        <pc:picChg chg="del">
          <ac:chgData name="Brunet, Robert" userId="d0d781c9-e5cd-4a18-94f6-6f089ebe48d8" providerId="ADAL" clId="{845AD3F4-8547-420B-8E7A-D7E283E2DB69}" dt="2022-04-05T09:42:01.922" v="2091" actId="478"/>
          <ac:picMkLst>
            <pc:docMk/>
            <pc:sldMk cId="3907460349" sldId="567"/>
            <ac:picMk id="7" creationId="{09A3A9E3-4233-47E8-BA4E-63F4954F2EBD}"/>
          </ac:picMkLst>
        </pc:picChg>
      </pc:sldChg>
      <pc:sldChg chg="addSp delSp modSp add mod">
        <pc:chgData name="Brunet, Robert" userId="d0d781c9-e5cd-4a18-94f6-6f089ebe48d8" providerId="ADAL" clId="{845AD3F4-8547-420B-8E7A-D7E283E2DB69}" dt="2022-04-05T09:52:00.323" v="2111" actId="14100"/>
        <pc:sldMkLst>
          <pc:docMk/>
          <pc:sldMk cId="3506505040" sldId="568"/>
        </pc:sldMkLst>
        <pc:spChg chg="mod">
          <ac:chgData name="Brunet, Robert" userId="d0d781c9-e5cd-4a18-94f6-6f089ebe48d8" providerId="ADAL" clId="{845AD3F4-8547-420B-8E7A-D7E283E2DB69}" dt="2022-04-05T09:51:48.805" v="2107"/>
          <ac:spMkLst>
            <pc:docMk/>
            <pc:sldMk cId="3506505040" sldId="568"/>
            <ac:spMk id="11" creationId="{0677DB32-C49C-4737-A227-708974771C83}"/>
          </ac:spMkLst>
        </pc:spChg>
        <pc:picChg chg="del">
          <ac:chgData name="Brunet, Robert" userId="d0d781c9-e5cd-4a18-94f6-6f089ebe48d8" providerId="ADAL" clId="{845AD3F4-8547-420B-8E7A-D7E283E2DB69}" dt="2022-04-05T09:51:50.005" v="2108" actId="478"/>
          <ac:picMkLst>
            <pc:docMk/>
            <pc:sldMk cId="3506505040" sldId="568"/>
            <ac:picMk id="6" creationId="{A91D9B48-6A88-45ED-8911-F5D7136E7293}"/>
          </ac:picMkLst>
        </pc:picChg>
        <pc:picChg chg="add mod">
          <ac:chgData name="Brunet, Robert" userId="d0d781c9-e5cd-4a18-94f6-6f089ebe48d8" providerId="ADAL" clId="{845AD3F4-8547-420B-8E7A-D7E283E2DB69}" dt="2022-04-05T09:52:00.323" v="2111" actId="14100"/>
          <ac:picMkLst>
            <pc:docMk/>
            <pc:sldMk cId="3506505040" sldId="568"/>
            <ac:picMk id="7" creationId="{DE62854F-B3F6-4E90-806E-77C5FDF73E80}"/>
          </ac:picMkLst>
        </pc:picChg>
      </pc:sldChg>
      <pc:sldChg chg="addSp delSp modSp add mod">
        <pc:chgData name="Brunet, Robert" userId="d0d781c9-e5cd-4a18-94f6-6f089ebe48d8" providerId="ADAL" clId="{845AD3F4-8547-420B-8E7A-D7E283E2DB69}" dt="2022-04-05T09:56:23.575" v="2124" actId="14100"/>
        <pc:sldMkLst>
          <pc:docMk/>
          <pc:sldMk cId="377319126" sldId="569"/>
        </pc:sldMkLst>
        <pc:spChg chg="mod">
          <ac:chgData name="Brunet, Robert" userId="d0d781c9-e5cd-4a18-94f6-6f089ebe48d8" providerId="ADAL" clId="{845AD3F4-8547-420B-8E7A-D7E283E2DB69}" dt="2022-04-05T09:55:39.511" v="2118" actId="20577"/>
          <ac:spMkLst>
            <pc:docMk/>
            <pc:sldMk cId="377319126" sldId="569"/>
            <ac:spMk id="5" creationId="{3909390B-8576-4CEA-8339-56BF3359EDA1}"/>
          </ac:spMkLst>
        </pc:spChg>
        <pc:spChg chg="mod">
          <ac:chgData name="Brunet, Robert" userId="d0d781c9-e5cd-4a18-94f6-6f089ebe48d8" providerId="ADAL" clId="{845AD3F4-8547-420B-8E7A-D7E283E2DB69}" dt="2022-04-05T09:56:12.678" v="2121"/>
          <ac:spMkLst>
            <pc:docMk/>
            <pc:sldMk cId="377319126" sldId="569"/>
            <ac:spMk id="11" creationId="{0677DB32-C49C-4737-A227-708974771C83}"/>
          </ac:spMkLst>
        </pc:spChg>
        <pc:picChg chg="add mod">
          <ac:chgData name="Brunet, Robert" userId="d0d781c9-e5cd-4a18-94f6-6f089ebe48d8" providerId="ADAL" clId="{845AD3F4-8547-420B-8E7A-D7E283E2DB69}" dt="2022-04-05T09:56:23.575" v="2124" actId="14100"/>
          <ac:picMkLst>
            <pc:docMk/>
            <pc:sldMk cId="377319126" sldId="569"/>
            <ac:picMk id="6" creationId="{CB1E3A9F-E840-4C21-A398-59B7CE6CC6AA}"/>
          </ac:picMkLst>
        </pc:picChg>
        <pc:picChg chg="del">
          <ac:chgData name="Brunet, Robert" userId="d0d781c9-e5cd-4a18-94f6-6f089ebe48d8" providerId="ADAL" clId="{845AD3F4-8547-420B-8E7A-D7E283E2DB69}" dt="2022-04-05T09:55:56.098" v="2120" actId="478"/>
          <ac:picMkLst>
            <pc:docMk/>
            <pc:sldMk cId="377319126" sldId="569"/>
            <ac:picMk id="7" creationId="{DE62854F-B3F6-4E90-806E-77C5FDF73E80}"/>
          </ac:picMkLst>
        </pc:picChg>
      </pc:sldChg>
      <pc:sldChg chg="addSp delSp modSp add mod">
        <pc:chgData name="Brunet, Robert" userId="d0d781c9-e5cd-4a18-94f6-6f089ebe48d8" providerId="ADAL" clId="{845AD3F4-8547-420B-8E7A-D7E283E2DB69}" dt="2022-04-05T09:57:34.707" v="2137" actId="14100"/>
        <pc:sldMkLst>
          <pc:docMk/>
          <pc:sldMk cId="2149984889" sldId="570"/>
        </pc:sldMkLst>
        <pc:spChg chg="mod">
          <ac:chgData name="Brunet, Robert" userId="d0d781c9-e5cd-4a18-94f6-6f089ebe48d8" providerId="ADAL" clId="{845AD3F4-8547-420B-8E7A-D7E283E2DB69}" dt="2022-04-05T09:57:20.346" v="2127"/>
          <ac:spMkLst>
            <pc:docMk/>
            <pc:sldMk cId="2149984889" sldId="570"/>
            <ac:spMk id="11" creationId="{0677DB32-C49C-4737-A227-708974771C83}"/>
          </ac:spMkLst>
        </pc:spChg>
        <pc:picChg chg="del">
          <ac:chgData name="Brunet, Robert" userId="d0d781c9-e5cd-4a18-94f6-6f089ebe48d8" providerId="ADAL" clId="{845AD3F4-8547-420B-8E7A-D7E283E2DB69}" dt="2022-04-05T09:56:49.667" v="2126" actId="478"/>
          <ac:picMkLst>
            <pc:docMk/>
            <pc:sldMk cId="2149984889" sldId="570"/>
            <ac:picMk id="6" creationId="{CB1E3A9F-E840-4C21-A398-59B7CE6CC6AA}"/>
          </ac:picMkLst>
        </pc:picChg>
        <pc:picChg chg="add mod">
          <ac:chgData name="Brunet, Robert" userId="d0d781c9-e5cd-4a18-94f6-6f089ebe48d8" providerId="ADAL" clId="{845AD3F4-8547-420B-8E7A-D7E283E2DB69}" dt="2022-04-05T09:57:34.707" v="2137" actId="14100"/>
          <ac:picMkLst>
            <pc:docMk/>
            <pc:sldMk cId="2149984889" sldId="570"/>
            <ac:picMk id="7" creationId="{B22B1E64-D558-467D-BF2D-BEED36B29C88}"/>
          </ac:picMkLst>
        </pc:picChg>
      </pc:sldChg>
      <pc:sldChg chg="addSp delSp modSp add mod">
        <pc:chgData name="Brunet, Robert" userId="d0d781c9-e5cd-4a18-94f6-6f089ebe48d8" providerId="ADAL" clId="{845AD3F4-8547-420B-8E7A-D7E283E2DB69}" dt="2022-04-05T09:58:30.578" v="2151" actId="14100"/>
        <pc:sldMkLst>
          <pc:docMk/>
          <pc:sldMk cId="760934054" sldId="571"/>
        </pc:sldMkLst>
        <pc:spChg chg="mod">
          <ac:chgData name="Brunet, Robert" userId="d0d781c9-e5cd-4a18-94f6-6f089ebe48d8" providerId="ADAL" clId="{845AD3F4-8547-420B-8E7A-D7E283E2DB69}" dt="2022-04-05T09:58:10.714" v="2142" actId="20577"/>
          <ac:spMkLst>
            <pc:docMk/>
            <pc:sldMk cId="760934054" sldId="571"/>
            <ac:spMk id="5" creationId="{3909390B-8576-4CEA-8339-56BF3359EDA1}"/>
          </ac:spMkLst>
        </pc:spChg>
        <pc:spChg chg="mod">
          <ac:chgData name="Brunet, Robert" userId="d0d781c9-e5cd-4a18-94f6-6f089ebe48d8" providerId="ADAL" clId="{845AD3F4-8547-420B-8E7A-D7E283E2DB69}" dt="2022-04-05T09:58:17.914" v="2147" actId="20577"/>
          <ac:spMkLst>
            <pc:docMk/>
            <pc:sldMk cId="760934054" sldId="571"/>
            <ac:spMk id="11" creationId="{0677DB32-C49C-4737-A227-708974771C83}"/>
          </ac:spMkLst>
        </pc:spChg>
        <pc:picChg chg="add mod">
          <ac:chgData name="Brunet, Robert" userId="d0d781c9-e5cd-4a18-94f6-6f089ebe48d8" providerId="ADAL" clId="{845AD3F4-8547-420B-8E7A-D7E283E2DB69}" dt="2022-04-05T09:58:30.578" v="2151" actId="14100"/>
          <ac:picMkLst>
            <pc:docMk/>
            <pc:sldMk cId="760934054" sldId="571"/>
            <ac:picMk id="6" creationId="{29ADF0FB-FF69-4E83-806F-C1CCC9E9100B}"/>
          </ac:picMkLst>
        </pc:picChg>
        <pc:picChg chg="del">
          <ac:chgData name="Brunet, Robert" userId="d0d781c9-e5cd-4a18-94f6-6f089ebe48d8" providerId="ADAL" clId="{845AD3F4-8547-420B-8E7A-D7E283E2DB69}" dt="2022-04-05T09:58:23.042" v="2148" actId="478"/>
          <ac:picMkLst>
            <pc:docMk/>
            <pc:sldMk cId="760934054" sldId="571"/>
            <ac:picMk id="7" creationId="{B22B1E64-D558-467D-BF2D-BEED36B29C88}"/>
          </ac:picMkLst>
        </pc:picChg>
      </pc:sldChg>
      <pc:sldChg chg="addSp delSp modSp add mod">
        <pc:chgData name="Brunet, Robert" userId="d0d781c9-e5cd-4a18-94f6-6f089ebe48d8" providerId="ADAL" clId="{845AD3F4-8547-420B-8E7A-D7E283E2DB69}" dt="2022-04-05T10:05:35.880" v="2173" actId="1035"/>
        <pc:sldMkLst>
          <pc:docMk/>
          <pc:sldMk cId="241720626" sldId="572"/>
        </pc:sldMkLst>
        <pc:spChg chg="mod">
          <ac:chgData name="Brunet, Robert" userId="d0d781c9-e5cd-4a18-94f6-6f089ebe48d8" providerId="ADAL" clId="{845AD3F4-8547-420B-8E7A-D7E283E2DB69}" dt="2022-04-05T10:00:30.209" v="2164" actId="20577"/>
          <ac:spMkLst>
            <pc:docMk/>
            <pc:sldMk cId="241720626" sldId="572"/>
            <ac:spMk id="11" creationId="{0677DB32-C49C-4737-A227-708974771C83}"/>
          </ac:spMkLst>
        </pc:spChg>
        <pc:picChg chg="del">
          <ac:chgData name="Brunet, Robert" userId="d0d781c9-e5cd-4a18-94f6-6f089ebe48d8" providerId="ADAL" clId="{845AD3F4-8547-420B-8E7A-D7E283E2DB69}" dt="2022-04-05T10:00:02.404" v="2158" actId="478"/>
          <ac:picMkLst>
            <pc:docMk/>
            <pc:sldMk cId="241720626" sldId="572"/>
            <ac:picMk id="6" creationId="{29ADF0FB-FF69-4E83-806F-C1CCC9E9100B}"/>
          </ac:picMkLst>
        </pc:picChg>
        <pc:picChg chg="add mod">
          <ac:chgData name="Brunet, Robert" userId="d0d781c9-e5cd-4a18-94f6-6f089ebe48d8" providerId="ADAL" clId="{845AD3F4-8547-420B-8E7A-D7E283E2DB69}" dt="2022-04-05T10:05:22.914" v="2167" actId="14100"/>
          <ac:picMkLst>
            <pc:docMk/>
            <pc:sldMk cId="241720626" sldId="572"/>
            <ac:picMk id="7" creationId="{5CC0E77E-88CF-4187-948C-BD8B3EC9265F}"/>
          </ac:picMkLst>
        </pc:picChg>
        <pc:picChg chg="add mod">
          <ac:chgData name="Brunet, Robert" userId="d0d781c9-e5cd-4a18-94f6-6f089ebe48d8" providerId="ADAL" clId="{845AD3F4-8547-420B-8E7A-D7E283E2DB69}" dt="2022-04-05T10:05:35.880" v="2173" actId="1035"/>
          <ac:picMkLst>
            <pc:docMk/>
            <pc:sldMk cId="241720626" sldId="572"/>
            <ac:picMk id="8" creationId="{FB1F7007-F405-4113-8BD5-C21DC4069793}"/>
          </ac:picMkLst>
        </pc:picChg>
      </pc:sldChg>
      <pc:sldChg chg="addSp delSp modSp add mod">
        <pc:chgData name="Brunet, Robert" userId="d0d781c9-e5cd-4a18-94f6-6f089ebe48d8" providerId="ADAL" clId="{845AD3F4-8547-420B-8E7A-D7E283E2DB69}" dt="2022-04-05T10:09:52.767" v="2211" actId="1036"/>
        <pc:sldMkLst>
          <pc:docMk/>
          <pc:sldMk cId="1778225909" sldId="573"/>
        </pc:sldMkLst>
        <pc:spChg chg="mod">
          <ac:chgData name="Brunet, Robert" userId="d0d781c9-e5cd-4a18-94f6-6f089ebe48d8" providerId="ADAL" clId="{845AD3F4-8547-420B-8E7A-D7E283E2DB69}" dt="2022-04-05T10:08:59.526" v="2193" actId="20577"/>
          <ac:spMkLst>
            <pc:docMk/>
            <pc:sldMk cId="1778225909" sldId="573"/>
            <ac:spMk id="5" creationId="{3909390B-8576-4CEA-8339-56BF3359EDA1}"/>
          </ac:spMkLst>
        </pc:spChg>
        <pc:spChg chg="mod">
          <ac:chgData name="Brunet, Robert" userId="d0d781c9-e5cd-4a18-94f6-6f089ebe48d8" providerId="ADAL" clId="{845AD3F4-8547-420B-8E7A-D7E283E2DB69}" dt="2022-04-05T10:09:23.080" v="2202"/>
          <ac:spMkLst>
            <pc:docMk/>
            <pc:sldMk cId="1778225909" sldId="573"/>
            <ac:spMk id="11" creationId="{0677DB32-C49C-4737-A227-708974771C83}"/>
          </ac:spMkLst>
        </pc:spChg>
        <pc:picChg chg="add mod">
          <ac:chgData name="Brunet, Robert" userId="d0d781c9-e5cd-4a18-94f6-6f089ebe48d8" providerId="ADAL" clId="{845AD3F4-8547-420B-8E7A-D7E283E2DB69}" dt="2022-04-05T10:09:52.767" v="2211" actId="1036"/>
          <ac:picMkLst>
            <pc:docMk/>
            <pc:sldMk cId="1778225909" sldId="573"/>
            <ac:picMk id="6" creationId="{459B6047-DDD2-4219-93E7-AA6F2CF9D86D}"/>
          </ac:picMkLst>
        </pc:picChg>
        <pc:picChg chg="del">
          <ac:chgData name="Brunet, Robert" userId="d0d781c9-e5cd-4a18-94f6-6f089ebe48d8" providerId="ADAL" clId="{845AD3F4-8547-420B-8E7A-D7E283E2DB69}" dt="2022-04-05T10:09:00.815" v="2194" actId="478"/>
          <ac:picMkLst>
            <pc:docMk/>
            <pc:sldMk cId="1778225909" sldId="573"/>
            <ac:picMk id="7" creationId="{5CC0E77E-88CF-4187-948C-BD8B3EC9265F}"/>
          </ac:picMkLst>
        </pc:picChg>
        <pc:picChg chg="del">
          <ac:chgData name="Brunet, Robert" userId="d0d781c9-e5cd-4a18-94f6-6f089ebe48d8" providerId="ADAL" clId="{845AD3F4-8547-420B-8E7A-D7E283E2DB69}" dt="2022-04-05T10:09:01.466" v="2195" actId="478"/>
          <ac:picMkLst>
            <pc:docMk/>
            <pc:sldMk cId="1778225909" sldId="573"/>
            <ac:picMk id="8" creationId="{FB1F7007-F405-4113-8BD5-C21DC4069793}"/>
          </ac:picMkLst>
        </pc:picChg>
        <pc:picChg chg="add mod">
          <ac:chgData name="Brunet, Robert" userId="d0d781c9-e5cd-4a18-94f6-6f089ebe48d8" providerId="ADAL" clId="{845AD3F4-8547-420B-8E7A-D7E283E2DB69}" dt="2022-04-05T10:09:52.767" v="2211" actId="1036"/>
          <ac:picMkLst>
            <pc:docMk/>
            <pc:sldMk cId="1778225909" sldId="573"/>
            <ac:picMk id="9" creationId="{4A180B54-808D-49E1-84B7-0676BCEC296C}"/>
          </ac:picMkLst>
        </pc:picChg>
      </pc:sldChg>
      <pc:sldChg chg="delSp modSp add del mod setBg">
        <pc:chgData name="Brunet, Robert" userId="d0d781c9-e5cd-4a18-94f6-6f089ebe48d8" providerId="ADAL" clId="{845AD3F4-8547-420B-8E7A-D7E283E2DB69}" dt="2022-04-05T10:37:43.316" v="2272" actId="2696"/>
        <pc:sldMkLst>
          <pc:docMk/>
          <pc:sldMk cId="3853044778" sldId="574"/>
        </pc:sldMkLst>
        <pc:spChg chg="mod">
          <ac:chgData name="Brunet, Robert" userId="d0d781c9-e5cd-4a18-94f6-6f089ebe48d8" providerId="ADAL" clId="{845AD3F4-8547-420B-8E7A-D7E283E2DB69}" dt="2022-04-05T10:12:52.184" v="2238" actId="20577"/>
          <ac:spMkLst>
            <pc:docMk/>
            <pc:sldMk cId="3853044778" sldId="574"/>
            <ac:spMk id="5" creationId="{3909390B-8576-4CEA-8339-56BF3359EDA1}"/>
          </ac:spMkLst>
        </pc:spChg>
        <pc:spChg chg="mod">
          <ac:chgData name="Brunet, Robert" userId="d0d781c9-e5cd-4a18-94f6-6f089ebe48d8" providerId="ADAL" clId="{845AD3F4-8547-420B-8E7A-D7E283E2DB69}" dt="2022-04-05T10:14:12.172" v="2243" actId="20577"/>
          <ac:spMkLst>
            <pc:docMk/>
            <pc:sldMk cId="3853044778" sldId="574"/>
            <ac:spMk id="11" creationId="{0677DB32-C49C-4737-A227-708974771C83}"/>
          </ac:spMkLst>
        </pc:spChg>
        <pc:picChg chg="del">
          <ac:chgData name="Brunet, Robert" userId="d0d781c9-e5cd-4a18-94f6-6f089ebe48d8" providerId="ADAL" clId="{845AD3F4-8547-420B-8E7A-D7E283E2DB69}" dt="2022-04-05T10:13:33.157" v="2241" actId="478"/>
          <ac:picMkLst>
            <pc:docMk/>
            <pc:sldMk cId="3853044778" sldId="574"/>
            <ac:picMk id="6" creationId="{459B6047-DDD2-4219-93E7-AA6F2CF9D86D}"/>
          </ac:picMkLst>
        </pc:picChg>
        <pc:picChg chg="del">
          <ac:chgData name="Brunet, Robert" userId="d0d781c9-e5cd-4a18-94f6-6f089ebe48d8" providerId="ADAL" clId="{845AD3F4-8547-420B-8E7A-D7E283E2DB69}" dt="2022-04-05T10:13:33.562" v="2242" actId="478"/>
          <ac:picMkLst>
            <pc:docMk/>
            <pc:sldMk cId="3853044778" sldId="574"/>
            <ac:picMk id="9" creationId="{4A180B54-808D-49E1-84B7-0676BCEC296C}"/>
          </ac:picMkLst>
        </pc:picChg>
      </pc:sldChg>
      <pc:sldChg chg="addSp delSp modSp add mod ord">
        <pc:chgData name="Brunet, Robert" userId="d0d781c9-e5cd-4a18-94f6-6f089ebe48d8" providerId="ADAL" clId="{845AD3F4-8547-420B-8E7A-D7E283E2DB69}" dt="2022-04-05T10:37:46.272" v="2274" actId="20577"/>
        <pc:sldMkLst>
          <pc:docMk/>
          <pc:sldMk cId="264321572" sldId="575"/>
        </pc:sldMkLst>
        <pc:spChg chg="mod">
          <ac:chgData name="Brunet, Robert" userId="d0d781c9-e5cd-4a18-94f6-6f089ebe48d8" providerId="ADAL" clId="{845AD3F4-8547-420B-8E7A-D7E283E2DB69}" dt="2022-04-05T10:37:46.272" v="2274" actId="20577"/>
          <ac:spMkLst>
            <pc:docMk/>
            <pc:sldMk cId="264321572" sldId="575"/>
            <ac:spMk id="5" creationId="{3909390B-8576-4CEA-8339-56BF3359EDA1}"/>
          </ac:spMkLst>
        </pc:spChg>
        <pc:spChg chg="mod">
          <ac:chgData name="Brunet, Robert" userId="d0d781c9-e5cd-4a18-94f6-6f089ebe48d8" providerId="ADAL" clId="{845AD3F4-8547-420B-8E7A-D7E283E2DB69}" dt="2022-04-05T10:36:38.042" v="2260"/>
          <ac:spMkLst>
            <pc:docMk/>
            <pc:sldMk cId="264321572" sldId="575"/>
            <ac:spMk id="11" creationId="{0677DB32-C49C-4737-A227-708974771C83}"/>
          </ac:spMkLst>
        </pc:spChg>
        <pc:picChg chg="del">
          <ac:chgData name="Brunet, Robert" userId="d0d781c9-e5cd-4a18-94f6-6f089ebe48d8" providerId="ADAL" clId="{845AD3F4-8547-420B-8E7A-D7E283E2DB69}" dt="2022-04-05T10:35:36.070" v="2258" actId="478"/>
          <ac:picMkLst>
            <pc:docMk/>
            <pc:sldMk cId="264321572" sldId="575"/>
            <ac:picMk id="6" creationId="{459B6047-DDD2-4219-93E7-AA6F2CF9D86D}"/>
          </ac:picMkLst>
        </pc:picChg>
        <pc:picChg chg="add mod">
          <ac:chgData name="Brunet, Robert" userId="d0d781c9-e5cd-4a18-94f6-6f089ebe48d8" providerId="ADAL" clId="{845AD3F4-8547-420B-8E7A-D7E283E2DB69}" dt="2022-04-05T10:36:57.623" v="2263" actId="14100"/>
          <ac:picMkLst>
            <pc:docMk/>
            <pc:sldMk cId="264321572" sldId="575"/>
            <ac:picMk id="7" creationId="{61061F7F-A19B-4682-8A2E-1E9D0B3775E1}"/>
          </ac:picMkLst>
        </pc:picChg>
        <pc:picChg chg="add mod">
          <ac:chgData name="Brunet, Robert" userId="d0d781c9-e5cd-4a18-94f6-6f089ebe48d8" providerId="ADAL" clId="{845AD3F4-8547-420B-8E7A-D7E283E2DB69}" dt="2022-04-05T10:37:09.463" v="2268" actId="1076"/>
          <ac:picMkLst>
            <pc:docMk/>
            <pc:sldMk cId="264321572" sldId="575"/>
            <ac:picMk id="8" creationId="{787C65A8-1D5E-44EF-BC7A-AEAC4792E94F}"/>
          </ac:picMkLst>
        </pc:picChg>
        <pc:picChg chg="del">
          <ac:chgData name="Brunet, Robert" userId="d0d781c9-e5cd-4a18-94f6-6f089ebe48d8" providerId="ADAL" clId="{845AD3F4-8547-420B-8E7A-D7E283E2DB69}" dt="2022-04-05T10:35:36.540" v="2259" actId="478"/>
          <ac:picMkLst>
            <pc:docMk/>
            <pc:sldMk cId="264321572" sldId="575"/>
            <ac:picMk id="9" creationId="{4A180B54-808D-49E1-84B7-0676BCEC296C}"/>
          </ac:picMkLst>
        </pc:picChg>
        <pc:picChg chg="add mod">
          <ac:chgData name="Brunet, Robert" userId="d0d781c9-e5cd-4a18-94f6-6f089ebe48d8" providerId="ADAL" clId="{845AD3F4-8547-420B-8E7A-D7E283E2DB69}" dt="2022-04-05T10:37:13.180" v="2270" actId="14100"/>
          <ac:picMkLst>
            <pc:docMk/>
            <pc:sldMk cId="264321572" sldId="575"/>
            <ac:picMk id="10" creationId="{8B5E646D-9084-47F8-BB72-DB5D5BC28459}"/>
          </ac:picMkLst>
        </pc:picChg>
      </pc:sldChg>
      <pc:sldChg chg="modSp add mod">
        <pc:chgData name="Brunet, Robert" userId="d0d781c9-e5cd-4a18-94f6-6f089ebe48d8" providerId="ADAL" clId="{845AD3F4-8547-420B-8E7A-D7E283E2DB69}" dt="2022-04-05T10:38:26.933" v="2317" actId="1035"/>
        <pc:sldMkLst>
          <pc:docMk/>
          <pc:sldMk cId="2207012202" sldId="576"/>
        </pc:sldMkLst>
        <pc:spChg chg="mod">
          <ac:chgData name="Brunet, Robert" userId="d0d781c9-e5cd-4a18-94f6-6f089ebe48d8" providerId="ADAL" clId="{845AD3F4-8547-420B-8E7A-D7E283E2DB69}" dt="2022-04-05T10:37:49.388" v="2276" actId="20577"/>
          <ac:spMkLst>
            <pc:docMk/>
            <pc:sldMk cId="2207012202" sldId="576"/>
            <ac:spMk id="5" creationId="{3909390B-8576-4CEA-8339-56BF3359EDA1}"/>
          </ac:spMkLst>
        </pc:spChg>
        <pc:spChg chg="mod">
          <ac:chgData name="Brunet, Robert" userId="d0d781c9-e5cd-4a18-94f6-6f089ebe48d8" providerId="ADAL" clId="{845AD3F4-8547-420B-8E7A-D7E283E2DB69}" dt="2022-04-05T10:38:20.504" v="2280" actId="6549"/>
          <ac:spMkLst>
            <pc:docMk/>
            <pc:sldMk cId="2207012202" sldId="576"/>
            <ac:spMk id="11" creationId="{0677DB32-C49C-4737-A227-708974771C83}"/>
          </ac:spMkLst>
        </pc:spChg>
        <pc:picChg chg="mod">
          <ac:chgData name="Brunet, Robert" userId="d0d781c9-e5cd-4a18-94f6-6f089ebe48d8" providerId="ADAL" clId="{845AD3F4-8547-420B-8E7A-D7E283E2DB69}" dt="2022-04-05T10:38:26.933" v="2317" actId="1035"/>
          <ac:picMkLst>
            <pc:docMk/>
            <pc:sldMk cId="2207012202" sldId="576"/>
            <ac:picMk id="7" creationId="{61061F7F-A19B-4682-8A2E-1E9D0B3775E1}"/>
          </ac:picMkLst>
        </pc:picChg>
        <pc:picChg chg="mod">
          <ac:chgData name="Brunet, Robert" userId="d0d781c9-e5cd-4a18-94f6-6f089ebe48d8" providerId="ADAL" clId="{845AD3F4-8547-420B-8E7A-D7E283E2DB69}" dt="2022-04-05T10:38:26.933" v="2317" actId="1035"/>
          <ac:picMkLst>
            <pc:docMk/>
            <pc:sldMk cId="2207012202" sldId="576"/>
            <ac:picMk id="8" creationId="{787C65A8-1D5E-44EF-BC7A-AEAC4792E94F}"/>
          </ac:picMkLst>
        </pc:picChg>
        <pc:picChg chg="mod">
          <ac:chgData name="Brunet, Robert" userId="d0d781c9-e5cd-4a18-94f6-6f089ebe48d8" providerId="ADAL" clId="{845AD3F4-8547-420B-8E7A-D7E283E2DB69}" dt="2022-04-05T10:38:26.933" v="2317" actId="1035"/>
          <ac:picMkLst>
            <pc:docMk/>
            <pc:sldMk cId="2207012202" sldId="576"/>
            <ac:picMk id="10" creationId="{8B5E646D-9084-47F8-BB72-DB5D5BC28459}"/>
          </ac:picMkLst>
        </pc:picChg>
      </pc:sldChg>
      <pc:sldChg chg="modSp add mod">
        <pc:chgData name="Brunet, Robert" userId="d0d781c9-e5cd-4a18-94f6-6f089ebe48d8" providerId="ADAL" clId="{845AD3F4-8547-420B-8E7A-D7E283E2DB69}" dt="2022-04-05T11:30:28.226" v="2378" actId="20577"/>
        <pc:sldMkLst>
          <pc:docMk/>
          <pc:sldMk cId="2160347708" sldId="577"/>
        </pc:sldMkLst>
        <pc:spChg chg="mod">
          <ac:chgData name="Brunet, Robert" userId="d0d781c9-e5cd-4a18-94f6-6f089ebe48d8" providerId="ADAL" clId="{845AD3F4-8547-420B-8E7A-D7E283E2DB69}" dt="2022-04-05T11:30:28.226" v="2378" actId="20577"/>
          <ac:spMkLst>
            <pc:docMk/>
            <pc:sldMk cId="2160347708" sldId="577"/>
            <ac:spMk id="5" creationId="{3909390B-8576-4CEA-8339-56BF3359EDA1}"/>
          </ac:spMkLst>
        </pc:spChg>
      </pc:sldChg>
      <pc:sldChg chg="modSp add mod ord">
        <pc:chgData name="Brunet, Robert" userId="d0d781c9-e5cd-4a18-94f6-6f089ebe48d8" providerId="ADAL" clId="{845AD3F4-8547-420B-8E7A-D7E283E2DB69}" dt="2022-04-05T10:55:11.777" v="2365" actId="20577"/>
        <pc:sldMkLst>
          <pc:docMk/>
          <pc:sldMk cId="2790578274" sldId="578"/>
        </pc:sldMkLst>
        <pc:spChg chg="mod">
          <ac:chgData name="Brunet, Robert" userId="d0d781c9-e5cd-4a18-94f6-6f089ebe48d8" providerId="ADAL" clId="{845AD3F4-8547-420B-8E7A-D7E283E2DB69}" dt="2022-04-05T10:55:11.777" v="2365" actId="20577"/>
          <ac:spMkLst>
            <pc:docMk/>
            <pc:sldMk cId="2790578274" sldId="578"/>
            <ac:spMk id="4" creationId="{B27EC0BD-DDA5-4457-B39F-0EF30B32645C}"/>
          </ac:spMkLst>
        </pc:spChg>
      </pc:sldChg>
      <pc:sldMasterChg chg="modSldLayout">
        <pc:chgData name="Brunet, Robert" userId="d0d781c9-e5cd-4a18-94f6-6f089ebe48d8" providerId="ADAL" clId="{845AD3F4-8547-420B-8E7A-D7E283E2DB69}" dt="2022-04-04T11:45:25.048" v="47" actId="478"/>
        <pc:sldMasterMkLst>
          <pc:docMk/>
          <pc:sldMasterMk cId="1508959763" sldId="2147483648"/>
        </pc:sldMasterMkLst>
        <pc:sldLayoutChg chg="delSp modSp mod">
          <pc:chgData name="Brunet, Robert" userId="d0d781c9-e5cd-4a18-94f6-6f089ebe48d8" providerId="ADAL" clId="{845AD3F4-8547-420B-8E7A-D7E283E2DB69}" dt="2022-04-04T11:45:25.048" v="47" actId="478"/>
          <pc:sldLayoutMkLst>
            <pc:docMk/>
            <pc:sldMasterMk cId="1508959763" sldId="2147483648"/>
            <pc:sldLayoutMk cId="2571029589" sldId="2147483691"/>
          </pc:sldLayoutMkLst>
          <pc:picChg chg="del">
            <ac:chgData name="Brunet, Robert" userId="d0d781c9-e5cd-4a18-94f6-6f089ebe48d8" providerId="ADAL" clId="{845AD3F4-8547-420B-8E7A-D7E283E2DB69}" dt="2022-04-04T11:45:25.048" v="47" actId="478"/>
            <ac:picMkLst>
              <pc:docMk/>
              <pc:sldMasterMk cId="1508959763" sldId="2147483648"/>
              <pc:sldLayoutMk cId="2571029589" sldId="2147483691"/>
              <ac:picMk id="3" creationId="{4ADD14E6-E0BD-450D-8B91-0B425EA0B909}"/>
            </ac:picMkLst>
          </pc:picChg>
          <pc:picChg chg="mod">
            <ac:chgData name="Brunet, Robert" userId="d0d781c9-e5cd-4a18-94f6-6f089ebe48d8" providerId="ADAL" clId="{845AD3F4-8547-420B-8E7A-D7E283E2DB69}" dt="2022-04-04T11:45:11.365" v="45" actId="14100"/>
            <ac:picMkLst>
              <pc:docMk/>
              <pc:sldMasterMk cId="1508959763" sldId="2147483648"/>
              <pc:sldLayoutMk cId="2571029589" sldId="2147483691"/>
              <ac:picMk id="6" creationId="{B5604B57-C2B7-D54A-923F-4DA993A6689C}"/>
            </ac:picMkLst>
          </pc:picChg>
        </pc:sldLayoutChg>
      </pc:sldMasterChg>
      <pc:sldMasterChg chg="delSldLayout modSldLayout">
        <pc:chgData name="Brunet, Robert" userId="d0d781c9-e5cd-4a18-94f6-6f089ebe48d8" providerId="ADAL" clId="{845AD3F4-8547-420B-8E7A-D7E283E2DB69}" dt="2022-04-05T07:36:54.081" v="1663" actId="1076"/>
        <pc:sldMasterMkLst>
          <pc:docMk/>
          <pc:sldMasterMk cId="1639331191" sldId="2147483701"/>
        </pc:sldMasterMkLst>
        <pc:sldLayoutChg chg="addSp delSp modSp mod">
          <pc:chgData name="Brunet, Robert" userId="d0d781c9-e5cd-4a18-94f6-6f089ebe48d8" providerId="ADAL" clId="{845AD3F4-8547-420B-8E7A-D7E283E2DB69}" dt="2022-04-05T06:18:38.584" v="544" actId="167"/>
          <pc:sldLayoutMkLst>
            <pc:docMk/>
            <pc:sldMasterMk cId="1639331191" sldId="2147483701"/>
            <pc:sldLayoutMk cId="2427842186" sldId="2147483702"/>
          </pc:sldLayoutMkLst>
          <pc:picChg chg="add mod">
            <ac:chgData name="Brunet, Robert" userId="d0d781c9-e5cd-4a18-94f6-6f089ebe48d8" providerId="ADAL" clId="{845AD3F4-8547-420B-8E7A-D7E283E2DB69}" dt="2022-04-05T06:13:20.684" v="487" actId="1076"/>
            <ac:picMkLst>
              <pc:docMk/>
              <pc:sldMasterMk cId="1639331191" sldId="2147483701"/>
              <pc:sldLayoutMk cId="2427842186" sldId="2147483702"/>
              <ac:picMk id="3" creationId="{96F37BF7-D00B-4B9A-9D49-6F303CA828B4}"/>
            </ac:picMkLst>
          </pc:picChg>
          <pc:picChg chg="add mod ord modCrop">
            <ac:chgData name="Brunet, Robert" userId="d0d781c9-e5cd-4a18-94f6-6f089ebe48d8" providerId="ADAL" clId="{845AD3F4-8547-420B-8E7A-D7E283E2DB69}" dt="2022-04-05T06:18:38.584" v="544" actId="167"/>
            <ac:picMkLst>
              <pc:docMk/>
              <pc:sldMasterMk cId="1639331191" sldId="2147483701"/>
              <pc:sldLayoutMk cId="2427842186" sldId="2147483702"/>
              <ac:picMk id="5" creationId="{0E5D069A-9909-4AB8-ABA8-51214B4C37A2}"/>
            </ac:picMkLst>
          </pc:picChg>
          <pc:picChg chg="mod ord">
            <ac:chgData name="Brunet, Robert" userId="d0d781c9-e5cd-4a18-94f6-6f089ebe48d8" providerId="ADAL" clId="{845AD3F4-8547-420B-8E7A-D7E283E2DB69}" dt="2022-04-05T06:18:33.675" v="542" actId="167"/>
            <ac:picMkLst>
              <pc:docMk/>
              <pc:sldMasterMk cId="1639331191" sldId="2147483701"/>
              <pc:sldLayoutMk cId="2427842186" sldId="2147483702"/>
              <ac:picMk id="6" creationId="{B5604B57-C2B7-D54A-923F-4DA993A6689C}"/>
            </ac:picMkLst>
          </pc:picChg>
          <pc:picChg chg="del">
            <ac:chgData name="Brunet, Robert" userId="d0d781c9-e5cd-4a18-94f6-6f089ebe48d8" providerId="ADAL" clId="{845AD3F4-8547-420B-8E7A-D7E283E2DB69}" dt="2022-04-05T06:17:11.408" v="526" actId="478"/>
            <ac:picMkLst>
              <pc:docMk/>
              <pc:sldMasterMk cId="1639331191" sldId="2147483701"/>
              <pc:sldLayoutMk cId="2427842186" sldId="2147483702"/>
              <ac:picMk id="11" creationId="{99520C41-EBA6-4CF4-ACF6-080948A4DCBD}"/>
            </ac:picMkLst>
          </pc:picChg>
        </pc:sldLayoutChg>
        <pc:sldLayoutChg chg="addSp delSp modSp mod">
          <pc:chgData name="Brunet, Robert" userId="d0d781c9-e5cd-4a18-94f6-6f089ebe48d8" providerId="ADAL" clId="{845AD3F4-8547-420B-8E7A-D7E283E2DB69}" dt="2022-04-05T07:36:54.081" v="1663" actId="1076"/>
          <pc:sldLayoutMkLst>
            <pc:docMk/>
            <pc:sldMasterMk cId="1639331191" sldId="2147483701"/>
            <pc:sldLayoutMk cId="503621121" sldId="2147483703"/>
          </pc:sldLayoutMkLst>
          <pc:spChg chg="add del mod">
            <ac:chgData name="Brunet, Robert" userId="d0d781c9-e5cd-4a18-94f6-6f089ebe48d8" providerId="ADAL" clId="{845AD3F4-8547-420B-8E7A-D7E283E2DB69}" dt="2022-04-05T06:22:48.665" v="607" actId="478"/>
            <ac:spMkLst>
              <pc:docMk/>
              <pc:sldMasterMk cId="1639331191" sldId="2147483701"/>
              <pc:sldLayoutMk cId="503621121" sldId="2147483703"/>
              <ac:spMk id="5" creationId="{7421635B-543E-4A58-8B1C-A4744B08DBCB}"/>
            </ac:spMkLst>
          </pc:spChg>
          <pc:spChg chg="add del mod">
            <ac:chgData name="Brunet, Robert" userId="d0d781c9-e5cd-4a18-94f6-6f089ebe48d8" providerId="ADAL" clId="{845AD3F4-8547-420B-8E7A-D7E283E2DB69}" dt="2022-04-05T06:22:49.370" v="608" actId="478"/>
            <ac:spMkLst>
              <pc:docMk/>
              <pc:sldMasterMk cId="1639331191" sldId="2147483701"/>
              <pc:sldLayoutMk cId="503621121" sldId="2147483703"/>
              <ac:spMk id="6" creationId="{FB78541D-82AE-4515-B44B-9C73F3A7EA92}"/>
            </ac:spMkLst>
          </pc:spChg>
          <pc:picChg chg="del">
            <ac:chgData name="Brunet, Robert" userId="d0d781c9-e5cd-4a18-94f6-6f089ebe48d8" providerId="ADAL" clId="{845AD3F4-8547-420B-8E7A-D7E283E2DB69}" dt="2022-04-05T07:36:41.617" v="1659" actId="478"/>
            <ac:picMkLst>
              <pc:docMk/>
              <pc:sldMasterMk cId="1639331191" sldId="2147483701"/>
              <pc:sldLayoutMk cId="503621121" sldId="2147483703"/>
              <ac:picMk id="4" creationId="{F357A2E4-3726-454D-AB2E-5518FD7D9AFE}"/>
            </ac:picMkLst>
          </pc:picChg>
          <pc:picChg chg="add mod">
            <ac:chgData name="Brunet, Robert" userId="d0d781c9-e5cd-4a18-94f6-6f089ebe48d8" providerId="ADAL" clId="{845AD3F4-8547-420B-8E7A-D7E283E2DB69}" dt="2022-04-05T07:36:54.081" v="1663" actId="1076"/>
            <ac:picMkLst>
              <pc:docMk/>
              <pc:sldMasterMk cId="1639331191" sldId="2147483701"/>
              <pc:sldLayoutMk cId="503621121" sldId="2147483703"/>
              <ac:picMk id="5" creationId="{1777EF28-9C7B-465A-AAE1-C7D10619AF2E}"/>
            </ac:picMkLst>
          </pc:picChg>
        </pc:sldLayoutChg>
        <pc:sldLayoutChg chg="del">
          <pc:chgData name="Brunet, Robert" userId="d0d781c9-e5cd-4a18-94f6-6f089ebe48d8" providerId="ADAL" clId="{845AD3F4-8547-420B-8E7A-D7E283E2DB69}" dt="2022-04-04T12:04:28.516" v="253" actId="2696"/>
          <pc:sldLayoutMkLst>
            <pc:docMk/>
            <pc:sldMasterMk cId="1639331191" sldId="2147483701"/>
            <pc:sldLayoutMk cId="60478439" sldId="2147483704"/>
          </pc:sldLayoutMkLst>
        </pc:sldLayoutChg>
        <pc:sldLayoutChg chg="del">
          <pc:chgData name="Brunet, Robert" userId="d0d781c9-e5cd-4a18-94f6-6f089ebe48d8" providerId="ADAL" clId="{845AD3F4-8547-420B-8E7A-D7E283E2DB69}" dt="2022-04-04T12:04:42.101" v="255" actId="2696"/>
          <pc:sldLayoutMkLst>
            <pc:docMk/>
            <pc:sldMasterMk cId="1639331191" sldId="2147483701"/>
            <pc:sldLayoutMk cId="1144566476" sldId="2147483705"/>
          </pc:sldLayoutMkLst>
        </pc:sldLayoutChg>
        <pc:sldLayoutChg chg="del">
          <pc:chgData name="Brunet, Robert" userId="d0d781c9-e5cd-4a18-94f6-6f089ebe48d8" providerId="ADAL" clId="{845AD3F4-8547-420B-8E7A-D7E283E2DB69}" dt="2022-04-04T12:04:42.101" v="255" actId="2696"/>
          <pc:sldLayoutMkLst>
            <pc:docMk/>
            <pc:sldMasterMk cId="1639331191" sldId="2147483701"/>
            <pc:sldLayoutMk cId="911815685" sldId="2147483706"/>
          </pc:sldLayoutMkLst>
        </pc:sldLayoutChg>
        <pc:sldLayoutChg chg="del">
          <pc:chgData name="Brunet, Robert" userId="d0d781c9-e5cd-4a18-94f6-6f089ebe48d8" providerId="ADAL" clId="{845AD3F4-8547-420B-8E7A-D7E283E2DB69}" dt="2022-04-04T12:04:42.101" v="255" actId="2696"/>
          <pc:sldLayoutMkLst>
            <pc:docMk/>
            <pc:sldMasterMk cId="1639331191" sldId="2147483701"/>
            <pc:sldLayoutMk cId="2849470107" sldId="2147483707"/>
          </pc:sldLayoutMkLst>
        </pc:sldLayoutChg>
        <pc:sldLayoutChg chg="del">
          <pc:chgData name="Brunet, Robert" userId="d0d781c9-e5cd-4a18-94f6-6f089ebe48d8" providerId="ADAL" clId="{845AD3F4-8547-420B-8E7A-D7E283E2DB69}" dt="2022-04-04T12:04:42.101" v="255" actId="2696"/>
          <pc:sldLayoutMkLst>
            <pc:docMk/>
            <pc:sldMasterMk cId="1639331191" sldId="2147483701"/>
            <pc:sldLayoutMk cId="2906861192" sldId="2147483708"/>
          </pc:sldLayoutMkLst>
        </pc:sldLayoutChg>
        <pc:sldLayoutChg chg="del">
          <pc:chgData name="Brunet, Robert" userId="d0d781c9-e5cd-4a18-94f6-6f089ebe48d8" providerId="ADAL" clId="{845AD3F4-8547-420B-8E7A-D7E283E2DB69}" dt="2022-04-04T12:04:42.101" v="255" actId="2696"/>
          <pc:sldLayoutMkLst>
            <pc:docMk/>
            <pc:sldMasterMk cId="1639331191" sldId="2147483701"/>
            <pc:sldLayoutMk cId="21595207" sldId="2147483709"/>
          </pc:sldLayoutMkLst>
        </pc:sldLayoutChg>
        <pc:sldLayoutChg chg="delSp del mod">
          <pc:chgData name="Brunet, Robert" userId="d0d781c9-e5cd-4a18-94f6-6f089ebe48d8" providerId="ADAL" clId="{845AD3F4-8547-420B-8E7A-D7E283E2DB69}" dt="2022-04-04T12:04:51.326" v="257" actId="2696"/>
          <pc:sldLayoutMkLst>
            <pc:docMk/>
            <pc:sldMasterMk cId="1639331191" sldId="2147483701"/>
            <pc:sldLayoutMk cId="734402860" sldId="2147483710"/>
          </pc:sldLayoutMkLst>
          <pc:picChg chg="del">
            <ac:chgData name="Brunet, Robert" userId="d0d781c9-e5cd-4a18-94f6-6f089ebe48d8" providerId="ADAL" clId="{845AD3F4-8547-420B-8E7A-D7E283E2DB69}" dt="2022-04-04T12:04:46.890" v="256" actId="478"/>
            <ac:picMkLst>
              <pc:docMk/>
              <pc:sldMasterMk cId="1639331191" sldId="2147483701"/>
              <pc:sldLayoutMk cId="734402860" sldId="2147483710"/>
              <ac:picMk id="3" creationId="{97CB48C0-36B5-431C-85AE-0444406120EE}"/>
            </ac:picMkLst>
          </pc:picChg>
        </pc:sldLayoutChg>
      </pc:sldMasterChg>
    </pc:docChg>
  </pc:docChgLst>
  <pc:docChgLst>
    <pc:chgData name="Brunet, Robert" userId="d0d781c9-e5cd-4a18-94f6-6f089ebe48d8" providerId="ADAL" clId="{6ECF36D1-8BFE-4C8A-B3D2-96178266F32C}"/>
    <pc:docChg chg="undo redo custSel addSld delSld modSld sldOrd modMainMaster">
      <pc:chgData name="Brunet, Robert" userId="d0d781c9-e5cd-4a18-94f6-6f089ebe48d8" providerId="ADAL" clId="{6ECF36D1-8BFE-4C8A-B3D2-96178266F32C}" dt="2022-03-03T08:22:42.341" v="9885" actId="1076"/>
      <pc:docMkLst>
        <pc:docMk/>
      </pc:docMkLst>
      <pc:sldChg chg="addSp delSp modSp mod modClrScheme chgLayout">
        <pc:chgData name="Brunet, Robert" userId="d0d781c9-e5cd-4a18-94f6-6f089ebe48d8" providerId="ADAL" clId="{6ECF36D1-8BFE-4C8A-B3D2-96178266F32C}" dt="2022-03-02T08:25:41.109" v="7024" actId="700"/>
        <pc:sldMkLst>
          <pc:docMk/>
          <pc:sldMk cId="3160926436" sldId="278"/>
        </pc:sldMkLst>
        <pc:picChg chg="add del mod">
          <ac:chgData name="Brunet, Robert" userId="d0d781c9-e5cd-4a18-94f6-6f089ebe48d8" providerId="ADAL" clId="{6ECF36D1-8BFE-4C8A-B3D2-96178266F32C}" dt="2022-03-02T08:07:20.902" v="6494" actId="478"/>
          <ac:picMkLst>
            <pc:docMk/>
            <pc:sldMk cId="3160926436" sldId="278"/>
            <ac:picMk id="2050" creationId="{E3E15955-6AE2-4FEB-9CF0-B6176AAB95B2}"/>
          </ac:picMkLst>
        </pc:picChg>
        <pc:picChg chg="add del mod">
          <ac:chgData name="Brunet, Robert" userId="d0d781c9-e5cd-4a18-94f6-6f089ebe48d8" providerId="ADAL" clId="{6ECF36D1-8BFE-4C8A-B3D2-96178266F32C}" dt="2022-03-02T08:18:48.357" v="6755" actId="478"/>
          <ac:picMkLst>
            <pc:docMk/>
            <pc:sldMk cId="3160926436" sldId="278"/>
            <ac:picMk id="2052" creationId="{AFFF228D-528D-49E0-A73F-F16302BAEF66}"/>
          </ac:picMkLst>
        </pc:picChg>
      </pc:sldChg>
      <pc:sldChg chg="addSp delSp modSp mod">
        <pc:chgData name="Brunet, Robert" userId="d0d781c9-e5cd-4a18-94f6-6f089ebe48d8" providerId="ADAL" clId="{6ECF36D1-8BFE-4C8A-B3D2-96178266F32C}" dt="2022-03-02T08:27:51.251" v="7055" actId="113"/>
        <pc:sldMkLst>
          <pc:docMk/>
          <pc:sldMk cId="455277142" sldId="279"/>
        </pc:sldMkLst>
        <pc:spChg chg="mod">
          <ac:chgData name="Brunet, Robert" userId="d0d781c9-e5cd-4a18-94f6-6f089ebe48d8" providerId="ADAL" clId="{6ECF36D1-8BFE-4C8A-B3D2-96178266F32C}" dt="2022-03-02T08:27:51.251" v="7055" actId="113"/>
          <ac:spMkLst>
            <pc:docMk/>
            <pc:sldMk cId="455277142" sldId="279"/>
            <ac:spMk id="6" creationId="{049D76A5-660A-2B43-8A79-A2ED98AA52E9}"/>
          </ac:spMkLst>
        </pc:spChg>
        <pc:picChg chg="add del mod">
          <ac:chgData name="Brunet, Robert" userId="d0d781c9-e5cd-4a18-94f6-6f089ebe48d8" providerId="ADAL" clId="{6ECF36D1-8BFE-4C8A-B3D2-96178266F32C}" dt="2022-03-02T08:27:50.389" v="7054"/>
          <ac:picMkLst>
            <pc:docMk/>
            <pc:sldMk cId="455277142" sldId="279"/>
            <ac:picMk id="4" creationId="{72A02991-2C47-4CC1-A47B-424DCBE1FC5F}"/>
          </ac:picMkLst>
        </pc:picChg>
      </pc:sldChg>
      <pc:sldChg chg="delSp modSp del mod">
        <pc:chgData name="Brunet, Robert" userId="d0d781c9-e5cd-4a18-94f6-6f089ebe48d8" providerId="ADAL" clId="{6ECF36D1-8BFE-4C8A-B3D2-96178266F32C}" dt="2022-03-01T07:29:58.498" v="907" actId="2696"/>
        <pc:sldMkLst>
          <pc:docMk/>
          <pc:sldMk cId="4146099958" sldId="360"/>
        </pc:sldMkLst>
        <pc:spChg chg="mod">
          <ac:chgData name="Brunet, Robert" userId="d0d781c9-e5cd-4a18-94f6-6f089ebe48d8" providerId="ADAL" clId="{6ECF36D1-8BFE-4C8A-B3D2-96178266F32C}" dt="2022-02-25T09:49:23.675" v="1" actId="114"/>
          <ac:spMkLst>
            <pc:docMk/>
            <pc:sldMk cId="4146099958" sldId="360"/>
            <ac:spMk id="63" creationId="{7909DAD4-01E5-4244-BFBB-731643A3F91C}"/>
          </ac:spMkLst>
        </pc:spChg>
        <pc:picChg chg="del">
          <ac:chgData name="Brunet, Robert" userId="d0d781c9-e5cd-4a18-94f6-6f089ebe48d8" providerId="ADAL" clId="{6ECF36D1-8BFE-4C8A-B3D2-96178266F32C}" dt="2022-02-25T09:07:38.117" v="0" actId="21"/>
          <ac:picMkLst>
            <pc:docMk/>
            <pc:sldMk cId="4146099958" sldId="360"/>
            <ac:picMk id="40" creationId="{F7A54708-F90D-4EAD-84AD-21A55188DCD7}"/>
          </ac:picMkLst>
        </pc:picChg>
        <pc:picChg chg="del">
          <ac:chgData name="Brunet, Robert" userId="d0d781c9-e5cd-4a18-94f6-6f089ebe48d8" providerId="ADAL" clId="{6ECF36D1-8BFE-4C8A-B3D2-96178266F32C}" dt="2022-02-25T09:07:38.117" v="0" actId="21"/>
          <ac:picMkLst>
            <pc:docMk/>
            <pc:sldMk cId="4146099958" sldId="360"/>
            <ac:picMk id="41" creationId="{7B395FEC-CE12-499D-8FEE-9EFA1F6A9E3F}"/>
          </ac:picMkLst>
        </pc:picChg>
        <pc:picChg chg="del">
          <ac:chgData name="Brunet, Robert" userId="d0d781c9-e5cd-4a18-94f6-6f089ebe48d8" providerId="ADAL" clId="{6ECF36D1-8BFE-4C8A-B3D2-96178266F32C}" dt="2022-02-25T09:07:38.117" v="0" actId="21"/>
          <ac:picMkLst>
            <pc:docMk/>
            <pc:sldMk cId="4146099958" sldId="360"/>
            <ac:picMk id="44" creationId="{D2C643CA-43E9-4EA6-B08D-372960631377}"/>
          </ac:picMkLst>
        </pc:picChg>
        <pc:picChg chg="del">
          <ac:chgData name="Brunet, Robert" userId="d0d781c9-e5cd-4a18-94f6-6f089ebe48d8" providerId="ADAL" clId="{6ECF36D1-8BFE-4C8A-B3D2-96178266F32C}" dt="2022-02-25T09:07:38.117" v="0" actId="21"/>
          <ac:picMkLst>
            <pc:docMk/>
            <pc:sldMk cId="4146099958" sldId="360"/>
            <ac:picMk id="50" creationId="{5291AE7B-FF6B-4B69-B5F6-4D060D8C2A49}"/>
          </ac:picMkLst>
        </pc:picChg>
        <pc:picChg chg="del">
          <ac:chgData name="Brunet, Robert" userId="d0d781c9-e5cd-4a18-94f6-6f089ebe48d8" providerId="ADAL" clId="{6ECF36D1-8BFE-4C8A-B3D2-96178266F32C}" dt="2022-02-25T09:07:38.117" v="0" actId="21"/>
          <ac:picMkLst>
            <pc:docMk/>
            <pc:sldMk cId="4146099958" sldId="360"/>
            <ac:picMk id="54" creationId="{AF999AB4-6AFA-4CC5-8491-F0A94F5BE798}"/>
          </ac:picMkLst>
        </pc:picChg>
        <pc:picChg chg="del">
          <ac:chgData name="Brunet, Robert" userId="d0d781c9-e5cd-4a18-94f6-6f089ebe48d8" providerId="ADAL" clId="{6ECF36D1-8BFE-4C8A-B3D2-96178266F32C}" dt="2022-02-25T09:07:38.117" v="0" actId="21"/>
          <ac:picMkLst>
            <pc:docMk/>
            <pc:sldMk cId="4146099958" sldId="360"/>
            <ac:picMk id="64" creationId="{461A024D-61B8-44E2-9646-2BE1EE20A330}"/>
          </ac:picMkLst>
        </pc:picChg>
        <pc:picChg chg="del">
          <ac:chgData name="Brunet, Robert" userId="d0d781c9-e5cd-4a18-94f6-6f089ebe48d8" providerId="ADAL" clId="{6ECF36D1-8BFE-4C8A-B3D2-96178266F32C}" dt="2022-02-25T09:07:38.117" v="0" actId="21"/>
          <ac:picMkLst>
            <pc:docMk/>
            <pc:sldMk cId="4146099958" sldId="360"/>
            <ac:picMk id="65" creationId="{8217DC43-0E80-4CDC-9FEC-7BA96C2688D6}"/>
          </ac:picMkLst>
        </pc:picChg>
        <pc:picChg chg="del">
          <ac:chgData name="Brunet, Robert" userId="d0d781c9-e5cd-4a18-94f6-6f089ebe48d8" providerId="ADAL" clId="{6ECF36D1-8BFE-4C8A-B3D2-96178266F32C}" dt="2022-02-25T09:07:38.117" v="0" actId="21"/>
          <ac:picMkLst>
            <pc:docMk/>
            <pc:sldMk cId="4146099958" sldId="360"/>
            <ac:picMk id="66" creationId="{411BEC1F-11F5-4917-840B-852D4CB32146}"/>
          </ac:picMkLst>
        </pc:picChg>
        <pc:picChg chg="del">
          <ac:chgData name="Brunet, Robert" userId="d0d781c9-e5cd-4a18-94f6-6f089ebe48d8" providerId="ADAL" clId="{6ECF36D1-8BFE-4C8A-B3D2-96178266F32C}" dt="2022-02-25T09:07:38.117" v="0" actId="21"/>
          <ac:picMkLst>
            <pc:docMk/>
            <pc:sldMk cId="4146099958" sldId="360"/>
            <ac:picMk id="67" creationId="{3E3F0ECC-0CA0-47BC-B8C6-012A6A043C10}"/>
          </ac:picMkLst>
        </pc:picChg>
        <pc:picChg chg="del">
          <ac:chgData name="Brunet, Robert" userId="d0d781c9-e5cd-4a18-94f6-6f089ebe48d8" providerId="ADAL" clId="{6ECF36D1-8BFE-4C8A-B3D2-96178266F32C}" dt="2022-02-25T09:07:38.117" v="0" actId="21"/>
          <ac:picMkLst>
            <pc:docMk/>
            <pc:sldMk cId="4146099958" sldId="360"/>
            <ac:picMk id="72" creationId="{E1577310-207E-43E6-939D-6981480CAF59}"/>
          </ac:picMkLst>
        </pc:picChg>
        <pc:picChg chg="del">
          <ac:chgData name="Brunet, Robert" userId="d0d781c9-e5cd-4a18-94f6-6f089ebe48d8" providerId="ADAL" clId="{6ECF36D1-8BFE-4C8A-B3D2-96178266F32C}" dt="2022-02-25T09:07:38.117" v="0" actId="21"/>
          <ac:picMkLst>
            <pc:docMk/>
            <pc:sldMk cId="4146099958" sldId="360"/>
            <ac:picMk id="77" creationId="{92455D98-EE7C-4DD5-9EE4-D86BEE61F510}"/>
          </ac:picMkLst>
        </pc:picChg>
        <pc:picChg chg="del">
          <ac:chgData name="Brunet, Robert" userId="d0d781c9-e5cd-4a18-94f6-6f089ebe48d8" providerId="ADAL" clId="{6ECF36D1-8BFE-4C8A-B3D2-96178266F32C}" dt="2022-02-25T09:07:38.117" v="0" actId="21"/>
          <ac:picMkLst>
            <pc:docMk/>
            <pc:sldMk cId="4146099958" sldId="360"/>
            <ac:picMk id="105" creationId="{8E9FED83-F2B9-45E0-979D-5DA0FE5A5096}"/>
          </ac:picMkLst>
        </pc:picChg>
        <pc:picChg chg="del">
          <ac:chgData name="Brunet, Robert" userId="d0d781c9-e5cd-4a18-94f6-6f089ebe48d8" providerId="ADAL" clId="{6ECF36D1-8BFE-4C8A-B3D2-96178266F32C}" dt="2022-02-25T09:07:38.117" v="0" actId="21"/>
          <ac:picMkLst>
            <pc:docMk/>
            <pc:sldMk cId="4146099958" sldId="360"/>
            <ac:picMk id="1026" creationId="{8EE455FB-3D86-4FF2-9AC7-FC6D73269D1F}"/>
          </ac:picMkLst>
        </pc:picChg>
      </pc:sldChg>
      <pc:sldChg chg="modSp mod">
        <pc:chgData name="Brunet, Robert" userId="d0d781c9-e5cd-4a18-94f6-6f089ebe48d8" providerId="ADAL" clId="{6ECF36D1-8BFE-4C8A-B3D2-96178266F32C}" dt="2022-03-02T08:01:44.640" v="6379"/>
        <pc:sldMkLst>
          <pc:docMk/>
          <pc:sldMk cId="3394719397" sldId="361"/>
        </pc:sldMkLst>
        <pc:spChg chg="mod">
          <ac:chgData name="Brunet, Robert" userId="d0d781c9-e5cd-4a18-94f6-6f089ebe48d8" providerId="ADAL" clId="{6ECF36D1-8BFE-4C8A-B3D2-96178266F32C}" dt="2022-03-02T08:01:44.640" v="6379"/>
          <ac:spMkLst>
            <pc:docMk/>
            <pc:sldMk cId="3394719397" sldId="361"/>
            <ac:spMk id="6" creationId="{4A334C03-08F3-42FF-B309-416354F1FCA7}"/>
          </ac:spMkLst>
        </pc:spChg>
      </pc:sldChg>
      <pc:sldChg chg="del">
        <pc:chgData name="Brunet, Robert" userId="d0d781c9-e5cd-4a18-94f6-6f089ebe48d8" providerId="ADAL" clId="{6ECF36D1-8BFE-4C8A-B3D2-96178266F32C}" dt="2022-03-02T08:05:54.974" v="6486" actId="2696"/>
        <pc:sldMkLst>
          <pc:docMk/>
          <pc:sldMk cId="3068604198" sldId="364"/>
        </pc:sldMkLst>
      </pc:sldChg>
      <pc:sldChg chg="modSp mod">
        <pc:chgData name="Brunet, Robert" userId="d0d781c9-e5cd-4a18-94f6-6f089ebe48d8" providerId="ADAL" clId="{6ECF36D1-8BFE-4C8A-B3D2-96178266F32C}" dt="2022-03-02T08:06:01.011" v="6488" actId="20577"/>
        <pc:sldMkLst>
          <pc:docMk/>
          <pc:sldMk cId="4205145723" sldId="365"/>
        </pc:sldMkLst>
        <pc:spChg chg="mod">
          <ac:chgData name="Brunet, Robert" userId="d0d781c9-e5cd-4a18-94f6-6f089ebe48d8" providerId="ADAL" clId="{6ECF36D1-8BFE-4C8A-B3D2-96178266F32C}" dt="2022-03-02T08:06:01.011" v="6488" actId="20577"/>
          <ac:spMkLst>
            <pc:docMk/>
            <pc:sldMk cId="4205145723" sldId="365"/>
            <ac:spMk id="6" creationId="{325FFD52-C819-443F-A65B-50BFC633EAC4}"/>
          </ac:spMkLst>
        </pc:spChg>
      </pc:sldChg>
      <pc:sldChg chg="modSp mod">
        <pc:chgData name="Brunet, Robert" userId="d0d781c9-e5cd-4a18-94f6-6f089ebe48d8" providerId="ADAL" clId="{6ECF36D1-8BFE-4C8A-B3D2-96178266F32C}" dt="2022-03-02T08:06:05.025" v="6489" actId="20577"/>
        <pc:sldMkLst>
          <pc:docMk/>
          <pc:sldMk cId="1052528682" sldId="366"/>
        </pc:sldMkLst>
        <pc:spChg chg="mod">
          <ac:chgData name="Brunet, Robert" userId="d0d781c9-e5cd-4a18-94f6-6f089ebe48d8" providerId="ADAL" clId="{6ECF36D1-8BFE-4C8A-B3D2-96178266F32C}" dt="2022-03-02T08:06:05.025" v="6489" actId="20577"/>
          <ac:spMkLst>
            <pc:docMk/>
            <pc:sldMk cId="1052528682" sldId="366"/>
            <ac:spMk id="6" creationId="{429FC61A-A9DF-4A82-8B2C-0207EBD5B9D3}"/>
          </ac:spMkLst>
        </pc:spChg>
      </pc:sldChg>
      <pc:sldChg chg="modSp mod">
        <pc:chgData name="Brunet, Robert" userId="d0d781c9-e5cd-4a18-94f6-6f089ebe48d8" providerId="ADAL" clId="{6ECF36D1-8BFE-4C8A-B3D2-96178266F32C}" dt="2022-03-02T08:06:09.751" v="6490" actId="20577"/>
        <pc:sldMkLst>
          <pc:docMk/>
          <pc:sldMk cId="2096014694" sldId="367"/>
        </pc:sldMkLst>
        <pc:spChg chg="mod">
          <ac:chgData name="Brunet, Robert" userId="d0d781c9-e5cd-4a18-94f6-6f089ebe48d8" providerId="ADAL" clId="{6ECF36D1-8BFE-4C8A-B3D2-96178266F32C}" dt="2022-03-02T08:06:09.751" v="6490" actId="20577"/>
          <ac:spMkLst>
            <pc:docMk/>
            <pc:sldMk cId="2096014694" sldId="367"/>
            <ac:spMk id="7" creationId="{D3D2DC0E-BC41-4C13-B875-F3304D6F46E4}"/>
          </ac:spMkLst>
        </pc:spChg>
      </pc:sldChg>
      <pc:sldChg chg="del">
        <pc:chgData name="Brunet, Robert" userId="d0d781c9-e5cd-4a18-94f6-6f089ebe48d8" providerId="ADAL" clId="{6ECF36D1-8BFE-4C8A-B3D2-96178266F32C}" dt="2022-03-02T08:41:16.257" v="7282" actId="2696"/>
        <pc:sldMkLst>
          <pc:docMk/>
          <pc:sldMk cId="1985488805" sldId="368"/>
        </pc:sldMkLst>
      </pc:sldChg>
      <pc:sldChg chg="addSp delSp modSp mod">
        <pc:chgData name="Brunet, Robert" userId="d0d781c9-e5cd-4a18-94f6-6f089ebe48d8" providerId="ADAL" clId="{6ECF36D1-8BFE-4C8A-B3D2-96178266F32C}" dt="2022-03-02T12:01:52.682" v="8187"/>
        <pc:sldMkLst>
          <pc:docMk/>
          <pc:sldMk cId="3841658074" sldId="369"/>
        </pc:sldMkLst>
        <pc:spChg chg="mod">
          <ac:chgData name="Brunet, Robert" userId="d0d781c9-e5cd-4a18-94f6-6f089ebe48d8" providerId="ADAL" clId="{6ECF36D1-8BFE-4C8A-B3D2-96178266F32C}" dt="2022-03-02T08:20:49.257" v="6775" actId="108"/>
          <ac:spMkLst>
            <pc:docMk/>
            <pc:sldMk cId="3841658074" sldId="369"/>
            <ac:spMk id="4" creationId="{00000000-0000-0000-0000-000000000000}"/>
          </ac:spMkLst>
        </pc:spChg>
        <pc:spChg chg="add mod">
          <ac:chgData name="Brunet, Robert" userId="d0d781c9-e5cd-4a18-94f6-6f089ebe48d8" providerId="ADAL" clId="{6ECF36D1-8BFE-4C8A-B3D2-96178266F32C}" dt="2022-03-02T11:55:10.589" v="7380" actId="20577"/>
          <ac:spMkLst>
            <pc:docMk/>
            <pc:sldMk cId="3841658074" sldId="369"/>
            <ac:spMk id="5" creationId="{E91F30DD-E44A-4334-ADA4-05200D18F179}"/>
          </ac:spMkLst>
        </pc:spChg>
        <pc:spChg chg="del">
          <ac:chgData name="Brunet, Robert" userId="d0d781c9-e5cd-4a18-94f6-6f089ebe48d8" providerId="ADAL" clId="{6ECF36D1-8BFE-4C8A-B3D2-96178266F32C}" dt="2022-03-02T11:55:03.834" v="7358" actId="478"/>
          <ac:spMkLst>
            <pc:docMk/>
            <pc:sldMk cId="3841658074" sldId="369"/>
            <ac:spMk id="6" creationId="{00000000-0000-0000-0000-000000000000}"/>
          </ac:spMkLst>
        </pc:spChg>
        <pc:spChg chg="add mod">
          <ac:chgData name="Brunet, Robert" userId="d0d781c9-e5cd-4a18-94f6-6f089ebe48d8" providerId="ADAL" clId="{6ECF36D1-8BFE-4C8A-B3D2-96178266F32C}" dt="2022-03-02T12:01:52.682" v="8187"/>
          <ac:spMkLst>
            <pc:docMk/>
            <pc:sldMk cId="3841658074" sldId="369"/>
            <ac:spMk id="7" creationId="{6C57F003-FEB9-45A9-9ED0-2036B0706269}"/>
          </ac:spMkLst>
        </pc:spChg>
      </pc:sldChg>
      <pc:sldChg chg="del">
        <pc:chgData name="Brunet, Robert" userId="d0d781c9-e5cd-4a18-94f6-6f089ebe48d8" providerId="ADAL" clId="{6ECF36D1-8BFE-4C8A-B3D2-96178266F32C}" dt="2022-03-02T08:05:57.289" v="6487" actId="2696"/>
        <pc:sldMkLst>
          <pc:docMk/>
          <pc:sldMk cId="2882030244" sldId="370"/>
        </pc:sldMkLst>
      </pc:sldChg>
      <pc:sldChg chg="del">
        <pc:chgData name="Brunet, Robert" userId="d0d781c9-e5cd-4a18-94f6-6f089ebe48d8" providerId="ADAL" clId="{6ECF36D1-8BFE-4C8A-B3D2-96178266F32C}" dt="2022-03-01T14:39:45.034" v="4821" actId="2696"/>
        <pc:sldMkLst>
          <pc:docMk/>
          <pc:sldMk cId="958553293" sldId="371"/>
        </pc:sldMkLst>
      </pc:sldChg>
      <pc:sldChg chg="addSp delSp modSp mod">
        <pc:chgData name="Brunet, Robert" userId="d0d781c9-e5cd-4a18-94f6-6f089ebe48d8" providerId="ADAL" clId="{6ECF36D1-8BFE-4C8A-B3D2-96178266F32C}" dt="2022-03-01T10:47:53.505" v="3277"/>
        <pc:sldMkLst>
          <pc:docMk/>
          <pc:sldMk cId="2826165892" sldId="372"/>
        </pc:sldMkLst>
        <pc:spChg chg="mod">
          <ac:chgData name="Brunet, Robert" userId="d0d781c9-e5cd-4a18-94f6-6f089ebe48d8" providerId="ADAL" clId="{6ECF36D1-8BFE-4C8A-B3D2-96178266F32C}" dt="2022-03-01T10:47:53.505" v="3277"/>
          <ac:spMkLst>
            <pc:docMk/>
            <pc:sldMk cId="2826165892" sldId="372"/>
            <ac:spMk id="4" creationId="{00000000-0000-0000-0000-000000000000}"/>
          </ac:spMkLst>
        </pc:spChg>
        <pc:spChg chg="add mod">
          <ac:chgData name="Brunet, Robert" userId="d0d781c9-e5cd-4a18-94f6-6f089ebe48d8" providerId="ADAL" clId="{6ECF36D1-8BFE-4C8A-B3D2-96178266F32C}" dt="2022-03-01T07:44:50.588" v="1226" actId="20577"/>
          <ac:spMkLst>
            <pc:docMk/>
            <pc:sldMk cId="2826165892" sldId="372"/>
            <ac:spMk id="5" creationId="{46CD636B-EE02-4570-9642-71D8ADB49307}"/>
          </ac:spMkLst>
        </pc:spChg>
        <pc:spChg chg="del">
          <ac:chgData name="Brunet, Robert" userId="d0d781c9-e5cd-4a18-94f6-6f089ebe48d8" providerId="ADAL" clId="{6ECF36D1-8BFE-4C8A-B3D2-96178266F32C}" dt="2022-03-01T07:44:43.360" v="1211" actId="478"/>
          <ac:spMkLst>
            <pc:docMk/>
            <pc:sldMk cId="2826165892" sldId="372"/>
            <ac:spMk id="6" creationId="{00000000-0000-0000-0000-000000000000}"/>
          </ac:spMkLst>
        </pc:spChg>
        <pc:spChg chg="add mod">
          <ac:chgData name="Brunet, Robert" userId="d0d781c9-e5cd-4a18-94f6-6f089ebe48d8" providerId="ADAL" clId="{6ECF36D1-8BFE-4C8A-B3D2-96178266F32C}" dt="2022-03-01T07:50:04.978" v="1263" actId="20577"/>
          <ac:spMkLst>
            <pc:docMk/>
            <pc:sldMk cId="2826165892" sldId="372"/>
            <ac:spMk id="7" creationId="{0BF89340-D166-40F3-8AE2-4B7FCB6CBEDF}"/>
          </ac:spMkLst>
        </pc:spChg>
      </pc:sldChg>
      <pc:sldChg chg="modSp mod">
        <pc:chgData name="Brunet, Robert" userId="d0d781c9-e5cd-4a18-94f6-6f089ebe48d8" providerId="ADAL" clId="{6ECF36D1-8BFE-4C8A-B3D2-96178266F32C}" dt="2022-03-02T08:02:03.900" v="6409" actId="313"/>
        <pc:sldMkLst>
          <pc:docMk/>
          <pc:sldMk cId="837656979" sldId="373"/>
        </pc:sldMkLst>
        <pc:spChg chg="mod">
          <ac:chgData name="Brunet, Robert" userId="d0d781c9-e5cd-4a18-94f6-6f089ebe48d8" providerId="ADAL" clId="{6ECF36D1-8BFE-4C8A-B3D2-96178266F32C}" dt="2022-03-02T08:02:03.900" v="6409" actId="313"/>
          <ac:spMkLst>
            <pc:docMk/>
            <pc:sldMk cId="837656979" sldId="373"/>
            <ac:spMk id="4" creationId="{00000000-0000-0000-0000-000000000000}"/>
          </ac:spMkLst>
        </pc:spChg>
      </pc:sldChg>
      <pc:sldChg chg="add del">
        <pc:chgData name="Brunet, Robert" userId="d0d781c9-e5cd-4a18-94f6-6f089ebe48d8" providerId="ADAL" clId="{6ECF36D1-8BFE-4C8A-B3D2-96178266F32C}" dt="2022-03-02T07:14:05.740" v="5075" actId="2696"/>
        <pc:sldMkLst>
          <pc:docMk/>
          <pc:sldMk cId="4221358762" sldId="374"/>
        </pc:sldMkLst>
      </pc:sldChg>
      <pc:sldChg chg="delSp mod">
        <pc:chgData name="Brunet, Robert" userId="d0d781c9-e5cd-4a18-94f6-6f089ebe48d8" providerId="ADAL" clId="{6ECF36D1-8BFE-4C8A-B3D2-96178266F32C}" dt="2022-03-02T08:42:05.681" v="7290" actId="478"/>
        <pc:sldMkLst>
          <pc:docMk/>
          <pc:sldMk cId="314030747" sldId="375"/>
        </pc:sldMkLst>
        <pc:spChg chg="del">
          <ac:chgData name="Brunet, Robert" userId="d0d781c9-e5cd-4a18-94f6-6f089ebe48d8" providerId="ADAL" clId="{6ECF36D1-8BFE-4C8A-B3D2-96178266F32C}" dt="2022-03-02T08:42:05.681" v="7290" actId="478"/>
          <ac:spMkLst>
            <pc:docMk/>
            <pc:sldMk cId="314030747" sldId="375"/>
            <ac:spMk id="4" creationId="{00000000-0000-0000-0000-000000000000}"/>
          </ac:spMkLst>
        </pc:spChg>
        <pc:spChg chg="del">
          <ac:chgData name="Brunet, Robert" userId="d0d781c9-e5cd-4a18-94f6-6f089ebe48d8" providerId="ADAL" clId="{6ECF36D1-8BFE-4C8A-B3D2-96178266F32C}" dt="2022-03-02T08:42:04.517" v="7289" actId="478"/>
          <ac:spMkLst>
            <pc:docMk/>
            <pc:sldMk cId="314030747" sldId="375"/>
            <ac:spMk id="6" creationId="{00000000-0000-0000-0000-000000000000}"/>
          </ac:spMkLst>
        </pc:spChg>
      </pc:sldChg>
      <pc:sldChg chg="modSp mod">
        <pc:chgData name="Brunet, Robert" userId="d0d781c9-e5cd-4a18-94f6-6f089ebe48d8" providerId="ADAL" clId="{6ECF36D1-8BFE-4C8A-B3D2-96178266F32C}" dt="2022-03-02T08:02:16.181" v="6412"/>
        <pc:sldMkLst>
          <pc:docMk/>
          <pc:sldMk cId="553372733" sldId="376"/>
        </pc:sldMkLst>
        <pc:spChg chg="mod">
          <ac:chgData name="Brunet, Robert" userId="d0d781c9-e5cd-4a18-94f6-6f089ebe48d8" providerId="ADAL" clId="{6ECF36D1-8BFE-4C8A-B3D2-96178266F32C}" dt="2022-03-02T08:02:16.181" v="6412"/>
          <ac:spMkLst>
            <pc:docMk/>
            <pc:sldMk cId="553372733" sldId="376"/>
            <ac:spMk id="7" creationId="{1E06A556-0EC1-4767-A719-CE9D798005FF}"/>
          </ac:spMkLst>
        </pc:spChg>
      </pc:sldChg>
      <pc:sldChg chg="addSp delSp modSp mod ord setBg">
        <pc:chgData name="Brunet, Robert" userId="d0d781c9-e5cd-4a18-94f6-6f089ebe48d8" providerId="ADAL" clId="{6ECF36D1-8BFE-4C8A-B3D2-96178266F32C}" dt="2022-03-03T08:02:00.277" v="9547"/>
        <pc:sldMkLst>
          <pc:docMk/>
          <pc:sldMk cId="2738686863" sldId="377"/>
        </pc:sldMkLst>
        <pc:graphicFrameChg chg="add mod modGraphic">
          <ac:chgData name="Brunet, Robert" userId="d0d781c9-e5cd-4a18-94f6-6f089ebe48d8" providerId="ADAL" clId="{6ECF36D1-8BFE-4C8A-B3D2-96178266F32C}" dt="2022-03-02T08:05:41.878" v="6485" actId="108"/>
          <ac:graphicFrameMkLst>
            <pc:docMk/>
            <pc:sldMk cId="2738686863" sldId="377"/>
            <ac:graphicFrameMk id="3" creationId="{85A871D8-DAC9-4559-8F53-A764215A584D}"/>
          </ac:graphicFrameMkLst>
        </pc:graphicFrameChg>
        <pc:picChg chg="add mod">
          <ac:chgData name="Brunet, Robert" userId="d0d781c9-e5cd-4a18-94f6-6f089ebe48d8" providerId="ADAL" clId="{6ECF36D1-8BFE-4C8A-B3D2-96178266F32C}" dt="2022-03-02T08:04:28.566" v="6456" actId="14100"/>
          <ac:picMkLst>
            <pc:docMk/>
            <pc:sldMk cId="2738686863" sldId="377"/>
            <ac:picMk id="1026" creationId="{FA288820-409A-4ABE-BC11-BD400DC88D62}"/>
          </ac:picMkLst>
        </pc:picChg>
        <pc:picChg chg="add mod">
          <ac:chgData name="Brunet, Robert" userId="d0d781c9-e5cd-4a18-94f6-6f089ebe48d8" providerId="ADAL" clId="{6ECF36D1-8BFE-4C8A-B3D2-96178266F32C}" dt="2022-03-02T08:04:23.328" v="6451" actId="1076"/>
          <ac:picMkLst>
            <pc:docMk/>
            <pc:sldMk cId="2738686863" sldId="377"/>
            <ac:picMk id="1028" creationId="{519F4D56-2D02-425A-8A8E-1949775953D9}"/>
          </ac:picMkLst>
        </pc:picChg>
        <pc:picChg chg="add mod">
          <ac:chgData name="Brunet, Robert" userId="d0d781c9-e5cd-4a18-94f6-6f089ebe48d8" providerId="ADAL" clId="{6ECF36D1-8BFE-4C8A-B3D2-96178266F32C}" dt="2022-03-02T08:04:25.162" v="6455" actId="1036"/>
          <ac:picMkLst>
            <pc:docMk/>
            <pc:sldMk cId="2738686863" sldId="377"/>
            <ac:picMk id="1030" creationId="{B6EBD741-8BDF-4097-9060-53D148954692}"/>
          </ac:picMkLst>
        </pc:picChg>
        <pc:picChg chg="add del mod">
          <ac:chgData name="Brunet, Robert" userId="d0d781c9-e5cd-4a18-94f6-6f089ebe48d8" providerId="ADAL" clId="{6ECF36D1-8BFE-4C8A-B3D2-96178266F32C}" dt="2022-03-02T08:03:38.330" v="6439" actId="478"/>
          <ac:picMkLst>
            <pc:docMk/>
            <pc:sldMk cId="2738686863" sldId="377"/>
            <ac:picMk id="1032" creationId="{66B8A9C2-2EA1-4A60-9651-1FC7F8E87910}"/>
          </ac:picMkLst>
        </pc:picChg>
        <pc:picChg chg="add mod">
          <ac:chgData name="Brunet, Robert" userId="d0d781c9-e5cd-4a18-94f6-6f089ebe48d8" providerId="ADAL" clId="{6ECF36D1-8BFE-4C8A-B3D2-96178266F32C}" dt="2022-03-02T08:03:52.707" v="6443" actId="1076"/>
          <ac:picMkLst>
            <pc:docMk/>
            <pc:sldMk cId="2738686863" sldId="377"/>
            <ac:picMk id="1034" creationId="{D77BF141-7EBF-41F2-949B-83B3C7905184}"/>
          </ac:picMkLst>
        </pc:picChg>
        <pc:picChg chg="add mod">
          <ac:chgData name="Brunet, Robert" userId="d0d781c9-e5cd-4a18-94f6-6f089ebe48d8" providerId="ADAL" clId="{6ECF36D1-8BFE-4C8A-B3D2-96178266F32C}" dt="2022-03-02T08:03:59.938" v="6445" actId="1076"/>
          <ac:picMkLst>
            <pc:docMk/>
            <pc:sldMk cId="2738686863" sldId="377"/>
            <ac:picMk id="1036" creationId="{1C83DAC9-F87F-4DF8-8B3A-6180A293CB8F}"/>
          </ac:picMkLst>
        </pc:picChg>
        <pc:picChg chg="add mod">
          <ac:chgData name="Brunet, Robert" userId="d0d781c9-e5cd-4a18-94f6-6f089ebe48d8" providerId="ADAL" clId="{6ECF36D1-8BFE-4C8A-B3D2-96178266F32C}" dt="2022-03-02T08:04:09.652" v="6447" actId="1076"/>
          <ac:picMkLst>
            <pc:docMk/>
            <pc:sldMk cId="2738686863" sldId="377"/>
            <ac:picMk id="1038" creationId="{03F467CE-6379-497E-A807-30DFEA589541}"/>
          </ac:picMkLst>
        </pc:picChg>
      </pc:sldChg>
      <pc:sldChg chg="delSp modSp del mod ord">
        <pc:chgData name="Brunet, Robert" userId="d0d781c9-e5cd-4a18-94f6-6f089ebe48d8" providerId="ADAL" clId="{6ECF36D1-8BFE-4C8A-B3D2-96178266F32C}" dt="2022-03-02T07:37:20.771" v="5578" actId="2696"/>
        <pc:sldMkLst>
          <pc:docMk/>
          <pc:sldMk cId="1334064070" sldId="378"/>
        </pc:sldMkLst>
        <pc:spChg chg="mod">
          <ac:chgData name="Brunet, Robert" userId="d0d781c9-e5cd-4a18-94f6-6f089ebe48d8" providerId="ADAL" clId="{6ECF36D1-8BFE-4C8A-B3D2-96178266F32C}" dt="2022-03-01T07:34:39.265" v="1003" actId="20577"/>
          <ac:spMkLst>
            <pc:docMk/>
            <pc:sldMk cId="1334064070" sldId="378"/>
            <ac:spMk id="7" creationId="{1E06A556-0EC1-4767-A719-CE9D798005FF}"/>
          </ac:spMkLst>
        </pc:spChg>
        <pc:spChg chg="del">
          <ac:chgData name="Brunet, Robert" userId="d0d781c9-e5cd-4a18-94f6-6f089ebe48d8" providerId="ADAL" clId="{6ECF36D1-8BFE-4C8A-B3D2-96178266F32C}" dt="2022-03-01T07:36:31.158" v="1012" actId="478"/>
          <ac:spMkLst>
            <pc:docMk/>
            <pc:sldMk cId="1334064070" sldId="378"/>
            <ac:spMk id="11" creationId="{33FC220B-CE07-448E-A392-F24AB6B251EF}"/>
          </ac:spMkLst>
        </pc:spChg>
      </pc:sldChg>
      <pc:sldChg chg="modSp mod">
        <pc:chgData name="Brunet, Robert" userId="d0d781c9-e5cd-4a18-94f6-6f089ebe48d8" providerId="ADAL" clId="{6ECF36D1-8BFE-4C8A-B3D2-96178266F32C}" dt="2022-03-02T08:02:09.919" v="6410"/>
        <pc:sldMkLst>
          <pc:docMk/>
          <pc:sldMk cId="830148246" sldId="379"/>
        </pc:sldMkLst>
        <pc:spChg chg="mod">
          <ac:chgData name="Brunet, Robert" userId="d0d781c9-e5cd-4a18-94f6-6f089ebe48d8" providerId="ADAL" clId="{6ECF36D1-8BFE-4C8A-B3D2-96178266F32C}" dt="2022-03-02T08:02:09.919" v="6410"/>
          <ac:spMkLst>
            <pc:docMk/>
            <pc:sldMk cId="830148246" sldId="379"/>
            <ac:spMk id="4" creationId="{00000000-0000-0000-0000-000000000000}"/>
          </ac:spMkLst>
        </pc:spChg>
      </pc:sldChg>
      <pc:sldChg chg="modSp mod">
        <pc:chgData name="Brunet, Robert" userId="d0d781c9-e5cd-4a18-94f6-6f089ebe48d8" providerId="ADAL" clId="{6ECF36D1-8BFE-4C8A-B3D2-96178266F32C}" dt="2022-03-03T06:19:45.504" v="8376" actId="113"/>
        <pc:sldMkLst>
          <pc:docMk/>
          <pc:sldMk cId="1129458992" sldId="380"/>
        </pc:sldMkLst>
        <pc:spChg chg="mod">
          <ac:chgData name="Brunet, Robert" userId="d0d781c9-e5cd-4a18-94f6-6f089ebe48d8" providerId="ADAL" clId="{6ECF36D1-8BFE-4C8A-B3D2-96178266F32C}" dt="2022-03-02T08:02:13.199" v="6411"/>
          <ac:spMkLst>
            <pc:docMk/>
            <pc:sldMk cId="1129458992" sldId="380"/>
            <ac:spMk id="4" creationId="{00000000-0000-0000-0000-000000000000}"/>
          </ac:spMkLst>
        </pc:spChg>
        <pc:spChg chg="mod">
          <ac:chgData name="Brunet, Robert" userId="d0d781c9-e5cd-4a18-94f6-6f089ebe48d8" providerId="ADAL" clId="{6ECF36D1-8BFE-4C8A-B3D2-96178266F32C}" dt="2022-03-03T06:19:45.504" v="8376" actId="113"/>
          <ac:spMkLst>
            <pc:docMk/>
            <pc:sldMk cId="1129458992" sldId="380"/>
            <ac:spMk id="7" creationId="{75D1D258-645C-4A7A-B09D-6A364603110E}"/>
          </ac:spMkLst>
        </pc:spChg>
      </pc:sldChg>
      <pc:sldChg chg="modSp mod">
        <pc:chgData name="Brunet, Robert" userId="d0d781c9-e5cd-4a18-94f6-6f089ebe48d8" providerId="ADAL" clId="{6ECF36D1-8BFE-4C8A-B3D2-96178266F32C}" dt="2022-03-01T07:37:30.324" v="1055" actId="20577"/>
        <pc:sldMkLst>
          <pc:docMk/>
          <pc:sldMk cId="743059579" sldId="381"/>
        </pc:sldMkLst>
        <pc:spChg chg="mod">
          <ac:chgData name="Brunet, Robert" userId="d0d781c9-e5cd-4a18-94f6-6f089ebe48d8" providerId="ADAL" clId="{6ECF36D1-8BFE-4C8A-B3D2-96178266F32C}" dt="2022-03-01T07:37:30.324" v="1055" actId="20577"/>
          <ac:spMkLst>
            <pc:docMk/>
            <pc:sldMk cId="743059579" sldId="381"/>
            <ac:spMk id="4" creationId="{00000000-0000-0000-0000-000000000000}"/>
          </ac:spMkLst>
        </pc:spChg>
      </pc:sldChg>
      <pc:sldChg chg="modSp mod">
        <pc:chgData name="Brunet, Robert" userId="d0d781c9-e5cd-4a18-94f6-6f089ebe48d8" providerId="ADAL" clId="{6ECF36D1-8BFE-4C8A-B3D2-96178266F32C}" dt="2022-03-01T07:37:43.402" v="1059" actId="20577"/>
        <pc:sldMkLst>
          <pc:docMk/>
          <pc:sldMk cId="1857792275" sldId="382"/>
        </pc:sldMkLst>
        <pc:spChg chg="mod">
          <ac:chgData name="Brunet, Robert" userId="d0d781c9-e5cd-4a18-94f6-6f089ebe48d8" providerId="ADAL" clId="{6ECF36D1-8BFE-4C8A-B3D2-96178266F32C}" dt="2022-03-01T07:37:43.402" v="1059" actId="20577"/>
          <ac:spMkLst>
            <pc:docMk/>
            <pc:sldMk cId="1857792275" sldId="382"/>
            <ac:spMk id="4" creationId="{00000000-0000-0000-0000-000000000000}"/>
          </ac:spMkLst>
        </pc:spChg>
      </pc:sldChg>
      <pc:sldChg chg="modSp mod">
        <pc:chgData name="Brunet, Robert" userId="d0d781c9-e5cd-4a18-94f6-6f089ebe48d8" providerId="ADAL" clId="{6ECF36D1-8BFE-4C8A-B3D2-96178266F32C}" dt="2022-03-01T07:37:47.690" v="1061" actId="20577"/>
        <pc:sldMkLst>
          <pc:docMk/>
          <pc:sldMk cId="2403337791" sldId="383"/>
        </pc:sldMkLst>
        <pc:spChg chg="mod">
          <ac:chgData name="Brunet, Robert" userId="d0d781c9-e5cd-4a18-94f6-6f089ebe48d8" providerId="ADAL" clId="{6ECF36D1-8BFE-4C8A-B3D2-96178266F32C}" dt="2022-03-01T07:37:47.690" v="1061" actId="20577"/>
          <ac:spMkLst>
            <pc:docMk/>
            <pc:sldMk cId="2403337791" sldId="383"/>
            <ac:spMk id="4" creationId="{00000000-0000-0000-0000-000000000000}"/>
          </ac:spMkLst>
        </pc:spChg>
      </pc:sldChg>
      <pc:sldChg chg="modSp mod">
        <pc:chgData name="Brunet, Robert" userId="d0d781c9-e5cd-4a18-94f6-6f089ebe48d8" providerId="ADAL" clId="{6ECF36D1-8BFE-4C8A-B3D2-96178266F32C}" dt="2022-03-01T07:37:50.882" v="1063" actId="20577"/>
        <pc:sldMkLst>
          <pc:docMk/>
          <pc:sldMk cId="405322048" sldId="384"/>
        </pc:sldMkLst>
        <pc:spChg chg="mod">
          <ac:chgData name="Brunet, Robert" userId="d0d781c9-e5cd-4a18-94f6-6f089ebe48d8" providerId="ADAL" clId="{6ECF36D1-8BFE-4C8A-B3D2-96178266F32C}" dt="2022-03-01T07:37:50.882" v="1063" actId="20577"/>
          <ac:spMkLst>
            <pc:docMk/>
            <pc:sldMk cId="405322048" sldId="384"/>
            <ac:spMk id="4" creationId="{00000000-0000-0000-0000-000000000000}"/>
          </ac:spMkLst>
        </pc:spChg>
      </pc:sldChg>
      <pc:sldChg chg="modSp mod">
        <pc:chgData name="Brunet, Robert" userId="d0d781c9-e5cd-4a18-94f6-6f089ebe48d8" providerId="ADAL" clId="{6ECF36D1-8BFE-4C8A-B3D2-96178266F32C}" dt="2022-03-01T07:37:54.794" v="1065" actId="20577"/>
        <pc:sldMkLst>
          <pc:docMk/>
          <pc:sldMk cId="3878501585" sldId="385"/>
        </pc:sldMkLst>
        <pc:spChg chg="mod">
          <ac:chgData name="Brunet, Robert" userId="d0d781c9-e5cd-4a18-94f6-6f089ebe48d8" providerId="ADAL" clId="{6ECF36D1-8BFE-4C8A-B3D2-96178266F32C}" dt="2022-03-01T07:37:54.794" v="1065" actId="20577"/>
          <ac:spMkLst>
            <pc:docMk/>
            <pc:sldMk cId="3878501585" sldId="385"/>
            <ac:spMk id="4" creationId="{00000000-0000-0000-0000-000000000000}"/>
          </ac:spMkLst>
        </pc:spChg>
      </pc:sldChg>
      <pc:sldChg chg="modSp mod">
        <pc:chgData name="Brunet, Robert" userId="d0d781c9-e5cd-4a18-94f6-6f089ebe48d8" providerId="ADAL" clId="{6ECF36D1-8BFE-4C8A-B3D2-96178266F32C}" dt="2022-03-01T07:37:58.567" v="1067" actId="20577"/>
        <pc:sldMkLst>
          <pc:docMk/>
          <pc:sldMk cId="663305038" sldId="386"/>
        </pc:sldMkLst>
        <pc:spChg chg="mod">
          <ac:chgData name="Brunet, Robert" userId="d0d781c9-e5cd-4a18-94f6-6f089ebe48d8" providerId="ADAL" clId="{6ECF36D1-8BFE-4C8A-B3D2-96178266F32C}" dt="2022-03-01T07:37:58.567" v="1067" actId="20577"/>
          <ac:spMkLst>
            <pc:docMk/>
            <pc:sldMk cId="663305038" sldId="386"/>
            <ac:spMk id="4" creationId="{00000000-0000-0000-0000-000000000000}"/>
          </ac:spMkLst>
        </pc:spChg>
      </pc:sldChg>
      <pc:sldChg chg="modSp mod">
        <pc:chgData name="Brunet, Robert" userId="d0d781c9-e5cd-4a18-94f6-6f089ebe48d8" providerId="ADAL" clId="{6ECF36D1-8BFE-4C8A-B3D2-96178266F32C}" dt="2022-03-01T07:38:06.104" v="1069" actId="20577"/>
        <pc:sldMkLst>
          <pc:docMk/>
          <pc:sldMk cId="3447839112" sldId="387"/>
        </pc:sldMkLst>
        <pc:spChg chg="mod">
          <ac:chgData name="Brunet, Robert" userId="d0d781c9-e5cd-4a18-94f6-6f089ebe48d8" providerId="ADAL" clId="{6ECF36D1-8BFE-4C8A-B3D2-96178266F32C}" dt="2022-03-01T07:38:06.104" v="1069" actId="20577"/>
          <ac:spMkLst>
            <pc:docMk/>
            <pc:sldMk cId="3447839112" sldId="387"/>
            <ac:spMk id="4" creationId="{00000000-0000-0000-0000-000000000000}"/>
          </ac:spMkLst>
        </pc:spChg>
      </pc:sldChg>
      <pc:sldChg chg="modSp mod">
        <pc:chgData name="Brunet, Robert" userId="d0d781c9-e5cd-4a18-94f6-6f089ebe48d8" providerId="ADAL" clId="{6ECF36D1-8BFE-4C8A-B3D2-96178266F32C}" dt="2022-03-01T07:38:10.495" v="1071" actId="20577"/>
        <pc:sldMkLst>
          <pc:docMk/>
          <pc:sldMk cId="3393821961" sldId="388"/>
        </pc:sldMkLst>
        <pc:spChg chg="mod">
          <ac:chgData name="Brunet, Robert" userId="d0d781c9-e5cd-4a18-94f6-6f089ebe48d8" providerId="ADAL" clId="{6ECF36D1-8BFE-4C8A-B3D2-96178266F32C}" dt="2022-03-01T07:38:10.495" v="1071" actId="20577"/>
          <ac:spMkLst>
            <pc:docMk/>
            <pc:sldMk cId="3393821961" sldId="388"/>
            <ac:spMk id="4" creationId="{00000000-0000-0000-0000-000000000000}"/>
          </ac:spMkLst>
        </pc:spChg>
      </pc:sldChg>
      <pc:sldChg chg="modSp mod">
        <pc:chgData name="Brunet, Robert" userId="d0d781c9-e5cd-4a18-94f6-6f089ebe48d8" providerId="ADAL" clId="{6ECF36D1-8BFE-4C8A-B3D2-96178266F32C}" dt="2022-03-01T07:38:13.849" v="1073" actId="20577"/>
        <pc:sldMkLst>
          <pc:docMk/>
          <pc:sldMk cId="704380213" sldId="389"/>
        </pc:sldMkLst>
        <pc:spChg chg="mod">
          <ac:chgData name="Brunet, Robert" userId="d0d781c9-e5cd-4a18-94f6-6f089ebe48d8" providerId="ADAL" clId="{6ECF36D1-8BFE-4C8A-B3D2-96178266F32C}" dt="2022-03-01T07:38:13.849" v="1073" actId="20577"/>
          <ac:spMkLst>
            <pc:docMk/>
            <pc:sldMk cId="704380213" sldId="389"/>
            <ac:spMk id="4" creationId="{00000000-0000-0000-0000-000000000000}"/>
          </ac:spMkLst>
        </pc:spChg>
      </pc:sldChg>
      <pc:sldChg chg="modSp mod">
        <pc:chgData name="Brunet, Robert" userId="d0d781c9-e5cd-4a18-94f6-6f089ebe48d8" providerId="ADAL" clId="{6ECF36D1-8BFE-4C8A-B3D2-96178266F32C}" dt="2022-03-01T07:38:16.874" v="1075" actId="20577"/>
        <pc:sldMkLst>
          <pc:docMk/>
          <pc:sldMk cId="4085274053" sldId="390"/>
        </pc:sldMkLst>
        <pc:spChg chg="mod">
          <ac:chgData name="Brunet, Robert" userId="d0d781c9-e5cd-4a18-94f6-6f089ebe48d8" providerId="ADAL" clId="{6ECF36D1-8BFE-4C8A-B3D2-96178266F32C}" dt="2022-03-01T07:38:16.874" v="1075" actId="20577"/>
          <ac:spMkLst>
            <pc:docMk/>
            <pc:sldMk cId="4085274053" sldId="390"/>
            <ac:spMk id="4" creationId="{00000000-0000-0000-0000-000000000000}"/>
          </ac:spMkLst>
        </pc:spChg>
      </pc:sldChg>
      <pc:sldChg chg="modSp mod">
        <pc:chgData name="Brunet, Robert" userId="d0d781c9-e5cd-4a18-94f6-6f089ebe48d8" providerId="ADAL" clId="{6ECF36D1-8BFE-4C8A-B3D2-96178266F32C}" dt="2022-03-01T07:38:20.048" v="1077" actId="20577"/>
        <pc:sldMkLst>
          <pc:docMk/>
          <pc:sldMk cId="144498331" sldId="391"/>
        </pc:sldMkLst>
        <pc:spChg chg="mod">
          <ac:chgData name="Brunet, Robert" userId="d0d781c9-e5cd-4a18-94f6-6f089ebe48d8" providerId="ADAL" clId="{6ECF36D1-8BFE-4C8A-B3D2-96178266F32C}" dt="2022-03-01T07:38:20.048" v="1077" actId="20577"/>
          <ac:spMkLst>
            <pc:docMk/>
            <pc:sldMk cId="144498331" sldId="391"/>
            <ac:spMk id="4" creationId="{00000000-0000-0000-0000-000000000000}"/>
          </ac:spMkLst>
        </pc:spChg>
      </pc:sldChg>
      <pc:sldChg chg="modSp mod">
        <pc:chgData name="Brunet, Robert" userId="d0d781c9-e5cd-4a18-94f6-6f089ebe48d8" providerId="ADAL" clId="{6ECF36D1-8BFE-4C8A-B3D2-96178266F32C}" dt="2022-03-01T07:38:43.752" v="1084" actId="1076"/>
        <pc:sldMkLst>
          <pc:docMk/>
          <pc:sldMk cId="2970809508" sldId="392"/>
        </pc:sldMkLst>
        <pc:spChg chg="mod">
          <ac:chgData name="Brunet, Robert" userId="d0d781c9-e5cd-4a18-94f6-6f089ebe48d8" providerId="ADAL" clId="{6ECF36D1-8BFE-4C8A-B3D2-96178266F32C}" dt="2022-03-01T07:38:43.752" v="1084" actId="1076"/>
          <ac:spMkLst>
            <pc:docMk/>
            <pc:sldMk cId="2970809508" sldId="392"/>
            <ac:spMk id="4" creationId="{00000000-0000-0000-0000-000000000000}"/>
          </ac:spMkLst>
        </pc:spChg>
      </pc:sldChg>
      <pc:sldChg chg="modSp mod">
        <pc:chgData name="Brunet, Robert" userId="d0d781c9-e5cd-4a18-94f6-6f089ebe48d8" providerId="ADAL" clId="{6ECF36D1-8BFE-4C8A-B3D2-96178266F32C}" dt="2022-03-01T07:38:53.110" v="1091" actId="1076"/>
        <pc:sldMkLst>
          <pc:docMk/>
          <pc:sldMk cId="4054715104" sldId="393"/>
        </pc:sldMkLst>
        <pc:spChg chg="mod">
          <ac:chgData name="Brunet, Robert" userId="d0d781c9-e5cd-4a18-94f6-6f089ebe48d8" providerId="ADAL" clId="{6ECF36D1-8BFE-4C8A-B3D2-96178266F32C}" dt="2022-03-01T07:38:53.110" v="1091" actId="1076"/>
          <ac:spMkLst>
            <pc:docMk/>
            <pc:sldMk cId="4054715104" sldId="393"/>
            <ac:spMk id="4" creationId="{00000000-0000-0000-0000-000000000000}"/>
          </ac:spMkLst>
        </pc:spChg>
      </pc:sldChg>
      <pc:sldChg chg="modSp mod">
        <pc:chgData name="Brunet, Robert" userId="d0d781c9-e5cd-4a18-94f6-6f089ebe48d8" providerId="ADAL" clId="{6ECF36D1-8BFE-4C8A-B3D2-96178266F32C}" dt="2022-03-01T07:39:17.656" v="1101" actId="1076"/>
        <pc:sldMkLst>
          <pc:docMk/>
          <pc:sldMk cId="2444097533" sldId="394"/>
        </pc:sldMkLst>
        <pc:spChg chg="mod">
          <ac:chgData name="Brunet, Robert" userId="d0d781c9-e5cd-4a18-94f6-6f089ebe48d8" providerId="ADAL" clId="{6ECF36D1-8BFE-4C8A-B3D2-96178266F32C}" dt="2022-03-01T07:39:17.656" v="1101" actId="1076"/>
          <ac:spMkLst>
            <pc:docMk/>
            <pc:sldMk cId="2444097533" sldId="394"/>
            <ac:spMk id="4" creationId="{00000000-0000-0000-0000-000000000000}"/>
          </ac:spMkLst>
        </pc:spChg>
      </pc:sldChg>
      <pc:sldChg chg="modSp mod">
        <pc:chgData name="Brunet, Robert" userId="d0d781c9-e5cd-4a18-94f6-6f089ebe48d8" providerId="ADAL" clId="{6ECF36D1-8BFE-4C8A-B3D2-96178266F32C}" dt="2022-03-01T07:39:27.308" v="1108" actId="1076"/>
        <pc:sldMkLst>
          <pc:docMk/>
          <pc:sldMk cId="2989411737" sldId="395"/>
        </pc:sldMkLst>
        <pc:spChg chg="mod">
          <ac:chgData name="Brunet, Robert" userId="d0d781c9-e5cd-4a18-94f6-6f089ebe48d8" providerId="ADAL" clId="{6ECF36D1-8BFE-4C8A-B3D2-96178266F32C}" dt="2022-03-01T07:39:27.308" v="1108" actId="1076"/>
          <ac:spMkLst>
            <pc:docMk/>
            <pc:sldMk cId="2989411737" sldId="395"/>
            <ac:spMk id="4" creationId="{00000000-0000-0000-0000-000000000000}"/>
          </ac:spMkLst>
        </pc:spChg>
      </pc:sldChg>
      <pc:sldChg chg="modSp mod">
        <pc:chgData name="Brunet, Robert" userId="d0d781c9-e5cd-4a18-94f6-6f089ebe48d8" providerId="ADAL" clId="{6ECF36D1-8BFE-4C8A-B3D2-96178266F32C}" dt="2022-03-01T07:39:37.179" v="1115" actId="1076"/>
        <pc:sldMkLst>
          <pc:docMk/>
          <pc:sldMk cId="2517638613" sldId="396"/>
        </pc:sldMkLst>
        <pc:spChg chg="mod">
          <ac:chgData name="Brunet, Robert" userId="d0d781c9-e5cd-4a18-94f6-6f089ebe48d8" providerId="ADAL" clId="{6ECF36D1-8BFE-4C8A-B3D2-96178266F32C}" dt="2022-03-01T07:39:37.179" v="1115" actId="1076"/>
          <ac:spMkLst>
            <pc:docMk/>
            <pc:sldMk cId="2517638613" sldId="396"/>
            <ac:spMk id="4" creationId="{00000000-0000-0000-0000-000000000000}"/>
          </ac:spMkLst>
        </pc:spChg>
      </pc:sldChg>
      <pc:sldChg chg="modSp mod">
        <pc:chgData name="Brunet, Robert" userId="d0d781c9-e5cd-4a18-94f6-6f089ebe48d8" providerId="ADAL" clId="{6ECF36D1-8BFE-4C8A-B3D2-96178266F32C}" dt="2022-03-01T07:39:47.505" v="1122" actId="1076"/>
        <pc:sldMkLst>
          <pc:docMk/>
          <pc:sldMk cId="3723912173" sldId="397"/>
        </pc:sldMkLst>
        <pc:spChg chg="mod">
          <ac:chgData name="Brunet, Robert" userId="d0d781c9-e5cd-4a18-94f6-6f089ebe48d8" providerId="ADAL" clId="{6ECF36D1-8BFE-4C8A-B3D2-96178266F32C}" dt="2022-03-01T07:39:47.505" v="1122" actId="1076"/>
          <ac:spMkLst>
            <pc:docMk/>
            <pc:sldMk cId="3723912173" sldId="397"/>
            <ac:spMk id="4" creationId="{00000000-0000-0000-0000-000000000000}"/>
          </ac:spMkLst>
        </pc:spChg>
      </pc:sldChg>
      <pc:sldChg chg="modSp mod">
        <pc:chgData name="Brunet, Robert" userId="d0d781c9-e5cd-4a18-94f6-6f089ebe48d8" providerId="ADAL" clId="{6ECF36D1-8BFE-4C8A-B3D2-96178266F32C}" dt="2022-03-01T07:39:55.571" v="1129" actId="1076"/>
        <pc:sldMkLst>
          <pc:docMk/>
          <pc:sldMk cId="3748766815" sldId="398"/>
        </pc:sldMkLst>
        <pc:spChg chg="mod">
          <ac:chgData name="Brunet, Robert" userId="d0d781c9-e5cd-4a18-94f6-6f089ebe48d8" providerId="ADAL" clId="{6ECF36D1-8BFE-4C8A-B3D2-96178266F32C}" dt="2022-03-01T07:39:55.571" v="1129" actId="1076"/>
          <ac:spMkLst>
            <pc:docMk/>
            <pc:sldMk cId="3748766815" sldId="398"/>
            <ac:spMk id="4" creationId="{00000000-0000-0000-0000-000000000000}"/>
          </ac:spMkLst>
        </pc:spChg>
      </pc:sldChg>
      <pc:sldChg chg="addSp modSp mod">
        <pc:chgData name="Brunet, Robert" userId="d0d781c9-e5cd-4a18-94f6-6f089ebe48d8" providerId="ADAL" clId="{6ECF36D1-8BFE-4C8A-B3D2-96178266F32C}" dt="2022-03-01T07:40:01.220" v="1134" actId="1076"/>
        <pc:sldMkLst>
          <pc:docMk/>
          <pc:sldMk cId="432566064" sldId="399"/>
        </pc:sldMkLst>
        <pc:spChg chg="mod">
          <ac:chgData name="Brunet, Robert" userId="d0d781c9-e5cd-4a18-94f6-6f089ebe48d8" providerId="ADAL" clId="{6ECF36D1-8BFE-4C8A-B3D2-96178266F32C}" dt="2022-03-01T07:40:01.220" v="1134" actId="1076"/>
          <ac:spMkLst>
            <pc:docMk/>
            <pc:sldMk cId="432566064" sldId="399"/>
            <ac:spMk id="4" creationId="{00000000-0000-0000-0000-000000000000}"/>
          </ac:spMkLst>
        </pc:spChg>
        <pc:spChg chg="mod">
          <ac:chgData name="Brunet, Robert" userId="d0d781c9-e5cd-4a18-94f6-6f089ebe48d8" providerId="ADAL" clId="{6ECF36D1-8BFE-4C8A-B3D2-96178266F32C}" dt="2022-03-01T07:06:57.391" v="29" actId="20577"/>
          <ac:spMkLst>
            <pc:docMk/>
            <pc:sldMk cId="432566064" sldId="399"/>
            <ac:spMk id="5" creationId="{8BD0FDDE-786B-4101-AB61-589FC4FE24D6}"/>
          </ac:spMkLst>
        </pc:spChg>
        <pc:spChg chg="mod">
          <ac:chgData name="Brunet, Robert" userId="d0d781c9-e5cd-4a18-94f6-6f089ebe48d8" providerId="ADAL" clId="{6ECF36D1-8BFE-4C8A-B3D2-96178266F32C}" dt="2022-03-01T07:08:27.861" v="67" actId="404"/>
          <ac:spMkLst>
            <pc:docMk/>
            <pc:sldMk cId="432566064" sldId="399"/>
            <ac:spMk id="7" creationId="{75D1D258-645C-4A7A-B09D-6A364603110E}"/>
          </ac:spMkLst>
        </pc:spChg>
        <pc:picChg chg="add mod">
          <ac:chgData name="Brunet, Robert" userId="d0d781c9-e5cd-4a18-94f6-6f089ebe48d8" providerId="ADAL" clId="{6ECF36D1-8BFE-4C8A-B3D2-96178266F32C}" dt="2022-03-01T07:08:10.447" v="36" actId="1076"/>
          <ac:picMkLst>
            <pc:docMk/>
            <pc:sldMk cId="432566064" sldId="399"/>
            <ac:picMk id="3" creationId="{766B07AC-76B9-43A3-9855-1B053CD689CF}"/>
          </ac:picMkLst>
        </pc:picChg>
      </pc:sldChg>
      <pc:sldChg chg="modSp add mod ord">
        <pc:chgData name="Brunet, Robert" userId="d0d781c9-e5cd-4a18-94f6-6f089ebe48d8" providerId="ADAL" clId="{6ECF36D1-8BFE-4C8A-B3D2-96178266F32C}" dt="2022-03-03T06:20:11.797" v="8377" actId="313"/>
        <pc:sldMkLst>
          <pc:docMk/>
          <pc:sldMk cId="3596651824" sldId="400"/>
        </pc:sldMkLst>
        <pc:spChg chg="mod">
          <ac:chgData name="Brunet, Robert" userId="d0d781c9-e5cd-4a18-94f6-6f089ebe48d8" providerId="ADAL" clId="{6ECF36D1-8BFE-4C8A-B3D2-96178266F32C}" dt="2022-03-01T07:40:06.764" v="1139" actId="1076"/>
          <ac:spMkLst>
            <pc:docMk/>
            <pc:sldMk cId="3596651824" sldId="400"/>
            <ac:spMk id="4" creationId="{00000000-0000-0000-0000-000000000000}"/>
          </ac:spMkLst>
        </pc:spChg>
        <pc:spChg chg="mod">
          <ac:chgData name="Brunet, Robert" userId="d0d781c9-e5cd-4a18-94f6-6f089ebe48d8" providerId="ADAL" clId="{6ECF36D1-8BFE-4C8A-B3D2-96178266F32C}" dt="2022-03-01T07:12:04.615" v="279" actId="20577"/>
          <ac:spMkLst>
            <pc:docMk/>
            <pc:sldMk cId="3596651824" sldId="400"/>
            <ac:spMk id="5" creationId="{8BD0FDDE-786B-4101-AB61-589FC4FE24D6}"/>
          </ac:spMkLst>
        </pc:spChg>
        <pc:spChg chg="mod">
          <ac:chgData name="Brunet, Robert" userId="d0d781c9-e5cd-4a18-94f6-6f089ebe48d8" providerId="ADAL" clId="{6ECF36D1-8BFE-4C8A-B3D2-96178266F32C}" dt="2022-03-03T06:20:11.797" v="8377" actId="313"/>
          <ac:spMkLst>
            <pc:docMk/>
            <pc:sldMk cId="3596651824" sldId="400"/>
            <ac:spMk id="7" creationId="{75D1D258-645C-4A7A-B09D-6A364603110E}"/>
          </ac:spMkLst>
        </pc:spChg>
      </pc:sldChg>
      <pc:sldChg chg="addSp modSp add mod">
        <pc:chgData name="Brunet, Robert" userId="d0d781c9-e5cd-4a18-94f6-6f089ebe48d8" providerId="ADAL" clId="{6ECF36D1-8BFE-4C8A-B3D2-96178266F32C}" dt="2022-03-01T07:40:59.442" v="1144" actId="1076"/>
        <pc:sldMkLst>
          <pc:docMk/>
          <pc:sldMk cId="3542744385" sldId="401"/>
        </pc:sldMkLst>
        <pc:spChg chg="mod">
          <ac:chgData name="Brunet, Robert" userId="d0d781c9-e5cd-4a18-94f6-6f089ebe48d8" providerId="ADAL" clId="{6ECF36D1-8BFE-4C8A-B3D2-96178266F32C}" dt="2022-03-01T07:40:59.442" v="1144" actId="1076"/>
          <ac:spMkLst>
            <pc:docMk/>
            <pc:sldMk cId="3542744385" sldId="401"/>
            <ac:spMk id="4" creationId="{00000000-0000-0000-0000-000000000000}"/>
          </ac:spMkLst>
        </pc:spChg>
        <pc:spChg chg="mod">
          <ac:chgData name="Brunet, Robert" userId="d0d781c9-e5cd-4a18-94f6-6f089ebe48d8" providerId="ADAL" clId="{6ECF36D1-8BFE-4C8A-B3D2-96178266F32C}" dt="2022-03-01T07:13:14.097" v="424" actId="20577"/>
          <ac:spMkLst>
            <pc:docMk/>
            <pc:sldMk cId="3542744385" sldId="401"/>
            <ac:spMk id="5" creationId="{8BD0FDDE-786B-4101-AB61-589FC4FE24D6}"/>
          </ac:spMkLst>
        </pc:spChg>
        <pc:spChg chg="mod">
          <ac:chgData name="Brunet, Robert" userId="d0d781c9-e5cd-4a18-94f6-6f089ebe48d8" providerId="ADAL" clId="{6ECF36D1-8BFE-4C8A-B3D2-96178266F32C}" dt="2022-03-01T07:13:28.258" v="426" actId="20577"/>
          <ac:spMkLst>
            <pc:docMk/>
            <pc:sldMk cId="3542744385" sldId="401"/>
            <ac:spMk id="7" creationId="{75D1D258-645C-4A7A-B09D-6A364603110E}"/>
          </ac:spMkLst>
        </pc:spChg>
        <pc:picChg chg="add mod">
          <ac:chgData name="Brunet, Robert" userId="d0d781c9-e5cd-4a18-94f6-6f089ebe48d8" providerId="ADAL" clId="{6ECF36D1-8BFE-4C8A-B3D2-96178266F32C}" dt="2022-03-01T07:13:55.354" v="431" actId="1076"/>
          <ac:picMkLst>
            <pc:docMk/>
            <pc:sldMk cId="3542744385" sldId="401"/>
            <ac:picMk id="3" creationId="{F36E80C8-CBDA-4E29-9A04-C7E6948AB25C}"/>
          </ac:picMkLst>
        </pc:picChg>
      </pc:sldChg>
      <pc:sldChg chg="addSp delSp modSp add mod">
        <pc:chgData name="Brunet, Robert" userId="d0d781c9-e5cd-4a18-94f6-6f089ebe48d8" providerId="ADAL" clId="{6ECF36D1-8BFE-4C8A-B3D2-96178266F32C}" dt="2022-03-01T07:41:05.515" v="1149" actId="1076"/>
        <pc:sldMkLst>
          <pc:docMk/>
          <pc:sldMk cId="3900293817" sldId="402"/>
        </pc:sldMkLst>
        <pc:spChg chg="mod">
          <ac:chgData name="Brunet, Robert" userId="d0d781c9-e5cd-4a18-94f6-6f089ebe48d8" providerId="ADAL" clId="{6ECF36D1-8BFE-4C8A-B3D2-96178266F32C}" dt="2022-03-01T07:41:05.515" v="1149" actId="1076"/>
          <ac:spMkLst>
            <pc:docMk/>
            <pc:sldMk cId="3900293817" sldId="402"/>
            <ac:spMk id="4" creationId="{00000000-0000-0000-0000-000000000000}"/>
          </ac:spMkLst>
        </pc:spChg>
        <pc:spChg chg="mod">
          <ac:chgData name="Brunet, Robert" userId="d0d781c9-e5cd-4a18-94f6-6f089ebe48d8" providerId="ADAL" clId="{6ECF36D1-8BFE-4C8A-B3D2-96178266F32C}" dt="2022-03-01T07:14:10.637" v="443" actId="20577"/>
          <ac:spMkLst>
            <pc:docMk/>
            <pc:sldMk cId="3900293817" sldId="402"/>
            <ac:spMk id="5" creationId="{8BD0FDDE-786B-4101-AB61-589FC4FE24D6}"/>
          </ac:spMkLst>
        </pc:spChg>
        <pc:spChg chg="mod">
          <ac:chgData name="Brunet, Robert" userId="d0d781c9-e5cd-4a18-94f6-6f089ebe48d8" providerId="ADAL" clId="{6ECF36D1-8BFE-4C8A-B3D2-96178266F32C}" dt="2022-03-01T07:14:24.574" v="447" actId="20577"/>
          <ac:spMkLst>
            <pc:docMk/>
            <pc:sldMk cId="3900293817" sldId="402"/>
            <ac:spMk id="7" creationId="{75D1D258-645C-4A7A-B09D-6A364603110E}"/>
          </ac:spMkLst>
        </pc:spChg>
        <pc:picChg chg="del">
          <ac:chgData name="Brunet, Robert" userId="d0d781c9-e5cd-4a18-94f6-6f089ebe48d8" providerId="ADAL" clId="{6ECF36D1-8BFE-4C8A-B3D2-96178266F32C}" dt="2022-03-01T07:14:26.135" v="448" actId="478"/>
          <ac:picMkLst>
            <pc:docMk/>
            <pc:sldMk cId="3900293817" sldId="402"/>
            <ac:picMk id="3" creationId="{F36E80C8-CBDA-4E29-9A04-C7E6948AB25C}"/>
          </ac:picMkLst>
        </pc:picChg>
        <pc:picChg chg="add mod">
          <ac:chgData name="Brunet, Robert" userId="d0d781c9-e5cd-4a18-94f6-6f089ebe48d8" providerId="ADAL" clId="{6ECF36D1-8BFE-4C8A-B3D2-96178266F32C}" dt="2022-03-01T07:14:40.421" v="450" actId="1076"/>
          <ac:picMkLst>
            <pc:docMk/>
            <pc:sldMk cId="3900293817" sldId="402"/>
            <ac:picMk id="6" creationId="{6A0949DA-C29F-4ACC-B92C-86D9461CE97A}"/>
          </ac:picMkLst>
        </pc:picChg>
      </pc:sldChg>
      <pc:sldChg chg="addSp delSp modSp add mod">
        <pc:chgData name="Brunet, Robert" userId="d0d781c9-e5cd-4a18-94f6-6f089ebe48d8" providerId="ADAL" clId="{6ECF36D1-8BFE-4C8A-B3D2-96178266F32C}" dt="2022-03-01T07:41:13.341" v="1154" actId="1076"/>
        <pc:sldMkLst>
          <pc:docMk/>
          <pc:sldMk cId="808967401" sldId="403"/>
        </pc:sldMkLst>
        <pc:spChg chg="mod">
          <ac:chgData name="Brunet, Robert" userId="d0d781c9-e5cd-4a18-94f6-6f089ebe48d8" providerId="ADAL" clId="{6ECF36D1-8BFE-4C8A-B3D2-96178266F32C}" dt="2022-03-01T07:41:13.341" v="1154" actId="1076"/>
          <ac:spMkLst>
            <pc:docMk/>
            <pc:sldMk cId="808967401" sldId="403"/>
            <ac:spMk id="4" creationId="{00000000-0000-0000-0000-000000000000}"/>
          </ac:spMkLst>
        </pc:spChg>
        <pc:spChg chg="mod">
          <ac:chgData name="Brunet, Robert" userId="d0d781c9-e5cd-4a18-94f6-6f089ebe48d8" providerId="ADAL" clId="{6ECF36D1-8BFE-4C8A-B3D2-96178266F32C}" dt="2022-03-01T07:15:03.763" v="456" actId="20577"/>
          <ac:spMkLst>
            <pc:docMk/>
            <pc:sldMk cId="808967401" sldId="403"/>
            <ac:spMk id="5" creationId="{8BD0FDDE-786B-4101-AB61-589FC4FE24D6}"/>
          </ac:spMkLst>
        </pc:spChg>
        <pc:spChg chg="mod">
          <ac:chgData name="Brunet, Robert" userId="d0d781c9-e5cd-4a18-94f6-6f089ebe48d8" providerId="ADAL" clId="{6ECF36D1-8BFE-4C8A-B3D2-96178266F32C}" dt="2022-03-01T07:16:30.012" v="515" actId="20577"/>
          <ac:spMkLst>
            <pc:docMk/>
            <pc:sldMk cId="808967401" sldId="403"/>
            <ac:spMk id="7" creationId="{75D1D258-645C-4A7A-B09D-6A364603110E}"/>
          </ac:spMkLst>
        </pc:spChg>
        <pc:picChg chg="add mod">
          <ac:chgData name="Brunet, Robert" userId="d0d781c9-e5cd-4a18-94f6-6f089ebe48d8" providerId="ADAL" clId="{6ECF36D1-8BFE-4C8A-B3D2-96178266F32C}" dt="2022-03-01T07:15:19.294" v="460" actId="1076"/>
          <ac:picMkLst>
            <pc:docMk/>
            <pc:sldMk cId="808967401" sldId="403"/>
            <ac:picMk id="3" creationId="{17AA26C6-496C-49A5-ACCC-DB4AC10E7573}"/>
          </ac:picMkLst>
        </pc:picChg>
        <pc:picChg chg="del">
          <ac:chgData name="Brunet, Robert" userId="d0d781c9-e5cd-4a18-94f6-6f089ebe48d8" providerId="ADAL" clId="{6ECF36D1-8BFE-4C8A-B3D2-96178266F32C}" dt="2022-03-01T07:15:05.446" v="457" actId="478"/>
          <ac:picMkLst>
            <pc:docMk/>
            <pc:sldMk cId="808967401" sldId="403"/>
            <ac:picMk id="6" creationId="{6A0949DA-C29F-4ACC-B92C-86D9461CE97A}"/>
          </ac:picMkLst>
        </pc:picChg>
        <pc:picChg chg="add mod">
          <ac:chgData name="Brunet, Robert" userId="d0d781c9-e5cd-4a18-94f6-6f089ebe48d8" providerId="ADAL" clId="{6ECF36D1-8BFE-4C8A-B3D2-96178266F32C}" dt="2022-03-01T07:15:37.215" v="463" actId="1076"/>
          <ac:picMkLst>
            <pc:docMk/>
            <pc:sldMk cId="808967401" sldId="403"/>
            <ac:picMk id="9" creationId="{BC3FF1B2-31DE-4790-96EB-A3051D53FE88}"/>
          </ac:picMkLst>
        </pc:picChg>
      </pc:sldChg>
      <pc:sldChg chg="addSp delSp modSp add mod">
        <pc:chgData name="Brunet, Robert" userId="d0d781c9-e5cd-4a18-94f6-6f089ebe48d8" providerId="ADAL" clId="{6ECF36D1-8BFE-4C8A-B3D2-96178266F32C}" dt="2022-03-01T07:41:18.502" v="1159" actId="1076"/>
        <pc:sldMkLst>
          <pc:docMk/>
          <pc:sldMk cId="10403494" sldId="404"/>
        </pc:sldMkLst>
        <pc:spChg chg="mod">
          <ac:chgData name="Brunet, Robert" userId="d0d781c9-e5cd-4a18-94f6-6f089ebe48d8" providerId="ADAL" clId="{6ECF36D1-8BFE-4C8A-B3D2-96178266F32C}" dt="2022-03-01T07:41:18.502" v="1159" actId="1076"/>
          <ac:spMkLst>
            <pc:docMk/>
            <pc:sldMk cId="10403494" sldId="404"/>
            <ac:spMk id="4" creationId="{00000000-0000-0000-0000-000000000000}"/>
          </ac:spMkLst>
        </pc:spChg>
        <pc:spChg chg="mod">
          <ac:chgData name="Brunet, Robert" userId="d0d781c9-e5cd-4a18-94f6-6f089ebe48d8" providerId="ADAL" clId="{6ECF36D1-8BFE-4C8A-B3D2-96178266F32C}" dt="2022-03-01T07:17:20.212" v="533" actId="20577"/>
          <ac:spMkLst>
            <pc:docMk/>
            <pc:sldMk cId="10403494" sldId="404"/>
            <ac:spMk id="5" creationId="{8BD0FDDE-786B-4101-AB61-589FC4FE24D6}"/>
          </ac:spMkLst>
        </pc:spChg>
        <pc:spChg chg="mod">
          <ac:chgData name="Brunet, Robert" userId="d0d781c9-e5cd-4a18-94f6-6f089ebe48d8" providerId="ADAL" clId="{6ECF36D1-8BFE-4C8A-B3D2-96178266F32C}" dt="2022-03-01T07:17:54.010" v="536"/>
          <ac:spMkLst>
            <pc:docMk/>
            <pc:sldMk cId="10403494" sldId="404"/>
            <ac:spMk id="7" creationId="{75D1D258-645C-4A7A-B09D-6A364603110E}"/>
          </ac:spMkLst>
        </pc:spChg>
        <pc:picChg chg="del">
          <ac:chgData name="Brunet, Robert" userId="d0d781c9-e5cd-4a18-94f6-6f089ebe48d8" providerId="ADAL" clId="{6ECF36D1-8BFE-4C8A-B3D2-96178266F32C}" dt="2022-03-01T07:17:21.974" v="534" actId="478"/>
          <ac:picMkLst>
            <pc:docMk/>
            <pc:sldMk cId="10403494" sldId="404"/>
            <ac:picMk id="3" creationId="{17AA26C6-496C-49A5-ACCC-DB4AC10E7573}"/>
          </ac:picMkLst>
        </pc:picChg>
        <pc:picChg chg="add mod">
          <ac:chgData name="Brunet, Robert" userId="d0d781c9-e5cd-4a18-94f6-6f089ebe48d8" providerId="ADAL" clId="{6ECF36D1-8BFE-4C8A-B3D2-96178266F32C}" dt="2022-03-01T07:19:07.251" v="541" actId="1076"/>
          <ac:picMkLst>
            <pc:docMk/>
            <pc:sldMk cId="10403494" sldId="404"/>
            <ac:picMk id="6" creationId="{177710C3-EDF2-4FA8-8D13-A5900A4BF5F5}"/>
          </ac:picMkLst>
        </pc:picChg>
        <pc:picChg chg="del">
          <ac:chgData name="Brunet, Robert" userId="d0d781c9-e5cd-4a18-94f6-6f089ebe48d8" providerId="ADAL" clId="{6ECF36D1-8BFE-4C8A-B3D2-96178266F32C}" dt="2022-03-01T07:17:22.553" v="535" actId="478"/>
          <ac:picMkLst>
            <pc:docMk/>
            <pc:sldMk cId="10403494" sldId="404"/>
            <ac:picMk id="9" creationId="{BC3FF1B2-31DE-4790-96EB-A3051D53FE88}"/>
          </ac:picMkLst>
        </pc:picChg>
      </pc:sldChg>
      <pc:sldChg chg="addSp delSp modSp add mod">
        <pc:chgData name="Brunet, Robert" userId="d0d781c9-e5cd-4a18-94f6-6f089ebe48d8" providerId="ADAL" clId="{6ECF36D1-8BFE-4C8A-B3D2-96178266F32C}" dt="2022-03-01T07:41:25.790" v="1164" actId="1076"/>
        <pc:sldMkLst>
          <pc:docMk/>
          <pc:sldMk cId="1193641821" sldId="405"/>
        </pc:sldMkLst>
        <pc:spChg chg="mod">
          <ac:chgData name="Brunet, Robert" userId="d0d781c9-e5cd-4a18-94f6-6f089ebe48d8" providerId="ADAL" clId="{6ECF36D1-8BFE-4C8A-B3D2-96178266F32C}" dt="2022-03-01T07:41:25.790" v="1164" actId="1076"/>
          <ac:spMkLst>
            <pc:docMk/>
            <pc:sldMk cId="1193641821" sldId="405"/>
            <ac:spMk id="4" creationId="{00000000-0000-0000-0000-000000000000}"/>
          </ac:spMkLst>
        </pc:spChg>
        <pc:spChg chg="mod">
          <ac:chgData name="Brunet, Robert" userId="d0d781c9-e5cd-4a18-94f6-6f089ebe48d8" providerId="ADAL" clId="{6ECF36D1-8BFE-4C8A-B3D2-96178266F32C}" dt="2022-03-01T07:19:23.532" v="556" actId="20577"/>
          <ac:spMkLst>
            <pc:docMk/>
            <pc:sldMk cId="1193641821" sldId="405"/>
            <ac:spMk id="5" creationId="{8BD0FDDE-786B-4101-AB61-589FC4FE24D6}"/>
          </ac:spMkLst>
        </pc:spChg>
        <pc:spChg chg="mod">
          <ac:chgData name="Brunet, Robert" userId="d0d781c9-e5cd-4a18-94f6-6f089ebe48d8" providerId="ADAL" clId="{6ECF36D1-8BFE-4C8A-B3D2-96178266F32C}" dt="2022-03-01T07:21:05.685" v="561"/>
          <ac:spMkLst>
            <pc:docMk/>
            <pc:sldMk cId="1193641821" sldId="405"/>
            <ac:spMk id="7" creationId="{75D1D258-645C-4A7A-B09D-6A364603110E}"/>
          </ac:spMkLst>
        </pc:spChg>
        <pc:picChg chg="add mod">
          <ac:chgData name="Brunet, Robert" userId="d0d781c9-e5cd-4a18-94f6-6f089ebe48d8" providerId="ADAL" clId="{6ECF36D1-8BFE-4C8A-B3D2-96178266F32C}" dt="2022-03-01T07:21:16.974" v="562" actId="1076"/>
          <ac:picMkLst>
            <pc:docMk/>
            <pc:sldMk cId="1193641821" sldId="405"/>
            <ac:picMk id="3" creationId="{7ED0AF42-7F4D-47AD-B5CE-CBB1467A415F}"/>
          </ac:picMkLst>
        </pc:picChg>
        <pc:picChg chg="del">
          <ac:chgData name="Brunet, Robert" userId="d0d781c9-e5cd-4a18-94f6-6f089ebe48d8" providerId="ADAL" clId="{6ECF36D1-8BFE-4C8A-B3D2-96178266F32C}" dt="2022-03-01T07:20:20.800" v="557" actId="478"/>
          <ac:picMkLst>
            <pc:docMk/>
            <pc:sldMk cId="1193641821" sldId="405"/>
            <ac:picMk id="6" creationId="{177710C3-EDF2-4FA8-8D13-A5900A4BF5F5}"/>
          </ac:picMkLst>
        </pc:picChg>
      </pc:sldChg>
      <pc:sldChg chg="delSp modSp add mod">
        <pc:chgData name="Brunet, Robert" userId="d0d781c9-e5cd-4a18-94f6-6f089ebe48d8" providerId="ADAL" clId="{6ECF36D1-8BFE-4C8A-B3D2-96178266F32C}" dt="2022-03-02T13:40:25.973" v="8240" actId="20577"/>
        <pc:sldMkLst>
          <pc:docMk/>
          <pc:sldMk cId="3830550717" sldId="406"/>
        </pc:sldMkLst>
        <pc:spChg chg="mod">
          <ac:chgData name="Brunet, Robert" userId="d0d781c9-e5cd-4a18-94f6-6f089ebe48d8" providerId="ADAL" clId="{6ECF36D1-8BFE-4C8A-B3D2-96178266F32C}" dt="2022-03-01T07:41:31.926" v="1169" actId="1076"/>
          <ac:spMkLst>
            <pc:docMk/>
            <pc:sldMk cId="3830550717" sldId="406"/>
            <ac:spMk id="4" creationId="{00000000-0000-0000-0000-000000000000}"/>
          </ac:spMkLst>
        </pc:spChg>
        <pc:spChg chg="mod">
          <ac:chgData name="Brunet, Robert" userId="d0d781c9-e5cd-4a18-94f6-6f089ebe48d8" providerId="ADAL" clId="{6ECF36D1-8BFE-4C8A-B3D2-96178266F32C}" dt="2022-03-02T13:40:25.973" v="8240" actId="20577"/>
          <ac:spMkLst>
            <pc:docMk/>
            <pc:sldMk cId="3830550717" sldId="406"/>
            <ac:spMk id="5" creationId="{8BD0FDDE-786B-4101-AB61-589FC4FE24D6}"/>
          </ac:spMkLst>
        </pc:spChg>
        <pc:spChg chg="mod">
          <ac:chgData name="Brunet, Robert" userId="d0d781c9-e5cd-4a18-94f6-6f089ebe48d8" providerId="ADAL" clId="{6ECF36D1-8BFE-4C8A-B3D2-96178266F32C}" dt="2022-03-01T07:24:15.856" v="618" actId="20577"/>
          <ac:spMkLst>
            <pc:docMk/>
            <pc:sldMk cId="3830550717" sldId="406"/>
            <ac:spMk id="7" creationId="{75D1D258-645C-4A7A-B09D-6A364603110E}"/>
          </ac:spMkLst>
        </pc:spChg>
        <pc:picChg chg="del">
          <ac:chgData name="Brunet, Robert" userId="d0d781c9-e5cd-4a18-94f6-6f089ebe48d8" providerId="ADAL" clId="{6ECF36D1-8BFE-4C8A-B3D2-96178266F32C}" dt="2022-03-01T07:21:52.973" v="595" actId="478"/>
          <ac:picMkLst>
            <pc:docMk/>
            <pc:sldMk cId="3830550717" sldId="406"/>
            <ac:picMk id="3" creationId="{7ED0AF42-7F4D-47AD-B5CE-CBB1467A415F}"/>
          </ac:picMkLst>
        </pc:picChg>
      </pc:sldChg>
      <pc:sldChg chg="modSp add mod">
        <pc:chgData name="Brunet, Robert" userId="d0d781c9-e5cd-4a18-94f6-6f089ebe48d8" providerId="ADAL" clId="{6ECF36D1-8BFE-4C8A-B3D2-96178266F32C}" dt="2022-03-02T16:43:31.313" v="8344" actId="20577"/>
        <pc:sldMkLst>
          <pc:docMk/>
          <pc:sldMk cId="3418034962" sldId="407"/>
        </pc:sldMkLst>
        <pc:spChg chg="mod">
          <ac:chgData name="Brunet, Robert" userId="d0d781c9-e5cd-4a18-94f6-6f089ebe48d8" providerId="ADAL" clId="{6ECF36D1-8BFE-4C8A-B3D2-96178266F32C}" dt="2022-03-01T07:41:47.582" v="1180" actId="1076"/>
          <ac:spMkLst>
            <pc:docMk/>
            <pc:sldMk cId="3418034962" sldId="407"/>
            <ac:spMk id="4" creationId="{00000000-0000-0000-0000-000000000000}"/>
          </ac:spMkLst>
        </pc:spChg>
        <pc:spChg chg="mod">
          <ac:chgData name="Brunet, Robert" userId="d0d781c9-e5cd-4a18-94f6-6f089ebe48d8" providerId="ADAL" clId="{6ECF36D1-8BFE-4C8A-B3D2-96178266F32C}" dt="2022-03-02T16:43:31.313" v="8344" actId="20577"/>
          <ac:spMkLst>
            <pc:docMk/>
            <pc:sldMk cId="3418034962" sldId="407"/>
            <ac:spMk id="5" creationId="{8BD0FDDE-786B-4101-AB61-589FC4FE24D6}"/>
          </ac:spMkLst>
        </pc:spChg>
        <pc:spChg chg="mod">
          <ac:chgData name="Brunet, Robert" userId="d0d781c9-e5cd-4a18-94f6-6f089ebe48d8" providerId="ADAL" clId="{6ECF36D1-8BFE-4C8A-B3D2-96178266F32C}" dt="2022-03-01T07:25:25.956" v="785" actId="20577"/>
          <ac:spMkLst>
            <pc:docMk/>
            <pc:sldMk cId="3418034962" sldId="407"/>
            <ac:spMk id="7" creationId="{75D1D258-645C-4A7A-B09D-6A364603110E}"/>
          </ac:spMkLst>
        </pc:spChg>
      </pc:sldChg>
      <pc:sldChg chg="modSp add mod">
        <pc:chgData name="Brunet, Robert" userId="d0d781c9-e5cd-4a18-94f6-6f089ebe48d8" providerId="ADAL" clId="{6ECF36D1-8BFE-4C8A-B3D2-96178266F32C}" dt="2022-03-01T07:41:55.986" v="1187" actId="1076"/>
        <pc:sldMkLst>
          <pc:docMk/>
          <pc:sldMk cId="1493187778" sldId="408"/>
        </pc:sldMkLst>
        <pc:spChg chg="mod">
          <ac:chgData name="Brunet, Robert" userId="d0d781c9-e5cd-4a18-94f6-6f089ebe48d8" providerId="ADAL" clId="{6ECF36D1-8BFE-4C8A-B3D2-96178266F32C}" dt="2022-03-01T07:41:55.986" v="1187" actId="1076"/>
          <ac:spMkLst>
            <pc:docMk/>
            <pc:sldMk cId="1493187778" sldId="408"/>
            <ac:spMk id="4" creationId="{00000000-0000-0000-0000-000000000000}"/>
          </ac:spMkLst>
        </pc:spChg>
        <pc:spChg chg="mod">
          <ac:chgData name="Brunet, Robert" userId="d0d781c9-e5cd-4a18-94f6-6f089ebe48d8" providerId="ADAL" clId="{6ECF36D1-8BFE-4C8A-B3D2-96178266F32C}" dt="2022-03-01T07:26:53.044" v="825" actId="20577"/>
          <ac:spMkLst>
            <pc:docMk/>
            <pc:sldMk cId="1493187778" sldId="408"/>
            <ac:spMk id="5" creationId="{8BD0FDDE-786B-4101-AB61-589FC4FE24D6}"/>
          </ac:spMkLst>
        </pc:spChg>
        <pc:spChg chg="mod">
          <ac:chgData name="Brunet, Robert" userId="d0d781c9-e5cd-4a18-94f6-6f089ebe48d8" providerId="ADAL" clId="{6ECF36D1-8BFE-4C8A-B3D2-96178266F32C}" dt="2022-03-01T07:29:28.070" v="906" actId="255"/>
          <ac:spMkLst>
            <pc:docMk/>
            <pc:sldMk cId="1493187778" sldId="408"/>
            <ac:spMk id="7" creationId="{75D1D258-645C-4A7A-B09D-6A364603110E}"/>
          </ac:spMkLst>
        </pc:spChg>
      </pc:sldChg>
      <pc:sldChg chg="modSp del mod modClrScheme chgLayout">
        <pc:chgData name="Brunet, Robert" userId="d0d781c9-e5cd-4a18-94f6-6f089ebe48d8" providerId="ADAL" clId="{6ECF36D1-8BFE-4C8A-B3D2-96178266F32C}" dt="2022-03-02T07:47:54.474" v="5913" actId="2696"/>
        <pc:sldMkLst>
          <pc:docMk/>
          <pc:sldMk cId="1615414457" sldId="431"/>
        </pc:sldMkLst>
        <pc:spChg chg="mod">
          <ac:chgData name="Brunet, Robert" userId="d0d781c9-e5cd-4a18-94f6-6f089ebe48d8" providerId="ADAL" clId="{6ECF36D1-8BFE-4C8A-B3D2-96178266F32C}" dt="2022-03-01T07:35:48.489" v="1011" actId="108"/>
          <ac:spMkLst>
            <pc:docMk/>
            <pc:sldMk cId="1615414457" sldId="431"/>
            <ac:spMk id="6" creationId="{00000000-0000-0000-0000-000000000000}"/>
          </ac:spMkLst>
        </pc:spChg>
      </pc:sldChg>
      <pc:sldChg chg="delSp modSp del mod modClrScheme chgLayout">
        <pc:chgData name="Brunet, Robert" userId="d0d781c9-e5cd-4a18-94f6-6f089ebe48d8" providerId="ADAL" clId="{6ECF36D1-8BFE-4C8A-B3D2-96178266F32C}" dt="2022-03-03T08:02:22.461" v="9551" actId="478"/>
        <pc:sldMkLst>
          <pc:docMk/>
          <pc:sldMk cId="4190085900" sldId="439"/>
        </pc:sldMkLst>
        <pc:spChg chg="mod">
          <ac:chgData name="Brunet, Robert" userId="d0d781c9-e5cd-4a18-94f6-6f089ebe48d8" providerId="ADAL" clId="{6ECF36D1-8BFE-4C8A-B3D2-96178266F32C}" dt="2022-03-01T07:35:44.113" v="1010" actId="108"/>
          <ac:spMkLst>
            <pc:docMk/>
            <pc:sldMk cId="4190085900" sldId="439"/>
            <ac:spMk id="6" creationId="{00000000-0000-0000-0000-000000000000}"/>
          </ac:spMkLst>
        </pc:spChg>
        <pc:spChg chg="mod">
          <ac:chgData name="Brunet, Robert" userId="d0d781c9-e5cd-4a18-94f6-6f089ebe48d8" providerId="ADAL" clId="{6ECF36D1-8BFE-4C8A-B3D2-96178266F32C}" dt="2022-03-02T08:16:10.997" v="6666" actId="1038"/>
          <ac:spMkLst>
            <pc:docMk/>
            <pc:sldMk cId="4190085900" sldId="439"/>
            <ac:spMk id="35" creationId="{722C5F1A-A39C-4ECA-B358-69D64498D39E}"/>
          </ac:spMkLst>
        </pc:spChg>
        <pc:spChg chg="mod">
          <ac:chgData name="Brunet, Robert" userId="d0d781c9-e5cd-4a18-94f6-6f089ebe48d8" providerId="ADAL" clId="{6ECF36D1-8BFE-4C8A-B3D2-96178266F32C}" dt="2022-03-02T08:16:50.809" v="6732" actId="1037"/>
          <ac:spMkLst>
            <pc:docMk/>
            <pc:sldMk cId="4190085900" sldId="439"/>
            <ac:spMk id="36" creationId="{0EDE85D2-194C-44B5-970F-C540270C7C04}"/>
          </ac:spMkLst>
        </pc:spChg>
        <pc:spChg chg="mod">
          <ac:chgData name="Brunet, Robert" userId="d0d781c9-e5cd-4a18-94f6-6f089ebe48d8" providerId="ADAL" clId="{6ECF36D1-8BFE-4C8A-B3D2-96178266F32C}" dt="2022-03-02T08:16:55.671" v="6750" actId="1037"/>
          <ac:spMkLst>
            <pc:docMk/>
            <pc:sldMk cId="4190085900" sldId="439"/>
            <ac:spMk id="38" creationId="{533CA546-C08D-43E7-B4D7-8A53D8BF35B2}"/>
          </ac:spMkLst>
        </pc:spChg>
        <pc:spChg chg="mod">
          <ac:chgData name="Brunet, Robert" userId="d0d781c9-e5cd-4a18-94f6-6f089ebe48d8" providerId="ADAL" clId="{6ECF36D1-8BFE-4C8A-B3D2-96178266F32C}" dt="2022-03-02T08:16:55.671" v="6750" actId="1037"/>
          <ac:spMkLst>
            <pc:docMk/>
            <pc:sldMk cId="4190085900" sldId="439"/>
            <ac:spMk id="40" creationId="{57AFAE90-BB0F-4204-AE13-B43C7E13F149}"/>
          </ac:spMkLst>
        </pc:spChg>
        <pc:spChg chg="mod">
          <ac:chgData name="Brunet, Robert" userId="d0d781c9-e5cd-4a18-94f6-6f089ebe48d8" providerId="ADAL" clId="{6ECF36D1-8BFE-4C8A-B3D2-96178266F32C}" dt="2022-03-02T08:16:55.671" v="6750" actId="1037"/>
          <ac:spMkLst>
            <pc:docMk/>
            <pc:sldMk cId="4190085900" sldId="439"/>
            <ac:spMk id="41" creationId="{2E6FDE24-86D4-46E9-8824-8379C00DB1B5}"/>
          </ac:spMkLst>
        </pc:spChg>
        <pc:picChg chg="del">
          <ac:chgData name="Brunet, Robert" userId="d0d781c9-e5cd-4a18-94f6-6f089ebe48d8" providerId="ADAL" clId="{6ECF36D1-8BFE-4C8A-B3D2-96178266F32C}" dt="2022-03-03T08:02:22.461" v="9551" actId="478"/>
          <ac:picMkLst>
            <pc:docMk/>
            <pc:sldMk cId="4190085900" sldId="439"/>
            <ac:picMk id="5" creationId="{54A060C9-E5CA-416E-B81A-928A32835CDE}"/>
          </ac:picMkLst>
        </pc:picChg>
        <pc:picChg chg="mod">
          <ac:chgData name="Brunet, Robert" userId="d0d781c9-e5cd-4a18-94f6-6f089ebe48d8" providerId="ADAL" clId="{6ECF36D1-8BFE-4C8A-B3D2-96178266F32C}" dt="2022-03-02T08:16:55.671" v="6750" actId="1037"/>
          <ac:picMkLst>
            <pc:docMk/>
            <pc:sldMk cId="4190085900" sldId="439"/>
            <ac:picMk id="29" creationId="{24CBBED0-95BC-4757-A6E6-F775D74A283B}"/>
          </ac:picMkLst>
        </pc:picChg>
        <pc:picChg chg="mod">
          <ac:chgData name="Brunet, Robert" userId="d0d781c9-e5cd-4a18-94f6-6f089ebe48d8" providerId="ADAL" clId="{6ECF36D1-8BFE-4C8A-B3D2-96178266F32C}" dt="2022-03-02T08:16:50.809" v="6732" actId="1037"/>
          <ac:picMkLst>
            <pc:docMk/>
            <pc:sldMk cId="4190085900" sldId="439"/>
            <ac:picMk id="32" creationId="{49905E0E-DC71-4FAA-A172-2C3AB2E081E3}"/>
          </ac:picMkLst>
        </pc:picChg>
        <pc:picChg chg="mod">
          <ac:chgData name="Brunet, Robert" userId="d0d781c9-e5cd-4a18-94f6-6f089ebe48d8" providerId="ADAL" clId="{6ECF36D1-8BFE-4C8A-B3D2-96178266F32C}" dt="2022-03-02T08:16:55.671" v="6750" actId="1037"/>
          <ac:picMkLst>
            <pc:docMk/>
            <pc:sldMk cId="4190085900" sldId="439"/>
            <ac:picMk id="33" creationId="{DAB207D1-D6DF-4371-882F-EEA823ADE9EE}"/>
          </ac:picMkLst>
        </pc:picChg>
        <pc:picChg chg="mod">
          <ac:chgData name="Brunet, Robert" userId="d0d781c9-e5cd-4a18-94f6-6f089ebe48d8" providerId="ADAL" clId="{6ECF36D1-8BFE-4C8A-B3D2-96178266F32C}" dt="2022-03-02T08:17:01.663" v="6753" actId="1076"/>
          <ac:picMkLst>
            <pc:docMk/>
            <pc:sldMk cId="4190085900" sldId="439"/>
            <ac:picMk id="42" creationId="{5B6E76B3-B8A0-470D-9508-137C92CD3EEC}"/>
          </ac:picMkLst>
        </pc:picChg>
      </pc:sldChg>
      <pc:sldChg chg="addSp delSp modSp del mod modClrScheme chgLayout">
        <pc:chgData name="Brunet, Robert" userId="d0d781c9-e5cd-4a18-94f6-6f089ebe48d8" providerId="ADAL" clId="{6ECF36D1-8BFE-4C8A-B3D2-96178266F32C}" dt="2022-03-03T08:02:26.517" v="9553" actId="478"/>
        <pc:sldMkLst>
          <pc:docMk/>
          <pc:sldMk cId="1407269724" sldId="440"/>
        </pc:sldMkLst>
        <pc:spChg chg="mod">
          <ac:chgData name="Brunet, Robert" userId="d0d781c9-e5cd-4a18-94f6-6f089ebe48d8" providerId="ADAL" clId="{6ECF36D1-8BFE-4C8A-B3D2-96178266F32C}" dt="2022-03-01T07:34:50.594" v="1004" actId="108"/>
          <ac:spMkLst>
            <pc:docMk/>
            <pc:sldMk cId="1407269724" sldId="440"/>
            <ac:spMk id="6" creationId="{00000000-0000-0000-0000-000000000000}"/>
          </ac:spMkLst>
        </pc:spChg>
        <pc:spChg chg="mod">
          <ac:chgData name="Brunet, Robert" userId="d0d781c9-e5cd-4a18-94f6-6f089ebe48d8" providerId="ADAL" clId="{6ECF36D1-8BFE-4C8A-B3D2-96178266F32C}" dt="2022-03-02T07:48:06.870" v="5914" actId="1076"/>
          <ac:spMkLst>
            <pc:docMk/>
            <pc:sldMk cId="1407269724" sldId="440"/>
            <ac:spMk id="15" creationId="{D0289B54-1CE7-49CB-B5A0-7A81B070EE02}"/>
          </ac:spMkLst>
        </pc:spChg>
        <pc:spChg chg="mod">
          <ac:chgData name="Brunet, Robert" userId="d0d781c9-e5cd-4a18-94f6-6f089ebe48d8" providerId="ADAL" clId="{6ECF36D1-8BFE-4C8A-B3D2-96178266F32C}" dt="2022-03-02T07:48:06.870" v="5914" actId="1076"/>
          <ac:spMkLst>
            <pc:docMk/>
            <pc:sldMk cId="1407269724" sldId="440"/>
            <ac:spMk id="16" creationId="{1072DC83-74D2-43E9-9117-B8D7CD6EDE0C}"/>
          </ac:spMkLst>
        </pc:spChg>
        <pc:spChg chg="mod">
          <ac:chgData name="Brunet, Robert" userId="d0d781c9-e5cd-4a18-94f6-6f089ebe48d8" providerId="ADAL" clId="{6ECF36D1-8BFE-4C8A-B3D2-96178266F32C}" dt="2022-03-02T07:48:06.870" v="5914" actId="1076"/>
          <ac:spMkLst>
            <pc:docMk/>
            <pc:sldMk cId="1407269724" sldId="440"/>
            <ac:spMk id="17" creationId="{3F3B45A7-C6B5-45F0-B80B-56CCDDE3EB7B}"/>
          </ac:spMkLst>
        </pc:spChg>
        <pc:spChg chg="mod">
          <ac:chgData name="Brunet, Robert" userId="d0d781c9-e5cd-4a18-94f6-6f089ebe48d8" providerId="ADAL" clId="{6ECF36D1-8BFE-4C8A-B3D2-96178266F32C}" dt="2022-03-02T07:48:06.870" v="5914" actId="1076"/>
          <ac:spMkLst>
            <pc:docMk/>
            <pc:sldMk cId="1407269724" sldId="440"/>
            <ac:spMk id="18" creationId="{C42DDEA2-A11E-4882-A8AD-14C09086D18E}"/>
          </ac:spMkLst>
        </pc:spChg>
        <pc:spChg chg="mod">
          <ac:chgData name="Brunet, Robert" userId="d0d781c9-e5cd-4a18-94f6-6f089ebe48d8" providerId="ADAL" clId="{6ECF36D1-8BFE-4C8A-B3D2-96178266F32C}" dt="2022-03-02T07:48:13.371" v="5921" actId="14100"/>
          <ac:spMkLst>
            <pc:docMk/>
            <pc:sldMk cId="1407269724" sldId="440"/>
            <ac:spMk id="19" creationId="{F9B7942B-ED7C-4BF5-A827-D68377450F11}"/>
          </ac:spMkLst>
        </pc:spChg>
        <pc:picChg chg="del mod">
          <ac:chgData name="Brunet, Robert" userId="d0d781c9-e5cd-4a18-94f6-6f089ebe48d8" providerId="ADAL" clId="{6ECF36D1-8BFE-4C8A-B3D2-96178266F32C}" dt="2022-03-03T08:02:26.517" v="9553" actId="478"/>
          <ac:picMkLst>
            <pc:docMk/>
            <pc:sldMk cId="1407269724" sldId="440"/>
            <ac:picMk id="5" creationId="{54A060C9-E5CA-416E-B81A-928A32835CDE}"/>
          </ac:picMkLst>
        </pc:picChg>
        <pc:picChg chg="mod">
          <ac:chgData name="Brunet, Robert" userId="d0d781c9-e5cd-4a18-94f6-6f089ebe48d8" providerId="ADAL" clId="{6ECF36D1-8BFE-4C8A-B3D2-96178266F32C}" dt="2022-03-02T08:12:07.737" v="6547" actId="14100"/>
          <ac:picMkLst>
            <pc:docMk/>
            <pc:sldMk cId="1407269724" sldId="440"/>
            <ac:picMk id="1026" creationId="{65B6505D-CFF5-4548-93CA-C23DDD912CFF}"/>
          </ac:picMkLst>
        </pc:picChg>
        <pc:picChg chg="mod">
          <ac:chgData name="Brunet, Robert" userId="d0d781c9-e5cd-4a18-94f6-6f089ebe48d8" providerId="ADAL" clId="{6ECF36D1-8BFE-4C8A-B3D2-96178266F32C}" dt="2022-03-02T08:12:18.240" v="6553" actId="14100"/>
          <ac:picMkLst>
            <pc:docMk/>
            <pc:sldMk cId="1407269724" sldId="440"/>
            <ac:picMk id="1028" creationId="{488CEBF5-8D9F-434C-B09F-59EE811A12D1}"/>
          </ac:picMkLst>
        </pc:picChg>
        <pc:picChg chg="mod">
          <ac:chgData name="Brunet, Robert" userId="d0d781c9-e5cd-4a18-94f6-6f089ebe48d8" providerId="ADAL" clId="{6ECF36D1-8BFE-4C8A-B3D2-96178266F32C}" dt="2022-03-02T08:11:55.833" v="6541" actId="1076"/>
          <ac:picMkLst>
            <pc:docMk/>
            <pc:sldMk cId="1407269724" sldId="440"/>
            <ac:picMk id="1032" creationId="{5526095A-1EAA-4C6C-AC2D-347E24B5CBD7}"/>
          </ac:picMkLst>
        </pc:picChg>
        <pc:picChg chg="del mod">
          <ac:chgData name="Brunet, Robert" userId="d0d781c9-e5cd-4a18-94f6-6f089ebe48d8" providerId="ADAL" clId="{6ECF36D1-8BFE-4C8A-B3D2-96178266F32C}" dt="2022-03-02T08:11:00.522" v="6506" actId="478"/>
          <ac:picMkLst>
            <pc:docMk/>
            <pc:sldMk cId="1407269724" sldId="440"/>
            <ac:picMk id="1034" creationId="{2CDB4769-35B5-4F9F-BD11-801DABC0EAF0}"/>
          </ac:picMkLst>
        </pc:picChg>
        <pc:picChg chg="mod">
          <ac:chgData name="Brunet, Robert" userId="d0d781c9-e5cd-4a18-94f6-6f089ebe48d8" providerId="ADAL" clId="{6ECF36D1-8BFE-4C8A-B3D2-96178266F32C}" dt="2022-03-02T08:11:31.879" v="6529" actId="1076"/>
          <ac:picMkLst>
            <pc:docMk/>
            <pc:sldMk cId="1407269724" sldId="440"/>
            <ac:picMk id="1038" creationId="{290AD823-B98C-4AA8-8C6A-37E7EDDFFD09}"/>
          </ac:picMkLst>
        </pc:picChg>
        <pc:picChg chg="add mod">
          <ac:chgData name="Brunet, Robert" userId="d0d781c9-e5cd-4a18-94f6-6f089ebe48d8" providerId="ADAL" clId="{6ECF36D1-8BFE-4C8A-B3D2-96178266F32C}" dt="2022-03-02T08:11:41.198" v="6535" actId="14100"/>
          <ac:picMkLst>
            <pc:docMk/>
            <pc:sldMk cId="1407269724" sldId="440"/>
            <ac:picMk id="3074" creationId="{4F91DF84-A8A5-4B7F-A668-E8C11787379F}"/>
          </ac:picMkLst>
        </pc:picChg>
      </pc:sldChg>
      <pc:sldChg chg="addSp modSp new mod ord">
        <pc:chgData name="Brunet, Robert" userId="d0d781c9-e5cd-4a18-94f6-6f089ebe48d8" providerId="ADAL" clId="{6ECF36D1-8BFE-4C8A-B3D2-96178266F32C}" dt="2022-03-02T08:01:49.305" v="6382"/>
        <pc:sldMkLst>
          <pc:docMk/>
          <pc:sldMk cId="257180943" sldId="441"/>
        </pc:sldMkLst>
        <pc:spChg chg="add mod">
          <ac:chgData name="Brunet, Robert" userId="d0d781c9-e5cd-4a18-94f6-6f089ebe48d8" providerId="ADAL" clId="{6ECF36D1-8BFE-4C8A-B3D2-96178266F32C}" dt="2022-03-02T08:00:54.180" v="6338" actId="20577"/>
          <ac:spMkLst>
            <pc:docMk/>
            <pc:sldMk cId="257180943" sldId="441"/>
            <ac:spMk id="2" creationId="{AE11CFDD-43E9-4B9D-AE01-161EFA9531A4}"/>
          </ac:spMkLst>
        </pc:spChg>
        <pc:spChg chg="add mod">
          <ac:chgData name="Brunet, Robert" userId="d0d781c9-e5cd-4a18-94f6-6f089ebe48d8" providerId="ADAL" clId="{6ECF36D1-8BFE-4C8A-B3D2-96178266F32C}" dt="2022-03-02T08:01:49.305" v="6382"/>
          <ac:spMkLst>
            <pc:docMk/>
            <pc:sldMk cId="257180943" sldId="441"/>
            <ac:spMk id="3" creationId="{4C17D936-70A4-4BDF-B3D0-B56774A8F421}"/>
          </ac:spMkLst>
        </pc:spChg>
      </pc:sldChg>
      <pc:sldChg chg="addSp modSp add mod">
        <pc:chgData name="Brunet, Robert" userId="d0d781c9-e5cd-4a18-94f6-6f089ebe48d8" providerId="ADAL" clId="{6ECF36D1-8BFE-4C8A-B3D2-96178266F32C}" dt="2022-03-01T10:47:51.231" v="3276"/>
        <pc:sldMkLst>
          <pc:docMk/>
          <pc:sldMk cId="201399148" sldId="442"/>
        </pc:sldMkLst>
        <pc:spChg chg="mod">
          <ac:chgData name="Brunet, Robert" userId="d0d781c9-e5cd-4a18-94f6-6f089ebe48d8" providerId="ADAL" clId="{6ECF36D1-8BFE-4C8A-B3D2-96178266F32C}" dt="2022-03-01T10:47:51.231" v="3276"/>
          <ac:spMkLst>
            <pc:docMk/>
            <pc:sldMk cId="201399148" sldId="442"/>
            <ac:spMk id="4" creationId="{00000000-0000-0000-0000-000000000000}"/>
          </ac:spMkLst>
        </pc:spChg>
        <pc:spChg chg="mod">
          <ac:chgData name="Brunet, Robert" userId="d0d781c9-e5cd-4a18-94f6-6f089ebe48d8" providerId="ADAL" clId="{6ECF36D1-8BFE-4C8A-B3D2-96178266F32C}" dt="2022-03-01T07:56:53.274" v="1295" actId="20577"/>
          <ac:spMkLst>
            <pc:docMk/>
            <pc:sldMk cId="201399148" sldId="442"/>
            <ac:spMk id="5" creationId="{46CD636B-EE02-4570-9642-71D8ADB49307}"/>
          </ac:spMkLst>
        </pc:spChg>
        <pc:spChg chg="mod">
          <ac:chgData name="Brunet, Robert" userId="d0d781c9-e5cd-4a18-94f6-6f089ebe48d8" providerId="ADAL" clId="{6ECF36D1-8BFE-4C8A-B3D2-96178266F32C}" dt="2022-03-01T07:57:12.960" v="1300" actId="20577"/>
          <ac:spMkLst>
            <pc:docMk/>
            <pc:sldMk cId="201399148" sldId="442"/>
            <ac:spMk id="7" creationId="{0BF89340-D166-40F3-8AE2-4B7FCB6CBEDF}"/>
          </ac:spMkLst>
        </pc:spChg>
        <pc:graphicFrameChg chg="add mod modGraphic">
          <ac:chgData name="Brunet, Robert" userId="d0d781c9-e5cd-4a18-94f6-6f089ebe48d8" providerId="ADAL" clId="{6ECF36D1-8BFE-4C8A-B3D2-96178266F32C}" dt="2022-03-01T08:13:51.568" v="1643" actId="313"/>
          <ac:graphicFrameMkLst>
            <pc:docMk/>
            <pc:sldMk cId="201399148" sldId="442"/>
            <ac:graphicFrameMk id="2" creationId="{4447A6FB-B1EA-41CF-9214-08D4FD9E2308}"/>
          </ac:graphicFrameMkLst>
        </pc:graphicFrameChg>
      </pc:sldChg>
      <pc:sldChg chg="delSp modSp add mod">
        <pc:chgData name="Brunet, Robert" userId="d0d781c9-e5cd-4a18-94f6-6f089ebe48d8" providerId="ADAL" clId="{6ECF36D1-8BFE-4C8A-B3D2-96178266F32C}" dt="2022-03-03T06:20:51.696" v="8379" actId="108"/>
        <pc:sldMkLst>
          <pc:docMk/>
          <pc:sldMk cId="2134838146" sldId="443"/>
        </pc:sldMkLst>
        <pc:spChg chg="mod">
          <ac:chgData name="Brunet, Robert" userId="d0d781c9-e5cd-4a18-94f6-6f089ebe48d8" providerId="ADAL" clId="{6ECF36D1-8BFE-4C8A-B3D2-96178266F32C}" dt="2022-03-01T10:47:49.128" v="3275"/>
          <ac:spMkLst>
            <pc:docMk/>
            <pc:sldMk cId="2134838146" sldId="443"/>
            <ac:spMk id="4" creationId="{00000000-0000-0000-0000-000000000000}"/>
          </ac:spMkLst>
        </pc:spChg>
        <pc:spChg chg="mod">
          <ac:chgData name="Brunet, Robert" userId="d0d781c9-e5cd-4a18-94f6-6f089ebe48d8" providerId="ADAL" clId="{6ECF36D1-8BFE-4C8A-B3D2-96178266F32C}" dt="2022-03-01T08:14:37.736" v="1677" actId="20577"/>
          <ac:spMkLst>
            <pc:docMk/>
            <pc:sldMk cId="2134838146" sldId="443"/>
            <ac:spMk id="5" creationId="{46CD636B-EE02-4570-9642-71D8ADB49307}"/>
          </ac:spMkLst>
        </pc:spChg>
        <pc:spChg chg="mod">
          <ac:chgData name="Brunet, Robert" userId="d0d781c9-e5cd-4a18-94f6-6f089ebe48d8" providerId="ADAL" clId="{6ECF36D1-8BFE-4C8A-B3D2-96178266F32C}" dt="2022-03-03T06:20:51.696" v="8379" actId="108"/>
          <ac:spMkLst>
            <pc:docMk/>
            <pc:sldMk cId="2134838146" sldId="443"/>
            <ac:spMk id="7" creationId="{0BF89340-D166-40F3-8AE2-4B7FCB6CBEDF}"/>
          </ac:spMkLst>
        </pc:spChg>
        <pc:graphicFrameChg chg="del mod">
          <ac:chgData name="Brunet, Robert" userId="d0d781c9-e5cd-4a18-94f6-6f089ebe48d8" providerId="ADAL" clId="{6ECF36D1-8BFE-4C8A-B3D2-96178266F32C}" dt="2022-03-01T08:14:41.258" v="1679" actId="478"/>
          <ac:graphicFrameMkLst>
            <pc:docMk/>
            <pc:sldMk cId="2134838146" sldId="443"/>
            <ac:graphicFrameMk id="2" creationId="{4447A6FB-B1EA-41CF-9214-08D4FD9E2308}"/>
          </ac:graphicFrameMkLst>
        </pc:graphicFrameChg>
      </pc:sldChg>
      <pc:sldChg chg="modSp add mod">
        <pc:chgData name="Brunet, Robert" userId="d0d781c9-e5cd-4a18-94f6-6f089ebe48d8" providerId="ADAL" clId="{6ECF36D1-8BFE-4C8A-B3D2-96178266F32C}" dt="2022-03-03T06:21:04.169" v="8382" actId="108"/>
        <pc:sldMkLst>
          <pc:docMk/>
          <pc:sldMk cId="2477242397" sldId="444"/>
        </pc:sldMkLst>
        <pc:spChg chg="mod">
          <ac:chgData name="Brunet, Robert" userId="d0d781c9-e5cd-4a18-94f6-6f089ebe48d8" providerId="ADAL" clId="{6ECF36D1-8BFE-4C8A-B3D2-96178266F32C}" dt="2022-03-01T10:47:46.686" v="3274"/>
          <ac:spMkLst>
            <pc:docMk/>
            <pc:sldMk cId="2477242397" sldId="444"/>
            <ac:spMk id="4" creationId="{00000000-0000-0000-0000-000000000000}"/>
          </ac:spMkLst>
        </pc:spChg>
        <pc:spChg chg="mod">
          <ac:chgData name="Brunet, Robert" userId="d0d781c9-e5cd-4a18-94f6-6f089ebe48d8" providerId="ADAL" clId="{6ECF36D1-8BFE-4C8A-B3D2-96178266F32C}" dt="2022-03-01T08:23:23.062" v="1881" actId="20577"/>
          <ac:spMkLst>
            <pc:docMk/>
            <pc:sldMk cId="2477242397" sldId="444"/>
            <ac:spMk id="5" creationId="{46CD636B-EE02-4570-9642-71D8ADB49307}"/>
          </ac:spMkLst>
        </pc:spChg>
        <pc:spChg chg="mod">
          <ac:chgData name="Brunet, Robert" userId="d0d781c9-e5cd-4a18-94f6-6f089ebe48d8" providerId="ADAL" clId="{6ECF36D1-8BFE-4C8A-B3D2-96178266F32C}" dt="2022-03-03T06:21:04.169" v="8382" actId="108"/>
          <ac:spMkLst>
            <pc:docMk/>
            <pc:sldMk cId="2477242397" sldId="444"/>
            <ac:spMk id="7" creationId="{0BF89340-D166-40F3-8AE2-4B7FCB6CBEDF}"/>
          </ac:spMkLst>
        </pc:spChg>
      </pc:sldChg>
      <pc:sldChg chg="modSp add mod">
        <pc:chgData name="Brunet, Robert" userId="d0d781c9-e5cd-4a18-94f6-6f089ebe48d8" providerId="ADAL" clId="{6ECF36D1-8BFE-4C8A-B3D2-96178266F32C}" dt="2022-03-01T10:47:44.219" v="3273"/>
        <pc:sldMkLst>
          <pc:docMk/>
          <pc:sldMk cId="248186405" sldId="445"/>
        </pc:sldMkLst>
        <pc:spChg chg="mod">
          <ac:chgData name="Brunet, Robert" userId="d0d781c9-e5cd-4a18-94f6-6f089ebe48d8" providerId="ADAL" clId="{6ECF36D1-8BFE-4C8A-B3D2-96178266F32C}" dt="2022-03-01T10:47:44.219" v="3273"/>
          <ac:spMkLst>
            <pc:docMk/>
            <pc:sldMk cId="248186405" sldId="445"/>
            <ac:spMk id="4" creationId="{00000000-0000-0000-0000-000000000000}"/>
          </ac:spMkLst>
        </pc:spChg>
        <pc:spChg chg="mod">
          <ac:chgData name="Brunet, Robert" userId="d0d781c9-e5cd-4a18-94f6-6f089ebe48d8" providerId="ADAL" clId="{6ECF36D1-8BFE-4C8A-B3D2-96178266F32C}" dt="2022-03-01T08:23:33.519" v="1898" actId="20577"/>
          <ac:spMkLst>
            <pc:docMk/>
            <pc:sldMk cId="248186405" sldId="445"/>
            <ac:spMk id="5" creationId="{46CD636B-EE02-4570-9642-71D8ADB49307}"/>
          </ac:spMkLst>
        </pc:spChg>
        <pc:spChg chg="mod">
          <ac:chgData name="Brunet, Robert" userId="d0d781c9-e5cd-4a18-94f6-6f089ebe48d8" providerId="ADAL" clId="{6ECF36D1-8BFE-4C8A-B3D2-96178266F32C}" dt="2022-03-01T08:26:50.424" v="2103" actId="20577"/>
          <ac:spMkLst>
            <pc:docMk/>
            <pc:sldMk cId="248186405" sldId="445"/>
            <ac:spMk id="7" creationId="{0BF89340-D166-40F3-8AE2-4B7FCB6CBEDF}"/>
          </ac:spMkLst>
        </pc:spChg>
      </pc:sldChg>
      <pc:sldChg chg="addSp modSp add mod">
        <pc:chgData name="Brunet, Robert" userId="d0d781c9-e5cd-4a18-94f6-6f089ebe48d8" providerId="ADAL" clId="{6ECF36D1-8BFE-4C8A-B3D2-96178266F32C}" dt="2022-03-01T10:47:37.005" v="3272"/>
        <pc:sldMkLst>
          <pc:docMk/>
          <pc:sldMk cId="4263286338" sldId="446"/>
        </pc:sldMkLst>
        <pc:spChg chg="mod">
          <ac:chgData name="Brunet, Robert" userId="d0d781c9-e5cd-4a18-94f6-6f089ebe48d8" providerId="ADAL" clId="{6ECF36D1-8BFE-4C8A-B3D2-96178266F32C}" dt="2022-03-01T10:47:37.005" v="3272"/>
          <ac:spMkLst>
            <pc:docMk/>
            <pc:sldMk cId="4263286338" sldId="446"/>
            <ac:spMk id="4" creationId="{00000000-0000-0000-0000-000000000000}"/>
          </ac:spMkLst>
        </pc:spChg>
        <pc:spChg chg="mod">
          <ac:chgData name="Brunet, Robert" userId="d0d781c9-e5cd-4a18-94f6-6f089ebe48d8" providerId="ADAL" clId="{6ECF36D1-8BFE-4C8A-B3D2-96178266F32C}" dt="2022-03-01T08:27:44.766" v="2146" actId="20577"/>
          <ac:spMkLst>
            <pc:docMk/>
            <pc:sldMk cId="4263286338" sldId="446"/>
            <ac:spMk id="5" creationId="{46CD636B-EE02-4570-9642-71D8ADB49307}"/>
          </ac:spMkLst>
        </pc:spChg>
        <pc:spChg chg="mod">
          <ac:chgData name="Brunet, Robert" userId="d0d781c9-e5cd-4a18-94f6-6f089ebe48d8" providerId="ADAL" clId="{6ECF36D1-8BFE-4C8A-B3D2-96178266F32C}" dt="2022-03-01T08:29:28.929" v="2303" actId="20577"/>
          <ac:spMkLst>
            <pc:docMk/>
            <pc:sldMk cId="4263286338" sldId="446"/>
            <ac:spMk id="7" creationId="{0BF89340-D166-40F3-8AE2-4B7FCB6CBEDF}"/>
          </ac:spMkLst>
        </pc:spChg>
        <pc:picChg chg="add mod">
          <ac:chgData name="Brunet, Robert" userId="d0d781c9-e5cd-4a18-94f6-6f089ebe48d8" providerId="ADAL" clId="{6ECF36D1-8BFE-4C8A-B3D2-96178266F32C}" dt="2022-03-01T08:29:32.094" v="2304" actId="1076"/>
          <ac:picMkLst>
            <pc:docMk/>
            <pc:sldMk cId="4263286338" sldId="446"/>
            <ac:picMk id="3" creationId="{EFE12E98-4885-4A02-B968-E4E1678CD872}"/>
          </ac:picMkLst>
        </pc:picChg>
      </pc:sldChg>
      <pc:sldChg chg="delSp modSp add mod">
        <pc:chgData name="Brunet, Robert" userId="d0d781c9-e5cd-4a18-94f6-6f089ebe48d8" providerId="ADAL" clId="{6ECF36D1-8BFE-4C8A-B3D2-96178266F32C}" dt="2022-03-01T10:47:34.737" v="3271"/>
        <pc:sldMkLst>
          <pc:docMk/>
          <pc:sldMk cId="276241585" sldId="447"/>
        </pc:sldMkLst>
        <pc:spChg chg="mod">
          <ac:chgData name="Brunet, Robert" userId="d0d781c9-e5cd-4a18-94f6-6f089ebe48d8" providerId="ADAL" clId="{6ECF36D1-8BFE-4C8A-B3D2-96178266F32C}" dt="2022-03-01T10:47:34.737" v="3271"/>
          <ac:spMkLst>
            <pc:docMk/>
            <pc:sldMk cId="276241585" sldId="447"/>
            <ac:spMk id="4" creationId="{00000000-0000-0000-0000-000000000000}"/>
          </ac:spMkLst>
        </pc:spChg>
        <pc:spChg chg="mod">
          <ac:chgData name="Brunet, Robert" userId="d0d781c9-e5cd-4a18-94f6-6f089ebe48d8" providerId="ADAL" clId="{6ECF36D1-8BFE-4C8A-B3D2-96178266F32C}" dt="2022-03-01T08:48:31.959" v="2330" actId="20577"/>
          <ac:spMkLst>
            <pc:docMk/>
            <pc:sldMk cId="276241585" sldId="447"/>
            <ac:spMk id="5" creationId="{46CD636B-EE02-4570-9642-71D8ADB49307}"/>
          </ac:spMkLst>
        </pc:spChg>
        <pc:spChg chg="mod">
          <ac:chgData name="Brunet, Robert" userId="d0d781c9-e5cd-4a18-94f6-6f089ebe48d8" providerId="ADAL" clId="{6ECF36D1-8BFE-4C8A-B3D2-96178266F32C}" dt="2022-03-01T08:50:49.296" v="2345" actId="20577"/>
          <ac:spMkLst>
            <pc:docMk/>
            <pc:sldMk cId="276241585" sldId="447"/>
            <ac:spMk id="7" creationId="{0BF89340-D166-40F3-8AE2-4B7FCB6CBEDF}"/>
          </ac:spMkLst>
        </pc:spChg>
        <pc:picChg chg="del">
          <ac:chgData name="Brunet, Robert" userId="d0d781c9-e5cd-4a18-94f6-6f089ebe48d8" providerId="ADAL" clId="{6ECF36D1-8BFE-4C8A-B3D2-96178266F32C}" dt="2022-03-01T08:29:36.038" v="2306" actId="478"/>
          <ac:picMkLst>
            <pc:docMk/>
            <pc:sldMk cId="276241585" sldId="447"/>
            <ac:picMk id="3" creationId="{EFE12E98-4885-4A02-B968-E4E1678CD872}"/>
          </ac:picMkLst>
        </pc:picChg>
      </pc:sldChg>
      <pc:sldChg chg="modSp add mod">
        <pc:chgData name="Brunet, Robert" userId="d0d781c9-e5cd-4a18-94f6-6f089ebe48d8" providerId="ADAL" clId="{6ECF36D1-8BFE-4C8A-B3D2-96178266F32C}" dt="2022-03-01T10:47:31.039" v="3270"/>
        <pc:sldMkLst>
          <pc:docMk/>
          <pc:sldMk cId="1128030177" sldId="448"/>
        </pc:sldMkLst>
        <pc:spChg chg="mod">
          <ac:chgData name="Brunet, Robert" userId="d0d781c9-e5cd-4a18-94f6-6f089ebe48d8" providerId="ADAL" clId="{6ECF36D1-8BFE-4C8A-B3D2-96178266F32C}" dt="2022-03-01T10:47:31.039" v="3270"/>
          <ac:spMkLst>
            <pc:docMk/>
            <pc:sldMk cId="1128030177" sldId="448"/>
            <ac:spMk id="4" creationId="{00000000-0000-0000-0000-000000000000}"/>
          </ac:spMkLst>
        </pc:spChg>
        <pc:spChg chg="mod">
          <ac:chgData name="Brunet, Robert" userId="d0d781c9-e5cd-4a18-94f6-6f089ebe48d8" providerId="ADAL" clId="{6ECF36D1-8BFE-4C8A-B3D2-96178266F32C}" dt="2022-03-01T08:51:23.368" v="2384" actId="20577"/>
          <ac:spMkLst>
            <pc:docMk/>
            <pc:sldMk cId="1128030177" sldId="448"/>
            <ac:spMk id="5" creationId="{46CD636B-EE02-4570-9642-71D8ADB49307}"/>
          </ac:spMkLst>
        </pc:spChg>
        <pc:spChg chg="mod">
          <ac:chgData name="Brunet, Robert" userId="d0d781c9-e5cd-4a18-94f6-6f089ebe48d8" providerId="ADAL" clId="{6ECF36D1-8BFE-4C8A-B3D2-96178266F32C}" dt="2022-03-01T10:04:16.885" v="2461" actId="108"/>
          <ac:spMkLst>
            <pc:docMk/>
            <pc:sldMk cId="1128030177" sldId="448"/>
            <ac:spMk id="7" creationId="{0BF89340-D166-40F3-8AE2-4B7FCB6CBEDF}"/>
          </ac:spMkLst>
        </pc:spChg>
      </pc:sldChg>
      <pc:sldChg chg="modSp add mod">
        <pc:chgData name="Brunet, Robert" userId="d0d781c9-e5cd-4a18-94f6-6f089ebe48d8" providerId="ADAL" clId="{6ECF36D1-8BFE-4C8A-B3D2-96178266F32C}" dt="2022-03-03T06:21:32.590" v="8385" actId="108"/>
        <pc:sldMkLst>
          <pc:docMk/>
          <pc:sldMk cId="300345982" sldId="449"/>
        </pc:sldMkLst>
        <pc:spChg chg="mod">
          <ac:chgData name="Brunet, Robert" userId="d0d781c9-e5cd-4a18-94f6-6f089ebe48d8" providerId="ADAL" clId="{6ECF36D1-8BFE-4C8A-B3D2-96178266F32C}" dt="2022-03-01T10:47:28.610" v="3269"/>
          <ac:spMkLst>
            <pc:docMk/>
            <pc:sldMk cId="300345982" sldId="449"/>
            <ac:spMk id="4" creationId="{00000000-0000-0000-0000-000000000000}"/>
          </ac:spMkLst>
        </pc:spChg>
        <pc:spChg chg="mod">
          <ac:chgData name="Brunet, Robert" userId="d0d781c9-e5cd-4a18-94f6-6f089ebe48d8" providerId="ADAL" clId="{6ECF36D1-8BFE-4C8A-B3D2-96178266F32C}" dt="2022-03-01T10:04:48.726" v="2494" actId="20577"/>
          <ac:spMkLst>
            <pc:docMk/>
            <pc:sldMk cId="300345982" sldId="449"/>
            <ac:spMk id="5" creationId="{46CD636B-EE02-4570-9642-71D8ADB49307}"/>
          </ac:spMkLst>
        </pc:spChg>
        <pc:spChg chg="mod">
          <ac:chgData name="Brunet, Robert" userId="d0d781c9-e5cd-4a18-94f6-6f089ebe48d8" providerId="ADAL" clId="{6ECF36D1-8BFE-4C8A-B3D2-96178266F32C}" dt="2022-03-03T06:21:32.590" v="8385" actId="108"/>
          <ac:spMkLst>
            <pc:docMk/>
            <pc:sldMk cId="300345982" sldId="449"/>
            <ac:spMk id="7" creationId="{0BF89340-D166-40F3-8AE2-4B7FCB6CBEDF}"/>
          </ac:spMkLst>
        </pc:spChg>
      </pc:sldChg>
      <pc:sldChg chg="addSp modSp add mod">
        <pc:chgData name="Brunet, Robert" userId="d0d781c9-e5cd-4a18-94f6-6f089ebe48d8" providerId="ADAL" clId="{6ECF36D1-8BFE-4C8A-B3D2-96178266F32C}" dt="2022-03-03T06:21:41.834" v="8386" actId="108"/>
        <pc:sldMkLst>
          <pc:docMk/>
          <pc:sldMk cId="4062024353" sldId="450"/>
        </pc:sldMkLst>
        <pc:spChg chg="mod">
          <ac:chgData name="Brunet, Robert" userId="d0d781c9-e5cd-4a18-94f6-6f089ebe48d8" providerId="ADAL" clId="{6ECF36D1-8BFE-4C8A-B3D2-96178266F32C}" dt="2022-03-01T10:47:26.240" v="3268"/>
          <ac:spMkLst>
            <pc:docMk/>
            <pc:sldMk cId="4062024353" sldId="450"/>
            <ac:spMk id="4" creationId="{00000000-0000-0000-0000-000000000000}"/>
          </ac:spMkLst>
        </pc:spChg>
        <pc:spChg chg="mod">
          <ac:chgData name="Brunet, Robert" userId="d0d781c9-e5cd-4a18-94f6-6f089ebe48d8" providerId="ADAL" clId="{6ECF36D1-8BFE-4C8A-B3D2-96178266F32C}" dt="2022-03-01T10:09:52.470" v="2585" actId="20577"/>
          <ac:spMkLst>
            <pc:docMk/>
            <pc:sldMk cId="4062024353" sldId="450"/>
            <ac:spMk id="5" creationId="{46CD636B-EE02-4570-9642-71D8ADB49307}"/>
          </ac:spMkLst>
        </pc:spChg>
        <pc:spChg chg="mod">
          <ac:chgData name="Brunet, Robert" userId="d0d781c9-e5cd-4a18-94f6-6f089ebe48d8" providerId="ADAL" clId="{6ECF36D1-8BFE-4C8A-B3D2-96178266F32C}" dt="2022-03-03T06:21:41.834" v="8386" actId="108"/>
          <ac:spMkLst>
            <pc:docMk/>
            <pc:sldMk cId="4062024353" sldId="450"/>
            <ac:spMk id="7" creationId="{0BF89340-D166-40F3-8AE2-4B7FCB6CBEDF}"/>
          </ac:spMkLst>
        </pc:spChg>
        <pc:picChg chg="add mod">
          <ac:chgData name="Brunet, Robert" userId="d0d781c9-e5cd-4a18-94f6-6f089ebe48d8" providerId="ADAL" clId="{6ECF36D1-8BFE-4C8A-B3D2-96178266F32C}" dt="2022-03-01T10:11:51.439" v="2616" actId="1076"/>
          <ac:picMkLst>
            <pc:docMk/>
            <pc:sldMk cId="4062024353" sldId="450"/>
            <ac:picMk id="3" creationId="{033C6347-DDEC-4778-B702-90EF05A627BE}"/>
          </ac:picMkLst>
        </pc:picChg>
      </pc:sldChg>
      <pc:sldChg chg="delSp modSp add del mod">
        <pc:chgData name="Brunet, Robert" userId="d0d781c9-e5cd-4a18-94f6-6f089ebe48d8" providerId="ADAL" clId="{6ECF36D1-8BFE-4C8A-B3D2-96178266F32C}" dt="2022-03-03T06:21:50.936" v="8387" actId="2696"/>
        <pc:sldMkLst>
          <pc:docMk/>
          <pc:sldMk cId="1249332651" sldId="451"/>
        </pc:sldMkLst>
        <pc:spChg chg="mod">
          <ac:chgData name="Brunet, Robert" userId="d0d781c9-e5cd-4a18-94f6-6f089ebe48d8" providerId="ADAL" clId="{6ECF36D1-8BFE-4C8A-B3D2-96178266F32C}" dt="2022-03-01T10:47:23.785" v="3267"/>
          <ac:spMkLst>
            <pc:docMk/>
            <pc:sldMk cId="1249332651" sldId="451"/>
            <ac:spMk id="4" creationId="{00000000-0000-0000-0000-000000000000}"/>
          </ac:spMkLst>
        </pc:spChg>
        <pc:spChg chg="mod">
          <ac:chgData name="Brunet, Robert" userId="d0d781c9-e5cd-4a18-94f6-6f089ebe48d8" providerId="ADAL" clId="{6ECF36D1-8BFE-4C8A-B3D2-96178266F32C}" dt="2022-03-01T10:12:14.319" v="2633" actId="20577"/>
          <ac:spMkLst>
            <pc:docMk/>
            <pc:sldMk cId="1249332651" sldId="451"/>
            <ac:spMk id="5" creationId="{46CD636B-EE02-4570-9642-71D8ADB49307}"/>
          </ac:spMkLst>
        </pc:spChg>
        <pc:spChg chg="mod">
          <ac:chgData name="Brunet, Robert" userId="d0d781c9-e5cd-4a18-94f6-6f089ebe48d8" providerId="ADAL" clId="{6ECF36D1-8BFE-4C8A-B3D2-96178266F32C}" dt="2022-03-01T10:13:14.135" v="2718" actId="20577"/>
          <ac:spMkLst>
            <pc:docMk/>
            <pc:sldMk cId="1249332651" sldId="451"/>
            <ac:spMk id="7" creationId="{0BF89340-D166-40F3-8AE2-4B7FCB6CBEDF}"/>
          </ac:spMkLst>
        </pc:spChg>
        <pc:picChg chg="del">
          <ac:chgData name="Brunet, Robert" userId="d0d781c9-e5cd-4a18-94f6-6f089ebe48d8" providerId="ADAL" clId="{6ECF36D1-8BFE-4C8A-B3D2-96178266F32C}" dt="2022-03-01T10:12:16.447" v="2634" actId="478"/>
          <ac:picMkLst>
            <pc:docMk/>
            <pc:sldMk cId="1249332651" sldId="451"/>
            <ac:picMk id="3" creationId="{033C6347-DDEC-4778-B702-90EF05A627BE}"/>
          </ac:picMkLst>
        </pc:picChg>
      </pc:sldChg>
      <pc:sldChg chg="modSp add mod">
        <pc:chgData name="Brunet, Robert" userId="d0d781c9-e5cd-4a18-94f6-6f089ebe48d8" providerId="ADAL" clId="{6ECF36D1-8BFE-4C8A-B3D2-96178266F32C}" dt="2022-03-01T10:47:19.619" v="3266" actId="20577"/>
        <pc:sldMkLst>
          <pc:docMk/>
          <pc:sldMk cId="1280229498" sldId="452"/>
        </pc:sldMkLst>
        <pc:spChg chg="mod">
          <ac:chgData name="Brunet, Robert" userId="d0d781c9-e5cd-4a18-94f6-6f089ebe48d8" providerId="ADAL" clId="{6ECF36D1-8BFE-4C8A-B3D2-96178266F32C}" dt="2022-03-01T10:47:19.619" v="3266" actId="20577"/>
          <ac:spMkLst>
            <pc:docMk/>
            <pc:sldMk cId="1280229498" sldId="452"/>
            <ac:spMk id="4" creationId="{00000000-0000-0000-0000-000000000000}"/>
          </ac:spMkLst>
        </pc:spChg>
        <pc:spChg chg="mod">
          <ac:chgData name="Brunet, Robert" userId="d0d781c9-e5cd-4a18-94f6-6f089ebe48d8" providerId="ADAL" clId="{6ECF36D1-8BFE-4C8A-B3D2-96178266F32C}" dt="2022-03-01T10:23:57.665" v="2908"/>
          <ac:spMkLst>
            <pc:docMk/>
            <pc:sldMk cId="1280229498" sldId="452"/>
            <ac:spMk id="7" creationId="{0BF89340-D166-40F3-8AE2-4B7FCB6CBEDF}"/>
          </ac:spMkLst>
        </pc:spChg>
      </pc:sldChg>
      <pc:sldChg chg="addSp modSp add mod">
        <pc:chgData name="Brunet, Robert" userId="d0d781c9-e5cd-4a18-94f6-6f089ebe48d8" providerId="ADAL" clId="{6ECF36D1-8BFE-4C8A-B3D2-96178266F32C}" dt="2022-03-01T10:47:04.243" v="3248"/>
        <pc:sldMkLst>
          <pc:docMk/>
          <pc:sldMk cId="2916391738" sldId="453"/>
        </pc:sldMkLst>
        <pc:spChg chg="mod">
          <ac:chgData name="Brunet, Robert" userId="d0d781c9-e5cd-4a18-94f6-6f089ebe48d8" providerId="ADAL" clId="{6ECF36D1-8BFE-4C8A-B3D2-96178266F32C}" dt="2022-03-01T10:47:04.243" v="3248"/>
          <ac:spMkLst>
            <pc:docMk/>
            <pc:sldMk cId="2916391738" sldId="453"/>
            <ac:spMk id="4" creationId="{00000000-0000-0000-0000-000000000000}"/>
          </ac:spMkLst>
        </pc:spChg>
        <pc:spChg chg="mod">
          <ac:chgData name="Brunet, Robert" userId="d0d781c9-e5cd-4a18-94f6-6f089ebe48d8" providerId="ADAL" clId="{6ECF36D1-8BFE-4C8A-B3D2-96178266F32C}" dt="2022-03-01T10:25:31.257" v="3027" actId="20577"/>
          <ac:spMkLst>
            <pc:docMk/>
            <pc:sldMk cId="2916391738" sldId="453"/>
            <ac:spMk id="5" creationId="{46CD636B-EE02-4570-9642-71D8ADB49307}"/>
          </ac:spMkLst>
        </pc:spChg>
        <pc:spChg chg="mod">
          <ac:chgData name="Brunet, Robert" userId="d0d781c9-e5cd-4a18-94f6-6f089ebe48d8" providerId="ADAL" clId="{6ECF36D1-8BFE-4C8A-B3D2-96178266F32C}" dt="2022-03-01T10:30:57.820" v="3053" actId="20577"/>
          <ac:spMkLst>
            <pc:docMk/>
            <pc:sldMk cId="2916391738" sldId="453"/>
            <ac:spMk id="7" creationId="{0BF89340-D166-40F3-8AE2-4B7FCB6CBEDF}"/>
          </ac:spMkLst>
        </pc:spChg>
        <pc:picChg chg="add mod">
          <ac:chgData name="Brunet, Robert" userId="d0d781c9-e5cd-4a18-94f6-6f089ebe48d8" providerId="ADAL" clId="{6ECF36D1-8BFE-4C8A-B3D2-96178266F32C}" dt="2022-03-01T10:31:22.157" v="3056" actId="1076"/>
          <ac:picMkLst>
            <pc:docMk/>
            <pc:sldMk cId="2916391738" sldId="453"/>
            <ac:picMk id="3" creationId="{481E8CEF-0996-4C82-83AB-5DDBA84718A2}"/>
          </ac:picMkLst>
        </pc:picChg>
      </pc:sldChg>
      <pc:sldChg chg="addSp delSp modSp add mod">
        <pc:chgData name="Brunet, Robert" userId="d0d781c9-e5cd-4a18-94f6-6f089ebe48d8" providerId="ADAL" clId="{6ECF36D1-8BFE-4C8A-B3D2-96178266F32C}" dt="2022-03-01T10:47:01.754" v="3247"/>
        <pc:sldMkLst>
          <pc:docMk/>
          <pc:sldMk cId="1830530873" sldId="454"/>
        </pc:sldMkLst>
        <pc:spChg chg="mod">
          <ac:chgData name="Brunet, Robert" userId="d0d781c9-e5cd-4a18-94f6-6f089ebe48d8" providerId="ADAL" clId="{6ECF36D1-8BFE-4C8A-B3D2-96178266F32C}" dt="2022-03-01T10:47:01.754" v="3247"/>
          <ac:spMkLst>
            <pc:docMk/>
            <pc:sldMk cId="1830530873" sldId="454"/>
            <ac:spMk id="4" creationId="{00000000-0000-0000-0000-000000000000}"/>
          </ac:spMkLst>
        </pc:spChg>
        <pc:spChg chg="mod">
          <ac:chgData name="Brunet, Robert" userId="d0d781c9-e5cd-4a18-94f6-6f089ebe48d8" providerId="ADAL" clId="{6ECF36D1-8BFE-4C8A-B3D2-96178266F32C}" dt="2022-03-01T10:31:49.367" v="3078" actId="20577"/>
          <ac:spMkLst>
            <pc:docMk/>
            <pc:sldMk cId="1830530873" sldId="454"/>
            <ac:spMk id="5" creationId="{46CD636B-EE02-4570-9642-71D8ADB49307}"/>
          </ac:spMkLst>
        </pc:spChg>
        <pc:spChg chg="mod">
          <ac:chgData name="Brunet, Robert" userId="d0d781c9-e5cd-4a18-94f6-6f089ebe48d8" providerId="ADAL" clId="{6ECF36D1-8BFE-4C8A-B3D2-96178266F32C}" dt="2022-03-01T10:33:00.396" v="3085" actId="108"/>
          <ac:spMkLst>
            <pc:docMk/>
            <pc:sldMk cId="1830530873" sldId="454"/>
            <ac:spMk id="7" creationId="{0BF89340-D166-40F3-8AE2-4B7FCB6CBEDF}"/>
          </ac:spMkLst>
        </pc:spChg>
        <pc:picChg chg="del">
          <ac:chgData name="Brunet, Robert" userId="d0d781c9-e5cd-4a18-94f6-6f089ebe48d8" providerId="ADAL" clId="{6ECF36D1-8BFE-4C8A-B3D2-96178266F32C}" dt="2022-03-01T10:33:01.715" v="3086" actId="478"/>
          <ac:picMkLst>
            <pc:docMk/>
            <pc:sldMk cId="1830530873" sldId="454"/>
            <ac:picMk id="3" creationId="{481E8CEF-0996-4C82-83AB-5DDBA84718A2}"/>
          </ac:picMkLst>
        </pc:picChg>
        <pc:picChg chg="add mod">
          <ac:chgData name="Brunet, Robert" userId="d0d781c9-e5cd-4a18-94f6-6f089ebe48d8" providerId="ADAL" clId="{6ECF36D1-8BFE-4C8A-B3D2-96178266F32C}" dt="2022-03-01T10:33:15.782" v="3088" actId="1076"/>
          <ac:picMkLst>
            <pc:docMk/>
            <pc:sldMk cId="1830530873" sldId="454"/>
            <ac:picMk id="6" creationId="{CAB9BBCB-B964-4BFA-A102-64009D3C669B}"/>
          </ac:picMkLst>
        </pc:picChg>
      </pc:sldChg>
      <pc:sldChg chg="delSp modSp add mod">
        <pc:chgData name="Brunet, Robert" userId="d0d781c9-e5cd-4a18-94f6-6f089ebe48d8" providerId="ADAL" clId="{6ECF36D1-8BFE-4C8A-B3D2-96178266F32C}" dt="2022-03-03T06:18:08.365" v="8363" actId="20577"/>
        <pc:sldMkLst>
          <pc:docMk/>
          <pc:sldMk cId="2829713322" sldId="455"/>
        </pc:sldMkLst>
        <pc:spChg chg="mod">
          <ac:chgData name="Brunet, Robert" userId="d0d781c9-e5cd-4a18-94f6-6f089ebe48d8" providerId="ADAL" clId="{6ECF36D1-8BFE-4C8A-B3D2-96178266F32C}" dt="2022-03-01T10:46:54.379" v="3246"/>
          <ac:spMkLst>
            <pc:docMk/>
            <pc:sldMk cId="2829713322" sldId="455"/>
            <ac:spMk id="4" creationId="{00000000-0000-0000-0000-000000000000}"/>
          </ac:spMkLst>
        </pc:spChg>
        <pc:spChg chg="mod">
          <ac:chgData name="Brunet, Robert" userId="d0d781c9-e5cd-4a18-94f6-6f089ebe48d8" providerId="ADAL" clId="{6ECF36D1-8BFE-4C8A-B3D2-96178266F32C}" dt="2022-03-01T10:33:46.203" v="3105" actId="20577"/>
          <ac:spMkLst>
            <pc:docMk/>
            <pc:sldMk cId="2829713322" sldId="455"/>
            <ac:spMk id="5" creationId="{46CD636B-EE02-4570-9642-71D8ADB49307}"/>
          </ac:spMkLst>
        </pc:spChg>
        <pc:spChg chg="mod">
          <ac:chgData name="Brunet, Robert" userId="d0d781c9-e5cd-4a18-94f6-6f089ebe48d8" providerId="ADAL" clId="{6ECF36D1-8BFE-4C8A-B3D2-96178266F32C}" dt="2022-03-03T06:18:08.365" v="8363" actId="20577"/>
          <ac:spMkLst>
            <pc:docMk/>
            <pc:sldMk cId="2829713322" sldId="455"/>
            <ac:spMk id="7" creationId="{0BF89340-D166-40F3-8AE2-4B7FCB6CBEDF}"/>
          </ac:spMkLst>
        </pc:spChg>
        <pc:picChg chg="del">
          <ac:chgData name="Brunet, Robert" userId="d0d781c9-e5cd-4a18-94f6-6f089ebe48d8" providerId="ADAL" clId="{6ECF36D1-8BFE-4C8A-B3D2-96178266F32C}" dt="2022-03-01T10:33:47.775" v="3106" actId="478"/>
          <ac:picMkLst>
            <pc:docMk/>
            <pc:sldMk cId="2829713322" sldId="455"/>
            <ac:picMk id="6" creationId="{CAB9BBCB-B964-4BFA-A102-64009D3C669B}"/>
          </ac:picMkLst>
        </pc:picChg>
      </pc:sldChg>
      <pc:sldChg chg="modSp add mod">
        <pc:chgData name="Brunet, Robert" userId="d0d781c9-e5cd-4a18-94f6-6f089ebe48d8" providerId="ADAL" clId="{6ECF36D1-8BFE-4C8A-B3D2-96178266F32C}" dt="2022-03-03T06:22:01.059" v="8388" actId="108"/>
        <pc:sldMkLst>
          <pc:docMk/>
          <pc:sldMk cId="1950467703" sldId="456"/>
        </pc:sldMkLst>
        <pc:spChg chg="mod">
          <ac:chgData name="Brunet, Robert" userId="d0d781c9-e5cd-4a18-94f6-6f089ebe48d8" providerId="ADAL" clId="{6ECF36D1-8BFE-4C8A-B3D2-96178266F32C}" dt="2022-03-01T10:46:48.800" v="3245"/>
          <ac:spMkLst>
            <pc:docMk/>
            <pc:sldMk cId="1950467703" sldId="456"/>
            <ac:spMk id="4" creationId="{00000000-0000-0000-0000-000000000000}"/>
          </ac:spMkLst>
        </pc:spChg>
        <pc:spChg chg="mod">
          <ac:chgData name="Brunet, Robert" userId="d0d781c9-e5cd-4a18-94f6-6f089ebe48d8" providerId="ADAL" clId="{6ECF36D1-8BFE-4C8A-B3D2-96178266F32C}" dt="2022-03-01T10:36:58.225" v="3159" actId="20577"/>
          <ac:spMkLst>
            <pc:docMk/>
            <pc:sldMk cId="1950467703" sldId="456"/>
            <ac:spMk id="5" creationId="{46CD636B-EE02-4570-9642-71D8ADB49307}"/>
          </ac:spMkLst>
        </pc:spChg>
        <pc:spChg chg="mod">
          <ac:chgData name="Brunet, Robert" userId="d0d781c9-e5cd-4a18-94f6-6f089ebe48d8" providerId="ADAL" clId="{6ECF36D1-8BFE-4C8A-B3D2-96178266F32C}" dt="2022-03-03T06:22:01.059" v="8388" actId="108"/>
          <ac:spMkLst>
            <pc:docMk/>
            <pc:sldMk cId="1950467703" sldId="456"/>
            <ac:spMk id="7" creationId="{0BF89340-D166-40F3-8AE2-4B7FCB6CBEDF}"/>
          </ac:spMkLst>
        </pc:spChg>
      </pc:sldChg>
      <pc:sldChg chg="modSp add mod">
        <pc:chgData name="Brunet, Robert" userId="d0d781c9-e5cd-4a18-94f6-6f089ebe48d8" providerId="ADAL" clId="{6ECF36D1-8BFE-4C8A-B3D2-96178266F32C}" dt="2022-03-02T08:17:21.436" v="6754" actId="6549"/>
        <pc:sldMkLst>
          <pc:docMk/>
          <pc:sldMk cId="4113165523" sldId="457"/>
        </pc:sldMkLst>
        <pc:spChg chg="mod">
          <ac:chgData name="Brunet, Robert" userId="d0d781c9-e5cd-4a18-94f6-6f089ebe48d8" providerId="ADAL" clId="{6ECF36D1-8BFE-4C8A-B3D2-96178266F32C}" dt="2022-03-02T08:17:21.436" v="6754" actId="6549"/>
          <ac:spMkLst>
            <pc:docMk/>
            <pc:sldMk cId="4113165523" sldId="457"/>
            <ac:spMk id="4" creationId="{00000000-0000-0000-0000-000000000000}"/>
          </ac:spMkLst>
        </pc:spChg>
        <pc:spChg chg="mod">
          <ac:chgData name="Brunet, Robert" userId="d0d781c9-e5cd-4a18-94f6-6f089ebe48d8" providerId="ADAL" clId="{6ECF36D1-8BFE-4C8A-B3D2-96178266F32C}" dt="2022-03-01T10:48:10.529" v="3294" actId="20577"/>
          <ac:spMkLst>
            <pc:docMk/>
            <pc:sldMk cId="4113165523" sldId="457"/>
            <ac:spMk id="5" creationId="{46CD636B-EE02-4570-9642-71D8ADB49307}"/>
          </ac:spMkLst>
        </pc:spChg>
        <pc:spChg chg="mod">
          <ac:chgData name="Brunet, Robert" userId="d0d781c9-e5cd-4a18-94f6-6f089ebe48d8" providerId="ADAL" clId="{6ECF36D1-8BFE-4C8A-B3D2-96178266F32C}" dt="2022-03-01T10:49:36.477" v="3308" actId="20577"/>
          <ac:spMkLst>
            <pc:docMk/>
            <pc:sldMk cId="4113165523" sldId="457"/>
            <ac:spMk id="7" creationId="{0BF89340-D166-40F3-8AE2-4B7FCB6CBEDF}"/>
          </ac:spMkLst>
        </pc:spChg>
      </pc:sldChg>
      <pc:sldChg chg="modSp add mod">
        <pc:chgData name="Brunet, Robert" userId="d0d781c9-e5cd-4a18-94f6-6f089ebe48d8" providerId="ADAL" clId="{6ECF36D1-8BFE-4C8A-B3D2-96178266F32C}" dt="2022-03-03T06:19:12.660" v="8375" actId="108"/>
        <pc:sldMkLst>
          <pc:docMk/>
          <pc:sldMk cId="1733405309" sldId="458"/>
        </pc:sldMkLst>
        <pc:spChg chg="mod">
          <ac:chgData name="Brunet, Robert" userId="d0d781c9-e5cd-4a18-94f6-6f089ebe48d8" providerId="ADAL" clId="{6ECF36D1-8BFE-4C8A-B3D2-96178266F32C}" dt="2022-03-02T07:50:36.691" v="5974" actId="20577"/>
          <ac:spMkLst>
            <pc:docMk/>
            <pc:sldMk cId="1733405309" sldId="458"/>
            <ac:spMk id="4" creationId="{00000000-0000-0000-0000-000000000000}"/>
          </ac:spMkLst>
        </pc:spChg>
        <pc:spChg chg="mod">
          <ac:chgData name="Brunet, Robert" userId="d0d781c9-e5cd-4a18-94f6-6f089ebe48d8" providerId="ADAL" clId="{6ECF36D1-8BFE-4C8A-B3D2-96178266F32C}" dt="2022-03-01T10:49:52.956" v="3329" actId="20577"/>
          <ac:spMkLst>
            <pc:docMk/>
            <pc:sldMk cId="1733405309" sldId="458"/>
            <ac:spMk id="5" creationId="{46CD636B-EE02-4570-9642-71D8ADB49307}"/>
          </ac:spMkLst>
        </pc:spChg>
        <pc:spChg chg="mod">
          <ac:chgData name="Brunet, Robert" userId="d0d781c9-e5cd-4a18-94f6-6f089ebe48d8" providerId="ADAL" clId="{6ECF36D1-8BFE-4C8A-B3D2-96178266F32C}" dt="2022-03-03T06:19:12.660" v="8375" actId="108"/>
          <ac:spMkLst>
            <pc:docMk/>
            <pc:sldMk cId="1733405309" sldId="458"/>
            <ac:spMk id="7" creationId="{0BF89340-D166-40F3-8AE2-4B7FCB6CBEDF}"/>
          </ac:spMkLst>
        </pc:spChg>
      </pc:sldChg>
      <pc:sldChg chg="modSp add mod">
        <pc:chgData name="Brunet, Robert" userId="d0d781c9-e5cd-4a18-94f6-6f089ebe48d8" providerId="ADAL" clId="{6ECF36D1-8BFE-4C8A-B3D2-96178266F32C}" dt="2022-03-02T07:50:44.561" v="5975" actId="20577"/>
        <pc:sldMkLst>
          <pc:docMk/>
          <pc:sldMk cId="119988667" sldId="459"/>
        </pc:sldMkLst>
        <pc:spChg chg="mod">
          <ac:chgData name="Brunet, Robert" userId="d0d781c9-e5cd-4a18-94f6-6f089ebe48d8" providerId="ADAL" clId="{6ECF36D1-8BFE-4C8A-B3D2-96178266F32C}" dt="2022-03-02T07:50:44.561" v="5975" actId="20577"/>
          <ac:spMkLst>
            <pc:docMk/>
            <pc:sldMk cId="119988667" sldId="459"/>
            <ac:spMk id="4" creationId="{00000000-0000-0000-0000-000000000000}"/>
          </ac:spMkLst>
        </pc:spChg>
        <pc:spChg chg="mod">
          <ac:chgData name="Brunet, Robert" userId="d0d781c9-e5cd-4a18-94f6-6f089ebe48d8" providerId="ADAL" clId="{6ECF36D1-8BFE-4C8A-B3D2-96178266F32C}" dt="2022-03-01T13:10:20.718" v="3946" actId="20577"/>
          <ac:spMkLst>
            <pc:docMk/>
            <pc:sldMk cId="119988667" sldId="459"/>
            <ac:spMk id="5" creationId="{46CD636B-EE02-4570-9642-71D8ADB49307}"/>
          </ac:spMkLst>
        </pc:spChg>
        <pc:spChg chg="mod">
          <ac:chgData name="Brunet, Robert" userId="d0d781c9-e5cd-4a18-94f6-6f089ebe48d8" providerId="ADAL" clId="{6ECF36D1-8BFE-4C8A-B3D2-96178266F32C}" dt="2022-03-01T13:15:20.023" v="4015" actId="20577"/>
          <ac:spMkLst>
            <pc:docMk/>
            <pc:sldMk cId="119988667" sldId="459"/>
            <ac:spMk id="7" creationId="{0BF89340-D166-40F3-8AE2-4B7FCB6CBEDF}"/>
          </ac:spMkLst>
        </pc:spChg>
      </pc:sldChg>
      <pc:sldChg chg="addSp modSp add mod">
        <pc:chgData name="Brunet, Robert" userId="d0d781c9-e5cd-4a18-94f6-6f089ebe48d8" providerId="ADAL" clId="{6ECF36D1-8BFE-4C8A-B3D2-96178266F32C}" dt="2022-03-02T07:50:54.690" v="5976" actId="20577"/>
        <pc:sldMkLst>
          <pc:docMk/>
          <pc:sldMk cId="3766741554" sldId="460"/>
        </pc:sldMkLst>
        <pc:spChg chg="mod">
          <ac:chgData name="Brunet, Robert" userId="d0d781c9-e5cd-4a18-94f6-6f089ebe48d8" providerId="ADAL" clId="{6ECF36D1-8BFE-4C8A-B3D2-96178266F32C}" dt="2022-03-02T07:50:54.690" v="5976" actId="20577"/>
          <ac:spMkLst>
            <pc:docMk/>
            <pc:sldMk cId="3766741554" sldId="460"/>
            <ac:spMk id="4" creationId="{00000000-0000-0000-0000-000000000000}"/>
          </ac:spMkLst>
        </pc:spChg>
        <pc:spChg chg="mod">
          <ac:chgData name="Brunet, Robert" userId="d0d781c9-e5cd-4a18-94f6-6f089ebe48d8" providerId="ADAL" clId="{6ECF36D1-8BFE-4C8A-B3D2-96178266F32C}" dt="2022-03-01T13:16:06.490" v="4031" actId="20577"/>
          <ac:spMkLst>
            <pc:docMk/>
            <pc:sldMk cId="3766741554" sldId="460"/>
            <ac:spMk id="5" creationId="{46CD636B-EE02-4570-9642-71D8ADB49307}"/>
          </ac:spMkLst>
        </pc:spChg>
        <pc:spChg chg="mod">
          <ac:chgData name="Brunet, Robert" userId="d0d781c9-e5cd-4a18-94f6-6f089ebe48d8" providerId="ADAL" clId="{6ECF36D1-8BFE-4C8A-B3D2-96178266F32C}" dt="2022-03-01T13:16:37.752" v="4033" actId="20577"/>
          <ac:spMkLst>
            <pc:docMk/>
            <pc:sldMk cId="3766741554" sldId="460"/>
            <ac:spMk id="7" creationId="{0BF89340-D166-40F3-8AE2-4B7FCB6CBEDF}"/>
          </ac:spMkLst>
        </pc:spChg>
        <pc:graphicFrameChg chg="add mod modGraphic">
          <ac:chgData name="Brunet, Robert" userId="d0d781c9-e5cd-4a18-94f6-6f089ebe48d8" providerId="ADAL" clId="{6ECF36D1-8BFE-4C8A-B3D2-96178266F32C}" dt="2022-03-01T13:18:13.805" v="4141" actId="1076"/>
          <ac:graphicFrameMkLst>
            <pc:docMk/>
            <pc:sldMk cId="3766741554" sldId="460"/>
            <ac:graphicFrameMk id="6" creationId="{D7B7449E-8705-4631-BE07-4204FE70F38D}"/>
          </ac:graphicFrameMkLst>
        </pc:graphicFrameChg>
      </pc:sldChg>
      <pc:sldChg chg="addSp delSp modSp add mod">
        <pc:chgData name="Brunet, Robert" userId="d0d781c9-e5cd-4a18-94f6-6f089ebe48d8" providerId="ADAL" clId="{6ECF36D1-8BFE-4C8A-B3D2-96178266F32C}" dt="2022-03-02T07:50:57.820" v="5977" actId="20577"/>
        <pc:sldMkLst>
          <pc:docMk/>
          <pc:sldMk cId="650646177" sldId="461"/>
        </pc:sldMkLst>
        <pc:spChg chg="mod">
          <ac:chgData name="Brunet, Robert" userId="d0d781c9-e5cd-4a18-94f6-6f089ebe48d8" providerId="ADAL" clId="{6ECF36D1-8BFE-4C8A-B3D2-96178266F32C}" dt="2022-03-02T07:50:57.820" v="5977" actId="20577"/>
          <ac:spMkLst>
            <pc:docMk/>
            <pc:sldMk cId="650646177" sldId="461"/>
            <ac:spMk id="4" creationId="{00000000-0000-0000-0000-000000000000}"/>
          </ac:spMkLst>
        </pc:spChg>
        <pc:spChg chg="mod">
          <ac:chgData name="Brunet, Robert" userId="d0d781c9-e5cd-4a18-94f6-6f089ebe48d8" providerId="ADAL" clId="{6ECF36D1-8BFE-4C8A-B3D2-96178266F32C}" dt="2022-03-01T13:18:27.828" v="4169" actId="20577"/>
          <ac:spMkLst>
            <pc:docMk/>
            <pc:sldMk cId="650646177" sldId="461"/>
            <ac:spMk id="5" creationId="{46CD636B-EE02-4570-9642-71D8ADB49307}"/>
          </ac:spMkLst>
        </pc:spChg>
        <pc:spChg chg="del">
          <ac:chgData name="Brunet, Robert" userId="d0d781c9-e5cd-4a18-94f6-6f089ebe48d8" providerId="ADAL" clId="{6ECF36D1-8BFE-4C8A-B3D2-96178266F32C}" dt="2022-03-01T13:22:56.764" v="4180" actId="478"/>
          <ac:spMkLst>
            <pc:docMk/>
            <pc:sldMk cId="650646177" sldId="461"/>
            <ac:spMk id="7" creationId="{0BF89340-D166-40F3-8AE2-4B7FCB6CBEDF}"/>
          </ac:spMkLst>
        </pc:spChg>
        <pc:graphicFrameChg chg="del">
          <ac:chgData name="Brunet, Robert" userId="d0d781c9-e5cd-4a18-94f6-6f089ebe48d8" providerId="ADAL" clId="{6ECF36D1-8BFE-4C8A-B3D2-96178266F32C}" dt="2022-03-01T13:22:27.212" v="4170" actId="478"/>
          <ac:graphicFrameMkLst>
            <pc:docMk/>
            <pc:sldMk cId="650646177" sldId="461"/>
            <ac:graphicFrameMk id="6" creationId="{D7B7449E-8705-4631-BE07-4204FE70F38D}"/>
          </ac:graphicFrameMkLst>
        </pc:graphicFrameChg>
        <pc:picChg chg="add mod">
          <ac:chgData name="Brunet, Robert" userId="d0d781c9-e5cd-4a18-94f6-6f089ebe48d8" providerId="ADAL" clId="{6ECF36D1-8BFE-4C8A-B3D2-96178266F32C}" dt="2022-03-01T13:23:47.372" v="4197" actId="14100"/>
          <ac:picMkLst>
            <pc:docMk/>
            <pc:sldMk cId="650646177" sldId="461"/>
            <ac:picMk id="3" creationId="{5BCCED64-3FC9-4275-BD7C-FFB07F9654C3}"/>
          </ac:picMkLst>
        </pc:picChg>
        <pc:picChg chg="add mod">
          <ac:chgData name="Brunet, Robert" userId="d0d781c9-e5cd-4a18-94f6-6f089ebe48d8" providerId="ADAL" clId="{6ECF36D1-8BFE-4C8A-B3D2-96178266F32C}" dt="2022-03-01T13:23:52.209" v="4199" actId="14100"/>
          <ac:picMkLst>
            <pc:docMk/>
            <pc:sldMk cId="650646177" sldId="461"/>
            <ac:picMk id="9" creationId="{F62AF743-6A8D-4822-A3A1-665023052A30}"/>
          </ac:picMkLst>
        </pc:picChg>
        <pc:picChg chg="add mod">
          <ac:chgData name="Brunet, Robert" userId="d0d781c9-e5cd-4a18-94f6-6f089ebe48d8" providerId="ADAL" clId="{6ECF36D1-8BFE-4C8A-B3D2-96178266F32C}" dt="2022-03-01T13:23:36.843" v="4193" actId="1076"/>
          <ac:picMkLst>
            <pc:docMk/>
            <pc:sldMk cId="650646177" sldId="461"/>
            <ac:picMk id="11" creationId="{8E494134-C1A0-48A6-B83E-D793D0BB1664}"/>
          </ac:picMkLst>
        </pc:picChg>
      </pc:sldChg>
      <pc:sldChg chg="delSp modSp add mod ord">
        <pc:chgData name="Brunet, Robert" userId="d0d781c9-e5cd-4a18-94f6-6f089ebe48d8" providerId="ADAL" clId="{6ECF36D1-8BFE-4C8A-B3D2-96178266F32C}" dt="2022-03-03T08:03:46.589" v="9558" actId="20577"/>
        <pc:sldMkLst>
          <pc:docMk/>
          <pc:sldMk cId="4194052911" sldId="462"/>
        </pc:sldMkLst>
        <pc:spChg chg="mod">
          <ac:chgData name="Brunet, Robert" userId="d0d781c9-e5cd-4a18-94f6-6f089ebe48d8" providerId="ADAL" clId="{6ECF36D1-8BFE-4C8A-B3D2-96178266F32C}" dt="2022-03-02T07:51:01.672" v="5978" actId="20577"/>
          <ac:spMkLst>
            <pc:docMk/>
            <pc:sldMk cId="4194052911" sldId="462"/>
            <ac:spMk id="4" creationId="{00000000-0000-0000-0000-000000000000}"/>
          </ac:spMkLst>
        </pc:spChg>
        <pc:spChg chg="mod">
          <ac:chgData name="Brunet, Robert" userId="d0d781c9-e5cd-4a18-94f6-6f089ebe48d8" providerId="ADAL" clId="{6ECF36D1-8BFE-4C8A-B3D2-96178266F32C}" dt="2022-03-01T13:25:20.676" v="4235" actId="20577"/>
          <ac:spMkLst>
            <pc:docMk/>
            <pc:sldMk cId="4194052911" sldId="462"/>
            <ac:spMk id="5" creationId="{46CD636B-EE02-4570-9642-71D8ADB49307}"/>
          </ac:spMkLst>
        </pc:spChg>
        <pc:spChg chg="mod">
          <ac:chgData name="Brunet, Robert" userId="d0d781c9-e5cd-4a18-94f6-6f089ebe48d8" providerId="ADAL" clId="{6ECF36D1-8BFE-4C8A-B3D2-96178266F32C}" dt="2022-03-03T08:03:46.589" v="9558" actId="20577"/>
          <ac:spMkLst>
            <pc:docMk/>
            <pc:sldMk cId="4194052911" sldId="462"/>
            <ac:spMk id="7" creationId="{0BF89340-D166-40F3-8AE2-4B7FCB6CBEDF}"/>
          </ac:spMkLst>
        </pc:spChg>
        <pc:graphicFrameChg chg="del">
          <ac:chgData name="Brunet, Robert" userId="d0d781c9-e5cd-4a18-94f6-6f089ebe48d8" providerId="ADAL" clId="{6ECF36D1-8BFE-4C8A-B3D2-96178266F32C}" dt="2022-03-01T13:25:26.133" v="4236" actId="478"/>
          <ac:graphicFrameMkLst>
            <pc:docMk/>
            <pc:sldMk cId="4194052911" sldId="462"/>
            <ac:graphicFrameMk id="6" creationId="{D7B7449E-8705-4631-BE07-4204FE70F38D}"/>
          </ac:graphicFrameMkLst>
        </pc:graphicFrameChg>
      </pc:sldChg>
      <pc:sldChg chg="addSp delSp modSp add mod">
        <pc:chgData name="Brunet, Robert" userId="d0d781c9-e5cd-4a18-94f6-6f089ebe48d8" providerId="ADAL" clId="{6ECF36D1-8BFE-4C8A-B3D2-96178266F32C}" dt="2022-03-03T06:22:32.307" v="8393" actId="108"/>
        <pc:sldMkLst>
          <pc:docMk/>
          <pc:sldMk cId="3467940831" sldId="463"/>
        </pc:sldMkLst>
        <pc:spChg chg="mod">
          <ac:chgData name="Brunet, Robert" userId="d0d781c9-e5cd-4a18-94f6-6f089ebe48d8" providerId="ADAL" clId="{6ECF36D1-8BFE-4C8A-B3D2-96178266F32C}" dt="2022-03-02T07:51:36.436" v="5989" actId="20577"/>
          <ac:spMkLst>
            <pc:docMk/>
            <pc:sldMk cId="3467940831" sldId="463"/>
            <ac:spMk id="4" creationId="{00000000-0000-0000-0000-000000000000}"/>
          </ac:spMkLst>
        </pc:spChg>
        <pc:spChg chg="mod">
          <ac:chgData name="Brunet, Robert" userId="d0d781c9-e5cd-4a18-94f6-6f089ebe48d8" providerId="ADAL" clId="{6ECF36D1-8BFE-4C8A-B3D2-96178266F32C}" dt="2022-03-01T13:35:42.372" v="4428" actId="20577"/>
          <ac:spMkLst>
            <pc:docMk/>
            <pc:sldMk cId="3467940831" sldId="463"/>
            <ac:spMk id="5" creationId="{46CD636B-EE02-4570-9642-71D8ADB49307}"/>
          </ac:spMkLst>
        </pc:spChg>
        <pc:spChg chg="mod">
          <ac:chgData name="Brunet, Robert" userId="d0d781c9-e5cd-4a18-94f6-6f089ebe48d8" providerId="ADAL" clId="{6ECF36D1-8BFE-4C8A-B3D2-96178266F32C}" dt="2022-03-03T06:22:32.307" v="8393" actId="108"/>
          <ac:spMkLst>
            <pc:docMk/>
            <pc:sldMk cId="3467940831" sldId="463"/>
            <ac:spMk id="7" creationId="{0BF89340-D166-40F3-8AE2-4B7FCB6CBEDF}"/>
          </ac:spMkLst>
        </pc:spChg>
        <pc:picChg chg="add del mod">
          <ac:chgData name="Brunet, Robert" userId="d0d781c9-e5cd-4a18-94f6-6f089ebe48d8" providerId="ADAL" clId="{6ECF36D1-8BFE-4C8A-B3D2-96178266F32C}" dt="2022-03-01T13:42:08.624" v="4453" actId="478"/>
          <ac:picMkLst>
            <pc:docMk/>
            <pc:sldMk cId="3467940831" sldId="463"/>
            <ac:picMk id="3" creationId="{D09A30F5-D75E-4426-BB55-ABC95700F6B2}"/>
          </ac:picMkLst>
        </pc:picChg>
      </pc:sldChg>
      <pc:sldChg chg="modSp add mod">
        <pc:chgData name="Brunet, Robert" userId="d0d781c9-e5cd-4a18-94f6-6f089ebe48d8" providerId="ADAL" clId="{6ECF36D1-8BFE-4C8A-B3D2-96178266F32C}" dt="2022-03-03T06:24:35.362" v="8416" actId="20577"/>
        <pc:sldMkLst>
          <pc:docMk/>
          <pc:sldMk cId="139484716" sldId="464"/>
        </pc:sldMkLst>
        <pc:spChg chg="mod">
          <ac:chgData name="Brunet, Robert" userId="d0d781c9-e5cd-4a18-94f6-6f089ebe48d8" providerId="ADAL" clId="{6ECF36D1-8BFE-4C8A-B3D2-96178266F32C}" dt="2022-03-02T07:51:45.043" v="5991" actId="20577"/>
          <ac:spMkLst>
            <pc:docMk/>
            <pc:sldMk cId="139484716" sldId="464"/>
            <ac:spMk id="4" creationId="{00000000-0000-0000-0000-000000000000}"/>
          </ac:spMkLst>
        </pc:spChg>
        <pc:spChg chg="mod">
          <ac:chgData name="Brunet, Robert" userId="d0d781c9-e5cd-4a18-94f6-6f089ebe48d8" providerId="ADAL" clId="{6ECF36D1-8BFE-4C8A-B3D2-96178266F32C}" dt="2022-03-01T13:45:24.528" v="4543" actId="20577"/>
          <ac:spMkLst>
            <pc:docMk/>
            <pc:sldMk cId="139484716" sldId="464"/>
            <ac:spMk id="5" creationId="{46CD636B-EE02-4570-9642-71D8ADB49307}"/>
          </ac:spMkLst>
        </pc:spChg>
        <pc:spChg chg="mod">
          <ac:chgData name="Brunet, Robert" userId="d0d781c9-e5cd-4a18-94f6-6f089ebe48d8" providerId="ADAL" clId="{6ECF36D1-8BFE-4C8A-B3D2-96178266F32C}" dt="2022-03-03T06:24:35.362" v="8416" actId="20577"/>
          <ac:spMkLst>
            <pc:docMk/>
            <pc:sldMk cId="139484716" sldId="464"/>
            <ac:spMk id="7" creationId="{0BF89340-D166-40F3-8AE2-4B7FCB6CBEDF}"/>
          </ac:spMkLst>
        </pc:spChg>
      </pc:sldChg>
      <pc:sldChg chg="addSp modSp add del mod">
        <pc:chgData name="Brunet, Robert" userId="d0d781c9-e5cd-4a18-94f6-6f089ebe48d8" providerId="ADAL" clId="{6ECF36D1-8BFE-4C8A-B3D2-96178266F32C}" dt="2022-03-03T07:02:36.607" v="8855" actId="2696"/>
        <pc:sldMkLst>
          <pc:docMk/>
          <pc:sldMk cId="1149488737" sldId="465"/>
        </pc:sldMkLst>
        <pc:spChg chg="mod">
          <ac:chgData name="Brunet, Robert" userId="d0d781c9-e5cd-4a18-94f6-6f089ebe48d8" providerId="ADAL" clId="{6ECF36D1-8BFE-4C8A-B3D2-96178266F32C}" dt="2022-03-02T07:51:52.496" v="5993" actId="20577"/>
          <ac:spMkLst>
            <pc:docMk/>
            <pc:sldMk cId="1149488737" sldId="465"/>
            <ac:spMk id="4" creationId="{00000000-0000-0000-0000-000000000000}"/>
          </ac:spMkLst>
        </pc:spChg>
        <pc:spChg chg="mod">
          <ac:chgData name="Brunet, Robert" userId="d0d781c9-e5cd-4a18-94f6-6f089ebe48d8" providerId="ADAL" clId="{6ECF36D1-8BFE-4C8A-B3D2-96178266F32C}" dt="2022-03-03T06:40:36.212" v="8738" actId="20577"/>
          <ac:spMkLst>
            <pc:docMk/>
            <pc:sldMk cId="1149488737" sldId="465"/>
            <ac:spMk id="5" creationId="{46CD636B-EE02-4570-9642-71D8ADB49307}"/>
          </ac:spMkLst>
        </pc:spChg>
        <pc:spChg chg="mod">
          <ac:chgData name="Brunet, Robert" userId="d0d781c9-e5cd-4a18-94f6-6f089ebe48d8" providerId="ADAL" clId="{6ECF36D1-8BFE-4C8A-B3D2-96178266F32C}" dt="2022-03-03T06:41:34.721" v="8753" actId="20577"/>
          <ac:spMkLst>
            <pc:docMk/>
            <pc:sldMk cId="1149488737" sldId="465"/>
            <ac:spMk id="7" creationId="{0BF89340-D166-40F3-8AE2-4B7FCB6CBEDF}"/>
          </ac:spMkLst>
        </pc:spChg>
        <pc:picChg chg="add mod">
          <ac:chgData name="Brunet, Robert" userId="d0d781c9-e5cd-4a18-94f6-6f089ebe48d8" providerId="ADAL" clId="{6ECF36D1-8BFE-4C8A-B3D2-96178266F32C}" dt="2022-03-03T06:41:55.215" v="8758" actId="1076"/>
          <ac:picMkLst>
            <pc:docMk/>
            <pc:sldMk cId="1149488737" sldId="465"/>
            <ac:picMk id="3" creationId="{44A04374-2795-421C-ADFA-AE2DAC9E593F}"/>
          </ac:picMkLst>
        </pc:picChg>
      </pc:sldChg>
      <pc:sldChg chg="addSp modSp add mod ord">
        <pc:chgData name="Brunet, Robert" userId="d0d781c9-e5cd-4a18-94f6-6f089ebe48d8" providerId="ADAL" clId="{6ECF36D1-8BFE-4C8A-B3D2-96178266F32C}" dt="2022-03-03T06:34:11.253" v="8576" actId="1076"/>
        <pc:sldMkLst>
          <pc:docMk/>
          <pc:sldMk cId="2414835204" sldId="466"/>
        </pc:sldMkLst>
        <pc:spChg chg="mod">
          <ac:chgData name="Brunet, Robert" userId="d0d781c9-e5cd-4a18-94f6-6f089ebe48d8" providerId="ADAL" clId="{6ECF36D1-8BFE-4C8A-B3D2-96178266F32C}" dt="2022-03-02T07:51:58.123" v="5995" actId="20577"/>
          <ac:spMkLst>
            <pc:docMk/>
            <pc:sldMk cId="2414835204" sldId="466"/>
            <ac:spMk id="4" creationId="{00000000-0000-0000-0000-000000000000}"/>
          </ac:spMkLst>
        </pc:spChg>
        <pc:spChg chg="mod">
          <ac:chgData name="Brunet, Robert" userId="d0d781c9-e5cd-4a18-94f6-6f089ebe48d8" providerId="ADAL" clId="{6ECF36D1-8BFE-4C8A-B3D2-96178266F32C}" dt="2022-03-01T13:46:36.184" v="4565" actId="20577"/>
          <ac:spMkLst>
            <pc:docMk/>
            <pc:sldMk cId="2414835204" sldId="466"/>
            <ac:spMk id="5" creationId="{46CD636B-EE02-4570-9642-71D8ADB49307}"/>
          </ac:spMkLst>
        </pc:spChg>
        <pc:spChg chg="mod">
          <ac:chgData name="Brunet, Robert" userId="d0d781c9-e5cd-4a18-94f6-6f089ebe48d8" providerId="ADAL" clId="{6ECF36D1-8BFE-4C8A-B3D2-96178266F32C}" dt="2022-03-03T06:33:52.514" v="8573" actId="20577"/>
          <ac:spMkLst>
            <pc:docMk/>
            <pc:sldMk cId="2414835204" sldId="466"/>
            <ac:spMk id="7" creationId="{0BF89340-D166-40F3-8AE2-4B7FCB6CBEDF}"/>
          </ac:spMkLst>
        </pc:spChg>
        <pc:picChg chg="add mod">
          <ac:chgData name="Brunet, Robert" userId="d0d781c9-e5cd-4a18-94f6-6f089ebe48d8" providerId="ADAL" clId="{6ECF36D1-8BFE-4C8A-B3D2-96178266F32C}" dt="2022-03-03T06:34:11.253" v="8576" actId="1076"/>
          <ac:picMkLst>
            <pc:docMk/>
            <pc:sldMk cId="2414835204" sldId="466"/>
            <ac:picMk id="3" creationId="{E78290FB-B40A-4011-8B71-26EA363D1F5F}"/>
          </ac:picMkLst>
        </pc:picChg>
      </pc:sldChg>
      <pc:sldChg chg="modSp add del mod">
        <pc:chgData name="Brunet, Robert" userId="d0d781c9-e5cd-4a18-94f6-6f089ebe48d8" providerId="ADAL" clId="{6ECF36D1-8BFE-4C8A-B3D2-96178266F32C}" dt="2022-03-03T07:02:43.460" v="8856" actId="2696"/>
        <pc:sldMkLst>
          <pc:docMk/>
          <pc:sldMk cId="1128672972" sldId="467"/>
        </pc:sldMkLst>
        <pc:spChg chg="mod">
          <ac:chgData name="Brunet, Robert" userId="d0d781c9-e5cd-4a18-94f6-6f089ebe48d8" providerId="ADAL" clId="{6ECF36D1-8BFE-4C8A-B3D2-96178266F32C}" dt="2022-03-02T07:52:01.201" v="5997" actId="20577"/>
          <ac:spMkLst>
            <pc:docMk/>
            <pc:sldMk cId="1128672972" sldId="467"/>
            <ac:spMk id="4" creationId="{00000000-0000-0000-0000-000000000000}"/>
          </ac:spMkLst>
        </pc:spChg>
        <pc:spChg chg="mod">
          <ac:chgData name="Brunet, Robert" userId="d0d781c9-e5cd-4a18-94f6-6f089ebe48d8" providerId="ADAL" clId="{6ECF36D1-8BFE-4C8A-B3D2-96178266F32C}" dt="2022-03-03T06:42:11.618" v="8764" actId="20577"/>
          <ac:spMkLst>
            <pc:docMk/>
            <pc:sldMk cId="1128672972" sldId="467"/>
            <ac:spMk id="5" creationId="{46CD636B-EE02-4570-9642-71D8ADB49307}"/>
          </ac:spMkLst>
        </pc:spChg>
        <pc:spChg chg="mod">
          <ac:chgData name="Brunet, Robert" userId="d0d781c9-e5cd-4a18-94f6-6f089ebe48d8" providerId="ADAL" clId="{6ECF36D1-8BFE-4C8A-B3D2-96178266F32C}" dt="2022-03-03T06:59:42.273" v="8853" actId="2085"/>
          <ac:spMkLst>
            <pc:docMk/>
            <pc:sldMk cId="1128672972" sldId="467"/>
            <ac:spMk id="7" creationId="{0BF89340-D166-40F3-8AE2-4B7FCB6CBEDF}"/>
          </ac:spMkLst>
        </pc:spChg>
      </pc:sldChg>
      <pc:sldChg chg="modSp add del mod ord">
        <pc:chgData name="Brunet, Robert" userId="d0d781c9-e5cd-4a18-94f6-6f089ebe48d8" providerId="ADAL" clId="{6ECF36D1-8BFE-4C8A-B3D2-96178266F32C}" dt="2022-03-03T06:34:56.536" v="8579" actId="2696"/>
        <pc:sldMkLst>
          <pc:docMk/>
          <pc:sldMk cId="2662623652" sldId="468"/>
        </pc:sldMkLst>
        <pc:spChg chg="mod">
          <ac:chgData name="Brunet, Robert" userId="d0d781c9-e5cd-4a18-94f6-6f089ebe48d8" providerId="ADAL" clId="{6ECF36D1-8BFE-4C8A-B3D2-96178266F32C}" dt="2022-03-02T07:52:05.226" v="5999" actId="20577"/>
          <ac:spMkLst>
            <pc:docMk/>
            <pc:sldMk cId="2662623652" sldId="468"/>
            <ac:spMk id="4" creationId="{00000000-0000-0000-0000-000000000000}"/>
          </ac:spMkLst>
        </pc:spChg>
        <pc:spChg chg="mod">
          <ac:chgData name="Brunet, Robert" userId="d0d781c9-e5cd-4a18-94f6-6f089ebe48d8" providerId="ADAL" clId="{6ECF36D1-8BFE-4C8A-B3D2-96178266F32C}" dt="2022-03-01T13:46:46.541" v="4574" actId="20577"/>
          <ac:spMkLst>
            <pc:docMk/>
            <pc:sldMk cId="2662623652" sldId="468"/>
            <ac:spMk id="5" creationId="{46CD636B-EE02-4570-9642-71D8ADB49307}"/>
          </ac:spMkLst>
        </pc:spChg>
      </pc:sldChg>
      <pc:sldChg chg="addSp modSp add mod ord">
        <pc:chgData name="Brunet, Robert" userId="d0d781c9-e5cd-4a18-94f6-6f089ebe48d8" providerId="ADAL" clId="{6ECF36D1-8BFE-4C8A-B3D2-96178266F32C}" dt="2022-03-03T06:31:39.002" v="8524" actId="1076"/>
        <pc:sldMkLst>
          <pc:docMk/>
          <pc:sldMk cId="3985042067" sldId="469"/>
        </pc:sldMkLst>
        <pc:spChg chg="mod">
          <ac:chgData name="Brunet, Robert" userId="d0d781c9-e5cd-4a18-94f6-6f089ebe48d8" providerId="ADAL" clId="{6ECF36D1-8BFE-4C8A-B3D2-96178266F32C}" dt="2022-03-02T07:52:08.859" v="6001" actId="20577"/>
          <ac:spMkLst>
            <pc:docMk/>
            <pc:sldMk cId="3985042067" sldId="469"/>
            <ac:spMk id="4" creationId="{00000000-0000-0000-0000-000000000000}"/>
          </ac:spMkLst>
        </pc:spChg>
        <pc:spChg chg="mod">
          <ac:chgData name="Brunet, Robert" userId="d0d781c9-e5cd-4a18-94f6-6f089ebe48d8" providerId="ADAL" clId="{6ECF36D1-8BFE-4C8A-B3D2-96178266F32C}" dt="2022-03-01T13:46:53.377" v="4580" actId="20577"/>
          <ac:spMkLst>
            <pc:docMk/>
            <pc:sldMk cId="3985042067" sldId="469"/>
            <ac:spMk id="5" creationId="{46CD636B-EE02-4570-9642-71D8ADB49307}"/>
          </ac:spMkLst>
        </pc:spChg>
        <pc:spChg chg="mod">
          <ac:chgData name="Brunet, Robert" userId="d0d781c9-e5cd-4a18-94f6-6f089ebe48d8" providerId="ADAL" clId="{6ECF36D1-8BFE-4C8A-B3D2-96178266F32C}" dt="2022-03-03T06:30:56.385" v="8519" actId="5793"/>
          <ac:spMkLst>
            <pc:docMk/>
            <pc:sldMk cId="3985042067" sldId="469"/>
            <ac:spMk id="7" creationId="{0BF89340-D166-40F3-8AE2-4B7FCB6CBEDF}"/>
          </ac:spMkLst>
        </pc:spChg>
        <pc:picChg chg="add mod">
          <ac:chgData name="Brunet, Robert" userId="d0d781c9-e5cd-4a18-94f6-6f089ebe48d8" providerId="ADAL" clId="{6ECF36D1-8BFE-4C8A-B3D2-96178266F32C}" dt="2022-03-03T06:31:39.002" v="8524" actId="1076"/>
          <ac:picMkLst>
            <pc:docMk/>
            <pc:sldMk cId="3985042067" sldId="469"/>
            <ac:picMk id="3" creationId="{B612D1CB-BE8C-444E-A912-CEF4EB65E47A}"/>
          </ac:picMkLst>
        </pc:picChg>
      </pc:sldChg>
      <pc:sldChg chg="addSp modSp add mod ord">
        <pc:chgData name="Brunet, Robert" userId="d0d781c9-e5cd-4a18-94f6-6f089ebe48d8" providerId="ADAL" clId="{6ECF36D1-8BFE-4C8A-B3D2-96178266F32C}" dt="2022-03-03T06:38:09.162" v="8645" actId="20577"/>
        <pc:sldMkLst>
          <pc:docMk/>
          <pc:sldMk cId="4102967081" sldId="470"/>
        </pc:sldMkLst>
        <pc:spChg chg="mod">
          <ac:chgData name="Brunet, Robert" userId="d0d781c9-e5cd-4a18-94f6-6f089ebe48d8" providerId="ADAL" clId="{6ECF36D1-8BFE-4C8A-B3D2-96178266F32C}" dt="2022-03-02T07:52:13.552" v="6003" actId="20577"/>
          <ac:spMkLst>
            <pc:docMk/>
            <pc:sldMk cId="4102967081" sldId="470"/>
            <ac:spMk id="4" creationId="{00000000-0000-0000-0000-000000000000}"/>
          </ac:spMkLst>
        </pc:spChg>
        <pc:spChg chg="mod">
          <ac:chgData name="Brunet, Robert" userId="d0d781c9-e5cd-4a18-94f6-6f089ebe48d8" providerId="ADAL" clId="{6ECF36D1-8BFE-4C8A-B3D2-96178266F32C}" dt="2022-03-03T06:38:09.162" v="8645" actId="20577"/>
          <ac:spMkLst>
            <pc:docMk/>
            <pc:sldMk cId="4102967081" sldId="470"/>
            <ac:spMk id="5" creationId="{46CD636B-EE02-4570-9642-71D8ADB49307}"/>
          </ac:spMkLst>
        </pc:spChg>
        <pc:spChg chg="mod">
          <ac:chgData name="Brunet, Robert" userId="d0d781c9-e5cd-4a18-94f6-6f089ebe48d8" providerId="ADAL" clId="{6ECF36D1-8BFE-4C8A-B3D2-96178266F32C}" dt="2022-03-03T06:37:20.427" v="8604" actId="5793"/>
          <ac:spMkLst>
            <pc:docMk/>
            <pc:sldMk cId="4102967081" sldId="470"/>
            <ac:spMk id="7" creationId="{0BF89340-D166-40F3-8AE2-4B7FCB6CBEDF}"/>
          </ac:spMkLst>
        </pc:spChg>
        <pc:picChg chg="add mod">
          <ac:chgData name="Brunet, Robert" userId="d0d781c9-e5cd-4a18-94f6-6f089ebe48d8" providerId="ADAL" clId="{6ECF36D1-8BFE-4C8A-B3D2-96178266F32C}" dt="2022-03-03T06:37:48.143" v="8610" actId="1076"/>
          <ac:picMkLst>
            <pc:docMk/>
            <pc:sldMk cId="4102967081" sldId="470"/>
            <ac:picMk id="3" creationId="{69AC5416-BB72-4B19-BE1A-9A755D282040}"/>
          </ac:picMkLst>
        </pc:picChg>
      </pc:sldChg>
      <pc:sldChg chg="modSp add del mod">
        <pc:chgData name="Brunet, Robert" userId="d0d781c9-e5cd-4a18-94f6-6f089ebe48d8" providerId="ADAL" clId="{6ECF36D1-8BFE-4C8A-B3D2-96178266F32C}" dt="2022-03-03T07:02:43.460" v="8856" actId="2696"/>
        <pc:sldMkLst>
          <pc:docMk/>
          <pc:sldMk cId="632265677" sldId="471"/>
        </pc:sldMkLst>
        <pc:spChg chg="mod">
          <ac:chgData name="Brunet, Robert" userId="d0d781c9-e5cd-4a18-94f6-6f089ebe48d8" providerId="ADAL" clId="{6ECF36D1-8BFE-4C8A-B3D2-96178266F32C}" dt="2022-03-02T07:52:19.469" v="6005" actId="20577"/>
          <ac:spMkLst>
            <pc:docMk/>
            <pc:sldMk cId="632265677" sldId="471"/>
            <ac:spMk id="4" creationId="{00000000-0000-0000-0000-000000000000}"/>
          </ac:spMkLst>
        </pc:spChg>
        <pc:spChg chg="mod">
          <ac:chgData name="Brunet, Robert" userId="d0d781c9-e5cd-4a18-94f6-6f089ebe48d8" providerId="ADAL" clId="{6ECF36D1-8BFE-4C8A-B3D2-96178266F32C}" dt="2022-03-01T13:47:05.069" v="4593" actId="20577"/>
          <ac:spMkLst>
            <pc:docMk/>
            <pc:sldMk cId="632265677" sldId="471"/>
            <ac:spMk id="5" creationId="{46CD636B-EE02-4570-9642-71D8ADB49307}"/>
          </ac:spMkLst>
        </pc:spChg>
      </pc:sldChg>
      <pc:sldChg chg="modSp add del mod">
        <pc:chgData name="Brunet, Robert" userId="d0d781c9-e5cd-4a18-94f6-6f089ebe48d8" providerId="ADAL" clId="{6ECF36D1-8BFE-4C8A-B3D2-96178266F32C}" dt="2022-03-03T07:02:43.460" v="8856" actId="2696"/>
        <pc:sldMkLst>
          <pc:docMk/>
          <pc:sldMk cId="1328635078" sldId="472"/>
        </pc:sldMkLst>
        <pc:spChg chg="mod">
          <ac:chgData name="Brunet, Robert" userId="d0d781c9-e5cd-4a18-94f6-6f089ebe48d8" providerId="ADAL" clId="{6ECF36D1-8BFE-4C8A-B3D2-96178266F32C}" dt="2022-03-02T07:52:23.130" v="6007" actId="20577"/>
          <ac:spMkLst>
            <pc:docMk/>
            <pc:sldMk cId="1328635078" sldId="472"/>
            <ac:spMk id="4" creationId="{00000000-0000-0000-0000-000000000000}"/>
          </ac:spMkLst>
        </pc:spChg>
        <pc:spChg chg="mod">
          <ac:chgData name="Brunet, Robert" userId="d0d781c9-e5cd-4a18-94f6-6f089ebe48d8" providerId="ADAL" clId="{6ECF36D1-8BFE-4C8A-B3D2-96178266F32C}" dt="2022-03-01T13:47:10.971" v="4601" actId="20577"/>
          <ac:spMkLst>
            <pc:docMk/>
            <pc:sldMk cId="1328635078" sldId="472"/>
            <ac:spMk id="5" creationId="{46CD636B-EE02-4570-9642-71D8ADB49307}"/>
          </ac:spMkLst>
        </pc:spChg>
      </pc:sldChg>
      <pc:sldChg chg="modSp add del mod">
        <pc:chgData name="Brunet, Robert" userId="d0d781c9-e5cd-4a18-94f6-6f089ebe48d8" providerId="ADAL" clId="{6ECF36D1-8BFE-4C8A-B3D2-96178266F32C}" dt="2022-03-03T07:21:06.209" v="8966" actId="20577"/>
        <pc:sldMkLst>
          <pc:docMk/>
          <pc:sldMk cId="3452138968" sldId="473"/>
        </pc:sldMkLst>
        <pc:spChg chg="mod">
          <ac:chgData name="Brunet, Robert" userId="d0d781c9-e5cd-4a18-94f6-6f089ebe48d8" providerId="ADAL" clId="{6ECF36D1-8BFE-4C8A-B3D2-96178266F32C}" dt="2022-03-02T07:52:36.780" v="6018" actId="20577"/>
          <ac:spMkLst>
            <pc:docMk/>
            <pc:sldMk cId="3452138968" sldId="473"/>
            <ac:spMk id="4" creationId="{00000000-0000-0000-0000-000000000000}"/>
          </ac:spMkLst>
        </pc:spChg>
        <pc:spChg chg="mod">
          <ac:chgData name="Brunet, Robert" userId="d0d781c9-e5cd-4a18-94f6-6f089ebe48d8" providerId="ADAL" clId="{6ECF36D1-8BFE-4C8A-B3D2-96178266F32C}" dt="2022-03-01T13:48:00.247" v="4653" actId="20577"/>
          <ac:spMkLst>
            <pc:docMk/>
            <pc:sldMk cId="3452138968" sldId="473"/>
            <ac:spMk id="5" creationId="{46CD636B-EE02-4570-9642-71D8ADB49307}"/>
          </ac:spMkLst>
        </pc:spChg>
        <pc:spChg chg="mod">
          <ac:chgData name="Brunet, Robert" userId="d0d781c9-e5cd-4a18-94f6-6f089ebe48d8" providerId="ADAL" clId="{6ECF36D1-8BFE-4C8A-B3D2-96178266F32C}" dt="2022-03-03T07:21:06.209" v="8966" actId="20577"/>
          <ac:spMkLst>
            <pc:docMk/>
            <pc:sldMk cId="3452138968" sldId="473"/>
            <ac:spMk id="7" creationId="{0BF89340-D166-40F3-8AE2-4B7FCB6CBEDF}"/>
          </ac:spMkLst>
        </pc:spChg>
      </pc:sldChg>
      <pc:sldChg chg="addSp modSp add del mod">
        <pc:chgData name="Brunet, Robert" userId="d0d781c9-e5cd-4a18-94f6-6f089ebe48d8" providerId="ADAL" clId="{6ECF36D1-8BFE-4C8A-B3D2-96178266F32C}" dt="2022-03-03T08:00:44.628" v="9520" actId="1076"/>
        <pc:sldMkLst>
          <pc:docMk/>
          <pc:sldMk cId="1802010888" sldId="474"/>
        </pc:sldMkLst>
        <pc:spChg chg="mod">
          <ac:chgData name="Brunet, Robert" userId="d0d781c9-e5cd-4a18-94f6-6f089ebe48d8" providerId="ADAL" clId="{6ECF36D1-8BFE-4C8A-B3D2-96178266F32C}" dt="2022-03-02T07:52:52.991" v="6029" actId="20577"/>
          <ac:spMkLst>
            <pc:docMk/>
            <pc:sldMk cId="1802010888" sldId="474"/>
            <ac:spMk id="4" creationId="{00000000-0000-0000-0000-000000000000}"/>
          </ac:spMkLst>
        </pc:spChg>
        <pc:spChg chg="mod">
          <ac:chgData name="Brunet, Robert" userId="d0d781c9-e5cd-4a18-94f6-6f089ebe48d8" providerId="ADAL" clId="{6ECF36D1-8BFE-4C8A-B3D2-96178266F32C}" dt="2022-03-03T08:00:25.028" v="9513"/>
          <ac:spMkLst>
            <pc:docMk/>
            <pc:sldMk cId="1802010888" sldId="474"/>
            <ac:spMk id="5" creationId="{46CD636B-EE02-4570-9642-71D8ADB49307}"/>
          </ac:spMkLst>
        </pc:spChg>
        <pc:spChg chg="mod">
          <ac:chgData name="Brunet, Robert" userId="d0d781c9-e5cd-4a18-94f6-6f089ebe48d8" providerId="ADAL" clId="{6ECF36D1-8BFE-4C8A-B3D2-96178266F32C}" dt="2022-03-03T08:00:29.408" v="9517" actId="20577"/>
          <ac:spMkLst>
            <pc:docMk/>
            <pc:sldMk cId="1802010888" sldId="474"/>
            <ac:spMk id="7" creationId="{0BF89340-D166-40F3-8AE2-4B7FCB6CBEDF}"/>
          </ac:spMkLst>
        </pc:spChg>
        <pc:picChg chg="add mod">
          <ac:chgData name="Brunet, Robert" userId="d0d781c9-e5cd-4a18-94f6-6f089ebe48d8" providerId="ADAL" clId="{6ECF36D1-8BFE-4C8A-B3D2-96178266F32C}" dt="2022-03-03T08:00:44.628" v="9520" actId="1076"/>
          <ac:picMkLst>
            <pc:docMk/>
            <pc:sldMk cId="1802010888" sldId="474"/>
            <ac:picMk id="3" creationId="{44A9141E-8506-49F2-A03A-02E8DF643DD5}"/>
          </ac:picMkLst>
        </pc:picChg>
      </pc:sldChg>
      <pc:sldChg chg="modSp add del mod">
        <pc:chgData name="Brunet, Robert" userId="d0d781c9-e5cd-4a18-94f6-6f089ebe48d8" providerId="ADAL" clId="{6ECF36D1-8BFE-4C8A-B3D2-96178266F32C}" dt="2022-03-03T07:21:19.465" v="8968" actId="2696"/>
        <pc:sldMkLst>
          <pc:docMk/>
          <pc:sldMk cId="1156699503" sldId="475"/>
        </pc:sldMkLst>
        <pc:spChg chg="mod">
          <ac:chgData name="Brunet, Robert" userId="d0d781c9-e5cd-4a18-94f6-6f089ebe48d8" providerId="ADAL" clId="{6ECF36D1-8BFE-4C8A-B3D2-96178266F32C}" dt="2022-03-02T07:52:43.499" v="6021" actId="20577"/>
          <ac:spMkLst>
            <pc:docMk/>
            <pc:sldMk cId="1156699503" sldId="475"/>
            <ac:spMk id="4" creationId="{00000000-0000-0000-0000-000000000000}"/>
          </ac:spMkLst>
        </pc:spChg>
      </pc:sldChg>
      <pc:sldChg chg="modSp add del mod">
        <pc:chgData name="Brunet, Robert" userId="d0d781c9-e5cd-4a18-94f6-6f089ebe48d8" providerId="ADAL" clId="{6ECF36D1-8BFE-4C8A-B3D2-96178266F32C}" dt="2022-03-03T08:11:40.933" v="9726" actId="20577"/>
        <pc:sldMkLst>
          <pc:docMk/>
          <pc:sldMk cId="1262504792" sldId="476"/>
        </pc:sldMkLst>
        <pc:spChg chg="mod">
          <ac:chgData name="Brunet, Robert" userId="d0d781c9-e5cd-4a18-94f6-6f089ebe48d8" providerId="ADAL" clId="{6ECF36D1-8BFE-4C8A-B3D2-96178266F32C}" dt="2022-03-02T07:53:01.227" v="6032" actId="20577"/>
          <ac:spMkLst>
            <pc:docMk/>
            <pc:sldMk cId="1262504792" sldId="476"/>
            <ac:spMk id="4" creationId="{00000000-0000-0000-0000-000000000000}"/>
          </ac:spMkLst>
        </pc:spChg>
        <pc:spChg chg="mod">
          <ac:chgData name="Brunet, Robert" userId="d0d781c9-e5cd-4a18-94f6-6f089ebe48d8" providerId="ADAL" clId="{6ECF36D1-8BFE-4C8A-B3D2-96178266F32C}" dt="2022-03-03T08:11:40.933" v="9726" actId="20577"/>
          <ac:spMkLst>
            <pc:docMk/>
            <pc:sldMk cId="1262504792" sldId="476"/>
            <ac:spMk id="5" creationId="{46CD636B-EE02-4570-9642-71D8ADB49307}"/>
          </ac:spMkLst>
        </pc:spChg>
        <pc:spChg chg="mod">
          <ac:chgData name="Brunet, Robert" userId="d0d781c9-e5cd-4a18-94f6-6f089ebe48d8" providerId="ADAL" clId="{6ECF36D1-8BFE-4C8A-B3D2-96178266F32C}" dt="2022-03-03T08:05:59.097" v="9592" actId="5793"/>
          <ac:spMkLst>
            <pc:docMk/>
            <pc:sldMk cId="1262504792" sldId="476"/>
            <ac:spMk id="7" creationId="{0BF89340-D166-40F3-8AE2-4B7FCB6CBEDF}"/>
          </ac:spMkLst>
        </pc:spChg>
      </pc:sldChg>
      <pc:sldChg chg="addSp modSp add mod ord">
        <pc:chgData name="Brunet, Robert" userId="d0d781c9-e5cd-4a18-94f6-6f089ebe48d8" providerId="ADAL" clId="{6ECF36D1-8BFE-4C8A-B3D2-96178266F32C}" dt="2022-03-01T14:36:11.767" v="4724" actId="1076"/>
        <pc:sldMkLst>
          <pc:docMk/>
          <pc:sldMk cId="3357219137" sldId="477"/>
        </pc:sldMkLst>
        <pc:spChg chg="mod">
          <ac:chgData name="Brunet, Robert" userId="d0d781c9-e5cd-4a18-94f6-6f089ebe48d8" providerId="ADAL" clId="{6ECF36D1-8BFE-4C8A-B3D2-96178266F32C}" dt="2022-03-01T13:50:28.875" v="4693" actId="20577"/>
          <ac:spMkLst>
            <pc:docMk/>
            <pc:sldMk cId="3357219137" sldId="477"/>
            <ac:spMk id="4" creationId="{00000000-0000-0000-0000-000000000000}"/>
          </ac:spMkLst>
        </pc:spChg>
        <pc:spChg chg="mod">
          <ac:chgData name="Brunet, Robert" userId="d0d781c9-e5cd-4a18-94f6-6f089ebe48d8" providerId="ADAL" clId="{6ECF36D1-8BFE-4C8A-B3D2-96178266F32C}" dt="2022-03-01T14:34:20.999" v="4709" actId="20577"/>
          <ac:spMkLst>
            <pc:docMk/>
            <pc:sldMk cId="3357219137" sldId="477"/>
            <ac:spMk id="5" creationId="{46CD636B-EE02-4570-9642-71D8ADB49307}"/>
          </ac:spMkLst>
        </pc:spChg>
        <pc:spChg chg="mod">
          <ac:chgData name="Brunet, Robert" userId="d0d781c9-e5cd-4a18-94f6-6f089ebe48d8" providerId="ADAL" clId="{6ECF36D1-8BFE-4C8A-B3D2-96178266F32C}" dt="2022-03-01T14:35:41.030" v="4722" actId="20577"/>
          <ac:spMkLst>
            <pc:docMk/>
            <pc:sldMk cId="3357219137" sldId="477"/>
            <ac:spMk id="7" creationId="{0BF89340-D166-40F3-8AE2-4B7FCB6CBEDF}"/>
          </ac:spMkLst>
        </pc:spChg>
        <pc:picChg chg="add mod">
          <ac:chgData name="Brunet, Robert" userId="d0d781c9-e5cd-4a18-94f6-6f089ebe48d8" providerId="ADAL" clId="{6ECF36D1-8BFE-4C8A-B3D2-96178266F32C}" dt="2022-03-01T14:36:11.767" v="4724" actId="1076"/>
          <ac:picMkLst>
            <pc:docMk/>
            <pc:sldMk cId="3357219137" sldId="477"/>
            <ac:picMk id="3" creationId="{6743589C-1E82-4714-91DF-ADDAC50C4D7B}"/>
          </ac:picMkLst>
        </pc:picChg>
      </pc:sldChg>
      <pc:sldChg chg="delSp modSp add mod">
        <pc:chgData name="Brunet, Robert" userId="d0d781c9-e5cd-4a18-94f6-6f089ebe48d8" providerId="ADAL" clId="{6ECF36D1-8BFE-4C8A-B3D2-96178266F32C}" dt="2022-03-01T14:39:23.129" v="4819" actId="108"/>
        <pc:sldMkLst>
          <pc:docMk/>
          <pc:sldMk cId="2315608807" sldId="478"/>
        </pc:sldMkLst>
        <pc:spChg chg="mod">
          <ac:chgData name="Brunet, Robert" userId="d0d781c9-e5cd-4a18-94f6-6f089ebe48d8" providerId="ADAL" clId="{6ECF36D1-8BFE-4C8A-B3D2-96178266F32C}" dt="2022-03-01T14:36:38.001" v="4750" actId="20577"/>
          <ac:spMkLst>
            <pc:docMk/>
            <pc:sldMk cId="2315608807" sldId="478"/>
            <ac:spMk id="5" creationId="{46CD636B-EE02-4570-9642-71D8ADB49307}"/>
          </ac:spMkLst>
        </pc:spChg>
        <pc:spChg chg="mod">
          <ac:chgData name="Brunet, Robert" userId="d0d781c9-e5cd-4a18-94f6-6f089ebe48d8" providerId="ADAL" clId="{6ECF36D1-8BFE-4C8A-B3D2-96178266F32C}" dt="2022-03-01T14:39:23.129" v="4819" actId="108"/>
          <ac:spMkLst>
            <pc:docMk/>
            <pc:sldMk cId="2315608807" sldId="478"/>
            <ac:spMk id="7" creationId="{0BF89340-D166-40F3-8AE2-4B7FCB6CBEDF}"/>
          </ac:spMkLst>
        </pc:spChg>
        <pc:picChg chg="del">
          <ac:chgData name="Brunet, Robert" userId="d0d781c9-e5cd-4a18-94f6-6f089ebe48d8" providerId="ADAL" clId="{6ECF36D1-8BFE-4C8A-B3D2-96178266F32C}" dt="2022-03-01T14:36:28.888" v="4726" actId="478"/>
          <ac:picMkLst>
            <pc:docMk/>
            <pc:sldMk cId="2315608807" sldId="478"/>
            <ac:picMk id="3" creationId="{6743589C-1E82-4714-91DF-ADDAC50C4D7B}"/>
          </ac:picMkLst>
        </pc:picChg>
      </pc:sldChg>
      <pc:sldChg chg="addSp delSp modSp add mod">
        <pc:chgData name="Brunet, Robert" userId="d0d781c9-e5cd-4a18-94f6-6f089ebe48d8" providerId="ADAL" clId="{6ECF36D1-8BFE-4C8A-B3D2-96178266F32C}" dt="2022-03-01T14:40:15.449" v="4840" actId="1076"/>
        <pc:sldMkLst>
          <pc:docMk/>
          <pc:sldMk cId="1579113471" sldId="479"/>
        </pc:sldMkLst>
        <pc:spChg chg="mod">
          <ac:chgData name="Brunet, Robert" userId="d0d781c9-e5cd-4a18-94f6-6f089ebe48d8" providerId="ADAL" clId="{6ECF36D1-8BFE-4C8A-B3D2-96178266F32C}" dt="2022-03-01T14:39:50.416" v="4836" actId="20577"/>
          <ac:spMkLst>
            <pc:docMk/>
            <pc:sldMk cId="1579113471" sldId="479"/>
            <ac:spMk id="5" creationId="{46CD636B-EE02-4570-9642-71D8ADB49307}"/>
          </ac:spMkLst>
        </pc:spChg>
        <pc:spChg chg="del">
          <ac:chgData name="Brunet, Robert" userId="d0d781c9-e5cd-4a18-94f6-6f089ebe48d8" providerId="ADAL" clId="{6ECF36D1-8BFE-4C8A-B3D2-96178266F32C}" dt="2022-03-01T14:39:58.821" v="4837" actId="478"/>
          <ac:spMkLst>
            <pc:docMk/>
            <pc:sldMk cId="1579113471" sldId="479"/>
            <ac:spMk id="7" creationId="{0BF89340-D166-40F3-8AE2-4B7FCB6CBEDF}"/>
          </ac:spMkLst>
        </pc:spChg>
        <pc:picChg chg="add mod">
          <ac:chgData name="Brunet, Robert" userId="d0d781c9-e5cd-4a18-94f6-6f089ebe48d8" providerId="ADAL" clId="{6ECF36D1-8BFE-4C8A-B3D2-96178266F32C}" dt="2022-03-01T14:40:15.449" v="4840" actId="1076"/>
          <ac:picMkLst>
            <pc:docMk/>
            <pc:sldMk cId="1579113471" sldId="479"/>
            <ac:picMk id="3" creationId="{30F07DB8-9101-46D3-8BA7-EBA5976DBD93}"/>
          </ac:picMkLst>
        </pc:picChg>
      </pc:sldChg>
      <pc:sldChg chg="addSp delSp modSp add mod">
        <pc:chgData name="Brunet, Robert" userId="d0d781c9-e5cd-4a18-94f6-6f089ebe48d8" providerId="ADAL" clId="{6ECF36D1-8BFE-4C8A-B3D2-96178266F32C}" dt="2022-03-02T07:16:09.220" v="5096" actId="20577"/>
        <pc:sldMkLst>
          <pc:docMk/>
          <pc:sldMk cId="3683376013" sldId="480"/>
        </pc:sldMkLst>
        <pc:spChg chg="mod">
          <ac:chgData name="Brunet, Robert" userId="d0d781c9-e5cd-4a18-94f6-6f089ebe48d8" providerId="ADAL" clId="{6ECF36D1-8BFE-4C8A-B3D2-96178266F32C}" dt="2022-03-02T07:16:09.220" v="5096" actId="20577"/>
          <ac:spMkLst>
            <pc:docMk/>
            <pc:sldMk cId="3683376013" sldId="480"/>
            <ac:spMk id="5" creationId="{46CD636B-EE02-4570-9642-71D8ADB49307}"/>
          </ac:spMkLst>
        </pc:spChg>
        <pc:spChg chg="add del mod">
          <ac:chgData name="Brunet, Robert" userId="d0d781c9-e5cd-4a18-94f6-6f089ebe48d8" providerId="ADAL" clId="{6ECF36D1-8BFE-4C8A-B3D2-96178266F32C}" dt="2022-03-01T14:41:25.774" v="4865" actId="478"/>
          <ac:spMkLst>
            <pc:docMk/>
            <pc:sldMk cId="3683376013" sldId="480"/>
            <ac:spMk id="6" creationId="{59021D3A-7679-4EAC-B74C-0F2A798A1442}"/>
          </ac:spMkLst>
        </pc:spChg>
        <pc:spChg chg="add mod ord">
          <ac:chgData name="Brunet, Robert" userId="d0d781c9-e5cd-4a18-94f6-6f089ebe48d8" providerId="ADAL" clId="{6ECF36D1-8BFE-4C8A-B3D2-96178266F32C}" dt="2022-03-02T07:15:42.436" v="5089" actId="20577"/>
          <ac:spMkLst>
            <pc:docMk/>
            <pc:sldMk cId="3683376013" sldId="480"/>
            <ac:spMk id="7" creationId="{2410E74E-188C-4D7B-97B9-A90975EEF3D9}"/>
          </ac:spMkLst>
        </pc:spChg>
        <pc:picChg chg="del">
          <ac:chgData name="Brunet, Robert" userId="d0d781c9-e5cd-4a18-94f6-6f089ebe48d8" providerId="ADAL" clId="{6ECF36D1-8BFE-4C8A-B3D2-96178266F32C}" dt="2022-03-01T14:40:50.913" v="4858" actId="478"/>
          <ac:picMkLst>
            <pc:docMk/>
            <pc:sldMk cId="3683376013" sldId="480"/>
            <ac:picMk id="3" creationId="{30F07DB8-9101-46D3-8BA7-EBA5976DBD93}"/>
          </ac:picMkLst>
        </pc:picChg>
      </pc:sldChg>
      <pc:sldChg chg="modSp add mod">
        <pc:chgData name="Brunet, Robert" userId="d0d781c9-e5cd-4a18-94f6-6f089ebe48d8" providerId="ADAL" clId="{6ECF36D1-8BFE-4C8A-B3D2-96178266F32C}" dt="2022-03-02T07:26:19.296" v="5225" actId="2711"/>
        <pc:sldMkLst>
          <pc:docMk/>
          <pc:sldMk cId="1104329887" sldId="481"/>
        </pc:sldMkLst>
        <pc:spChg chg="mod">
          <ac:chgData name="Brunet, Robert" userId="d0d781c9-e5cd-4a18-94f6-6f089ebe48d8" providerId="ADAL" clId="{6ECF36D1-8BFE-4C8A-B3D2-96178266F32C}" dt="2022-03-02T07:24:08.345" v="5172" actId="20577"/>
          <ac:spMkLst>
            <pc:docMk/>
            <pc:sldMk cId="1104329887" sldId="481"/>
            <ac:spMk id="5" creationId="{46CD636B-EE02-4570-9642-71D8ADB49307}"/>
          </ac:spMkLst>
        </pc:spChg>
        <pc:spChg chg="mod">
          <ac:chgData name="Brunet, Robert" userId="d0d781c9-e5cd-4a18-94f6-6f089ebe48d8" providerId="ADAL" clId="{6ECF36D1-8BFE-4C8A-B3D2-96178266F32C}" dt="2022-03-02T07:26:19.296" v="5225" actId="2711"/>
          <ac:spMkLst>
            <pc:docMk/>
            <pc:sldMk cId="1104329887" sldId="481"/>
            <ac:spMk id="7" creationId="{2410E74E-188C-4D7B-97B9-A90975EEF3D9}"/>
          </ac:spMkLst>
        </pc:spChg>
      </pc:sldChg>
      <pc:sldChg chg="add del ord">
        <pc:chgData name="Brunet, Robert" userId="d0d781c9-e5cd-4a18-94f6-6f089ebe48d8" providerId="ADAL" clId="{6ECF36D1-8BFE-4C8A-B3D2-96178266F32C}" dt="2022-03-02T07:06:04.028" v="4873" actId="2696"/>
        <pc:sldMkLst>
          <pc:docMk/>
          <pc:sldMk cId="3891172591" sldId="481"/>
        </pc:sldMkLst>
      </pc:sldChg>
      <pc:sldChg chg="modSp add mod">
        <pc:chgData name="Brunet, Robert" userId="d0d781c9-e5cd-4a18-94f6-6f089ebe48d8" providerId="ADAL" clId="{6ECF36D1-8BFE-4C8A-B3D2-96178266F32C}" dt="2022-03-03T08:21:17.310" v="9848" actId="20577"/>
        <pc:sldMkLst>
          <pc:docMk/>
          <pc:sldMk cId="4149446117" sldId="482"/>
        </pc:sldMkLst>
        <pc:spChg chg="mod">
          <ac:chgData name="Brunet, Robert" userId="d0d781c9-e5cd-4a18-94f6-6f089ebe48d8" providerId="ADAL" clId="{6ECF36D1-8BFE-4C8A-B3D2-96178266F32C}" dt="2022-03-02T07:24:13.849" v="5178" actId="20577"/>
          <ac:spMkLst>
            <pc:docMk/>
            <pc:sldMk cId="4149446117" sldId="482"/>
            <ac:spMk id="5" creationId="{46CD636B-EE02-4570-9642-71D8ADB49307}"/>
          </ac:spMkLst>
        </pc:spChg>
        <pc:spChg chg="mod">
          <ac:chgData name="Brunet, Robert" userId="d0d781c9-e5cd-4a18-94f6-6f089ebe48d8" providerId="ADAL" clId="{6ECF36D1-8BFE-4C8A-B3D2-96178266F32C}" dt="2022-03-03T08:21:17.310" v="9848" actId="20577"/>
          <ac:spMkLst>
            <pc:docMk/>
            <pc:sldMk cId="4149446117" sldId="482"/>
            <ac:spMk id="7" creationId="{2410E74E-188C-4D7B-97B9-A90975EEF3D9}"/>
          </ac:spMkLst>
        </pc:spChg>
      </pc:sldChg>
      <pc:sldChg chg="addSp delSp modSp add mod">
        <pc:chgData name="Brunet, Robert" userId="d0d781c9-e5cd-4a18-94f6-6f089ebe48d8" providerId="ADAL" clId="{6ECF36D1-8BFE-4C8A-B3D2-96178266F32C}" dt="2022-03-03T08:22:42.341" v="9885" actId="1076"/>
        <pc:sldMkLst>
          <pc:docMk/>
          <pc:sldMk cId="3623245030" sldId="483"/>
        </pc:sldMkLst>
        <pc:spChg chg="del">
          <ac:chgData name="Brunet, Robert" userId="d0d781c9-e5cd-4a18-94f6-6f089ebe48d8" providerId="ADAL" clId="{6ECF36D1-8BFE-4C8A-B3D2-96178266F32C}" dt="2022-03-02T07:34:28.860" v="5428" actId="478"/>
          <ac:spMkLst>
            <pc:docMk/>
            <pc:sldMk cId="3623245030" sldId="483"/>
            <ac:spMk id="7" creationId="{2410E74E-188C-4D7B-97B9-A90975EEF3D9}"/>
          </ac:spMkLst>
        </pc:spChg>
        <pc:picChg chg="add mod">
          <ac:chgData name="Brunet, Robert" userId="d0d781c9-e5cd-4a18-94f6-6f089ebe48d8" providerId="ADAL" clId="{6ECF36D1-8BFE-4C8A-B3D2-96178266F32C}" dt="2022-03-03T08:22:03.356" v="9873" actId="1035"/>
          <ac:picMkLst>
            <pc:docMk/>
            <pc:sldMk cId="3623245030" sldId="483"/>
            <ac:picMk id="2" creationId="{82252D00-A80A-43E4-B39A-30B211CC4EBE}"/>
          </ac:picMkLst>
        </pc:picChg>
        <pc:picChg chg="add mod">
          <ac:chgData name="Brunet, Robert" userId="d0d781c9-e5cd-4a18-94f6-6f089ebe48d8" providerId="ADAL" clId="{6ECF36D1-8BFE-4C8A-B3D2-96178266F32C}" dt="2022-03-03T08:22:00.919" v="9870" actId="1035"/>
          <ac:picMkLst>
            <pc:docMk/>
            <pc:sldMk cId="3623245030" sldId="483"/>
            <ac:picMk id="2050" creationId="{A2D3AE91-0B87-4E97-BE94-6767D2E92B3F}"/>
          </ac:picMkLst>
        </pc:picChg>
        <pc:picChg chg="add mod">
          <ac:chgData name="Brunet, Robert" userId="d0d781c9-e5cd-4a18-94f6-6f089ebe48d8" providerId="ADAL" clId="{6ECF36D1-8BFE-4C8A-B3D2-96178266F32C}" dt="2022-03-03T08:22:12.741" v="9879" actId="1076"/>
          <ac:picMkLst>
            <pc:docMk/>
            <pc:sldMk cId="3623245030" sldId="483"/>
            <ac:picMk id="2052" creationId="{59994564-AD5D-458C-87CB-621E0319E447}"/>
          </ac:picMkLst>
        </pc:picChg>
        <pc:picChg chg="add mod">
          <ac:chgData name="Brunet, Robert" userId="d0d781c9-e5cd-4a18-94f6-6f089ebe48d8" providerId="ADAL" clId="{6ECF36D1-8BFE-4C8A-B3D2-96178266F32C}" dt="2022-03-03T08:22:05.632" v="9875" actId="1035"/>
          <ac:picMkLst>
            <pc:docMk/>
            <pc:sldMk cId="3623245030" sldId="483"/>
            <ac:picMk id="2054" creationId="{8708E1E0-E63B-41C4-B344-F4A060F84E0E}"/>
          </ac:picMkLst>
        </pc:picChg>
        <pc:picChg chg="add mod">
          <ac:chgData name="Brunet, Robert" userId="d0d781c9-e5cd-4a18-94f6-6f089ebe48d8" providerId="ADAL" clId="{6ECF36D1-8BFE-4C8A-B3D2-96178266F32C}" dt="2022-03-03T08:21:54.996" v="9860" actId="14100"/>
          <ac:picMkLst>
            <pc:docMk/>
            <pc:sldMk cId="3623245030" sldId="483"/>
            <ac:picMk id="2056" creationId="{D9912C75-F7C4-4593-9929-F43F6DAF39B3}"/>
          </ac:picMkLst>
        </pc:picChg>
        <pc:picChg chg="add mod">
          <ac:chgData name="Brunet, Robert" userId="d0d781c9-e5cd-4a18-94f6-6f089ebe48d8" providerId="ADAL" clId="{6ECF36D1-8BFE-4C8A-B3D2-96178266F32C}" dt="2022-03-03T08:22:10.458" v="9878" actId="1035"/>
          <ac:picMkLst>
            <pc:docMk/>
            <pc:sldMk cId="3623245030" sldId="483"/>
            <ac:picMk id="2058" creationId="{E5DAC613-1DC2-4F62-AE97-FBEE5FCEA7D8}"/>
          </ac:picMkLst>
        </pc:picChg>
        <pc:picChg chg="add mod">
          <ac:chgData name="Brunet, Robert" userId="d0d781c9-e5cd-4a18-94f6-6f089ebe48d8" providerId="ADAL" clId="{6ECF36D1-8BFE-4C8A-B3D2-96178266F32C}" dt="2022-03-03T08:20:57.082" v="9843" actId="1035"/>
          <ac:picMkLst>
            <pc:docMk/>
            <pc:sldMk cId="3623245030" sldId="483"/>
            <ac:picMk id="2060" creationId="{685D0C42-1305-4EE7-91C0-D92EAD77F86F}"/>
          </ac:picMkLst>
        </pc:picChg>
        <pc:picChg chg="add mod">
          <ac:chgData name="Brunet, Robert" userId="d0d781c9-e5cd-4a18-94f6-6f089ebe48d8" providerId="ADAL" clId="{6ECF36D1-8BFE-4C8A-B3D2-96178266F32C}" dt="2022-03-03T08:21:48" v="9856" actId="1036"/>
          <ac:picMkLst>
            <pc:docMk/>
            <pc:sldMk cId="3623245030" sldId="483"/>
            <ac:picMk id="2062" creationId="{3C4A1EE3-B0AA-453D-AE39-B17DCFE4618B}"/>
          </ac:picMkLst>
        </pc:picChg>
        <pc:picChg chg="add mod">
          <ac:chgData name="Brunet, Robert" userId="d0d781c9-e5cd-4a18-94f6-6f089ebe48d8" providerId="ADAL" clId="{6ECF36D1-8BFE-4C8A-B3D2-96178266F32C}" dt="2022-03-03T08:22:42.341" v="9885" actId="1076"/>
          <ac:picMkLst>
            <pc:docMk/>
            <pc:sldMk cId="3623245030" sldId="483"/>
            <ac:picMk id="2064" creationId="{53B6948B-9B8F-4D82-9CBC-53AD133C3BC7}"/>
          </ac:picMkLst>
        </pc:picChg>
      </pc:sldChg>
      <pc:sldChg chg="delSp modSp add mod ord">
        <pc:chgData name="Brunet, Robert" userId="d0d781c9-e5cd-4a18-94f6-6f089ebe48d8" providerId="ADAL" clId="{6ECF36D1-8BFE-4C8A-B3D2-96178266F32C}" dt="2022-03-02T07:36:41.254" v="5565" actId="478"/>
        <pc:sldMkLst>
          <pc:docMk/>
          <pc:sldMk cId="3110107853" sldId="484"/>
        </pc:sldMkLst>
        <pc:spChg chg="mod">
          <ac:chgData name="Brunet, Robert" userId="d0d781c9-e5cd-4a18-94f6-6f089ebe48d8" providerId="ADAL" clId="{6ECF36D1-8BFE-4C8A-B3D2-96178266F32C}" dt="2022-03-02T07:34:48.177" v="5436" actId="5793"/>
          <ac:spMkLst>
            <pc:docMk/>
            <pc:sldMk cId="3110107853" sldId="484"/>
            <ac:spMk id="5" creationId="{46CD636B-EE02-4570-9642-71D8ADB49307}"/>
          </ac:spMkLst>
        </pc:spChg>
        <pc:spChg chg="del mod">
          <ac:chgData name="Brunet, Robert" userId="d0d781c9-e5cd-4a18-94f6-6f089ebe48d8" providerId="ADAL" clId="{6ECF36D1-8BFE-4C8A-B3D2-96178266F32C}" dt="2022-03-02T07:36:41.254" v="5565" actId="478"/>
          <ac:spMkLst>
            <pc:docMk/>
            <pc:sldMk cId="3110107853" sldId="484"/>
            <ac:spMk id="7" creationId="{2410E74E-188C-4D7B-97B9-A90975EEF3D9}"/>
          </ac:spMkLst>
        </pc:spChg>
      </pc:sldChg>
      <pc:sldChg chg="add ord">
        <pc:chgData name="Brunet, Robert" userId="d0d781c9-e5cd-4a18-94f6-6f089ebe48d8" providerId="ADAL" clId="{6ECF36D1-8BFE-4C8A-B3D2-96178266F32C}" dt="2022-03-03T08:14:12.788" v="9768"/>
        <pc:sldMkLst>
          <pc:docMk/>
          <pc:sldMk cId="1682714091" sldId="485"/>
        </pc:sldMkLst>
      </pc:sldChg>
      <pc:sldChg chg="addSp modSp add mod ord">
        <pc:chgData name="Brunet, Robert" userId="d0d781c9-e5cd-4a18-94f6-6f089ebe48d8" providerId="ADAL" clId="{6ECF36D1-8BFE-4C8A-B3D2-96178266F32C}" dt="2022-03-02T07:56:20.831" v="6138" actId="20577"/>
        <pc:sldMkLst>
          <pc:docMk/>
          <pc:sldMk cId="290619184" sldId="486"/>
        </pc:sldMkLst>
        <pc:spChg chg="mod">
          <ac:chgData name="Brunet, Robert" userId="d0d781c9-e5cd-4a18-94f6-6f089ebe48d8" providerId="ADAL" clId="{6ECF36D1-8BFE-4C8A-B3D2-96178266F32C}" dt="2022-03-02T07:36:54.992" v="5577" actId="20577"/>
          <ac:spMkLst>
            <pc:docMk/>
            <pc:sldMk cId="290619184" sldId="486"/>
            <ac:spMk id="4" creationId="{00000000-0000-0000-0000-000000000000}"/>
          </ac:spMkLst>
        </pc:spChg>
        <pc:spChg chg="mod">
          <ac:chgData name="Brunet, Robert" userId="d0d781c9-e5cd-4a18-94f6-6f089ebe48d8" providerId="ADAL" clId="{6ECF36D1-8BFE-4C8A-B3D2-96178266F32C}" dt="2022-03-02T07:38:15.236" v="5593" actId="20577"/>
          <ac:spMkLst>
            <pc:docMk/>
            <pc:sldMk cId="290619184" sldId="486"/>
            <ac:spMk id="5" creationId="{46CD636B-EE02-4570-9642-71D8ADB49307}"/>
          </ac:spMkLst>
        </pc:spChg>
        <pc:spChg chg="add mod">
          <ac:chgData name="Brunet, Robert" userId="d0d781c9-e5cd-4a18-94f6-6f089ebe48d8" providerId="ADAL" clId="{6ECF36D1-8BFE-4C8A-B3D2-96178266F32C}" dt="2022-03-02T07:56:20.831" v="6138" actId="20577"/>
          <ac:spMkLst>
            <pc:docMk/>
            <pc:sldMk cId="290619184" sldId="486"/>
            <ac:spMk id="6" creationId="{1823A75B-88BD-43A6-AA66-706F8C535FFA}"/>
          </ac:spMkLst>
        </pc:spChg>
      </pc:sldChg>
      <pc:sldChg chg="addSp modSp new mod ord">
        <pc:chgData name="Brunet, Robert" userId="d0d781c9-e5cd-4a18-94f6-6f089ebe48d8" providerId="ADAL" clId="{6ECF36D1-8BFE-4C8A-B3D2-96178266F32C}" dt="2022-03-02T07:54:40.755" v="6097" actId="1076"/>
        <pc:sldMkLst>
          <pc:docMk/>
          <pc:sldMk cId="522243404" sldId="487"/>
        </pc:sldMkLst>
        <pc:spChg chg="add mod">
          <ac:chgData name="Brunet, Robert" userId="d0d781c9-e5cd-4a18-94f6-6f089ebe48d8" providerId="ADAL" clId="{6ECF36D1-8BFE-4C8A-B3D2-96178266F32C}" dt="2022-03-02T07:54:40.755" v="6097" actId="1076"/>
          <ac:spMkLst>
            <pc:docMk/>
            <pc:sldMk cId="522243404" sldId="487"/>
            <ac:spMk id="2" creationId="{1D9D5064-86F1-42C0-90D8-522228E47250}"/>
          </ac:spMkLst>
        </pc:spChg>
        <pc:spChg chg="add mod">
          <ac:chgData name="Brunet, Robert" userId="d0d781c9-e5cd-4a18-94f6-6f089ebe48d8" providerId="ADAL" clId="{6ECF36D1-8BFE-4C8A-B3D2-96178266F32C}" dt="2022-03-02T07:54:33.452" v="6087" actId="20577"/>
          <ac:spMkLst>
            <pc:docMk/>
            <pc:sldMk cId="522243404" sldId="487"/>
            <ac:spMk id="3" creationId="{49D9E619-F98B-4D5E-9034-32A93C5EA204}"/>
          </ac:spMkLst>
        </pc:spChg>
      </pc:sldChg>
      <pc:sldChg chg="del">
        <pc:chgData name="Brunet, Robert" userId="d0d781c9-e5cd-4a18-94f6-6f089ebe48d8" providerId="ADAL" clId="{6ECF36D1-8BFE-4C8A-B3D2-96178266F32C}" dt="2022-03-02T07:46:09.449" v="5900" actId="2696"/>
        <pc:sldMkLst>
          <pc:docMk/>
          <pc:sldMk cId="3839050735" sldId="487"/>
        </pc:sldMkLst>
      </pc:sldChg>
      <pc:sldChg chg="modSp add mod ord">
        <pc:chgData name="Brunet, Robert" userId="d0d781c9-e5cd-4a18-94f6-6f089ebe48d8" providerId="ADAL" clId="{6ECF36D1-8BFE-4C8A-B3D2-96178266F32C}" dt="2022-03-02T08:00:42.659" v="6324" actId="20577"/>
        <pc:sldMkLst>
          <pc:docMk/>
          <pc:sldMk cId="4162821993" sldId="488"/>
        </pc:sldMkLst>
        <pc:spChg chg="mod">
          <ac:chgData name="Brunet, Robert" userId="d0d781c9-e5cd-4a18-94f6-6f089ebe48d8" providerId="ADAL" clId="{6ECF36D1-8BFE-4C8A-B3D2-96178266F32C}" dt="2022-03-02T08:00:42.659" v="6324" actId="20577"/>
          <ac:spMkLst>
            <pc:docMk/>
            <pc:sldMk cId="4162821993" sldId="488"/>
            <ac:spMk id="2" creationId="{1D9D5064-86F1-42C0-90D8-522228E47250}"/>
          </ac:spMkLst>
        </pc:spChg>
        <pc:spChg chg="mod">
          <ac:chgData name="Brunet, Robert" userId="d0d781c9-e5cd-4a18-94f6-6f089ebe48d8" providerId="ADAL" clId="{6ECF36D1-8BFE-4C8A-B3D2-96178266F32C}" dt="2022-03-02T07:54:59.485" v="6107" actId="20577"/>
          <ac:spMkLst>
            <pc:docMk/>
            <pc:sldMk cId="4162821993" sldId="488"/>
            <ac:spMk id="3" creationId="{49D9E619-F98B-4D5E-9034-32A93C5EA204}"/>
          </ac:spMkLst>
        </pc:spChg>
      </pc:sldChg>
      <pc:sldChg chg="modSp add mod">
        <pc:chgData name="Brunet, Robert" userId="d0d781c9-e5cd-4a18-94f6-6f089ebe48d8" providerId="ADAL" clId="{6ECF36D1-8BFE-4C8A-B3D2-96178266F32C}" dt="2022-03-02T07:56:29.390" v="6144" actId="20577"/>
        <pc:sldMkLst>
          <pc:docMk/>
          <pc:sldMk cId="101536352" sldId="489"/>
        </pc:sldMkLst>
        <pc:spChg chg="mod">
          <ac:chgData name="Brunet, Robert" userId="d0d781c9-e5cd-4a18-94f6-6f089ebe48d8" providerId="ADAL" clId="{6ECF36D1-8BFE-4C8A-B3D2-96178266F32C}" dt="2022-03-02T07:56:26.751" v="6143" actId="20577"/>
          <ac:spMkLst>
            <pc:docMk/>
            <pc:sldMk cId="101536352" sldId="489"/>
            <ac:spMk id="5" creationId="{46CD636B-EE02-4570-9642-71D8ADB49307}"/>
          </ac:spMkLst>
        </pc:spChg>
        <pc:spChg chg="mod">
          <ac:chgData name="Brunet, Robert" userId="d0d781c9-e5cd-4a18-94f6-6f089ebe48d8" providerId="ADAL" clId="{6ECF36D1-8BFE-4C8A-B3D2-96178266F32C}" dt="2022-03-02T07:56:29.390" v="6144" actId="20577"/>
          <ac:spMkLst>
            <pc:docMk/>
            <pc:sldMk cId="101536352" sldId="489"/>
            <ac:spMk id="6" creationId="{1823A75B-88BD-43A6-AA66-706F8C535FFA}"/>
          </ac:spMkLst>
        </pc:spChg>
      </pc:sldChg>
      <pc:sldChg chg="modSp add mod">
        <pc:chgData name="Brunet, Robert" userId="d0d781c9-e5cd-4a18-94f6-6f089ebe48d8" providerId="ADAL" clId="{6ECF36D1-8BFE-4C8A-B3D2-96178266F32C}" dt="2022-03-02T07:56:47.468" v="6163" actId="20577"/>
        <pc:sldMkLst>
          <pc:docMk/>
          <pc:sldMk cId="1327941967" sldId="490"/>
        </pc:sldMkLst>
        <pc:spChg chg="mod">
          <ac:chgData name="Brunet, Robert" userId="d0d781c9-e5cd-4a18-94f6-6f089ebe48d8" providerId="ADAL" clId="{6ECF36D1-8BFE-4C8A-B3D2-96178266F32C}" dt="2022-03-02T07:56:47.468" v="6163" actId="20577"/>
          <ac:spMkLst>
            <pc:docMk/>
            <pc:sldMk cId="1327941967" sldId="490"/>
            <ac:spMk id="5" creationId="{46CD636B-EE02-4570-9642-71D8ADB49307}"/>
          </ac:spMkLst>
        </pc:spChg>
      </pc:sldChg>
      <pc:sldChg chg="modSp add mod">
        <pc:chgData name="Brunet, Robert" userId="d0d781c9-e5cd-4a18-94f6-6f089ebe48d8" providerId="ADAL" clId="{6ECF36D1-8BFE-4C8A-B3D2-96178266F32C}" dt="2022-03-02T07:57:56.328" v="6199" actId="20577"/>
        <pc:sldMkLst>
          <pc:docMk/>
          <pc:sldMk cId="949742495" sldId="491"/>
        </pc:sldMkLst>
        <pc:spChg chg="mod">
          <ac:chgData name="Brunet, Robert" userId="d0d781c9-e5cd-4a18-94f6-6f089ebe48d8" providerId="ADAL" clId="{6ECF36D1-8BFE-4C8A-B3D2-96178266F32C}" dt="2022-03-02T07:57:56.328" v="6199" actId="20577"/>
          <ac:spMkLst>
            <pc:docMk/>
            <pc:sldMk cId="949742495" sldId="491"/>
            <ac:spMk id="4" creationId="{00000000-0000-0000-0000-000000000000}"/>
          </ac:spMkLst>
        </pc:spChg>
        <pc:spChg chg="mod">
          <ac:chgData name="Brunet, Robert" userId="d0d781c9-e5cd-4a18-94f6-6f089ebe48d8" providerId="ADAL" clId="{6ECF36D1-8BFE-4C8A-B3D2-96178266F32C}" dt="2022-03-02T07:57:02.074" v="6174" actId="20577"/>
          <ac:spMkLst>
            <pc:docMk/>
            <pc:sldMk cId="949742495" sldId="491"/>
            <ac:spMk id="5" creationId="{46CD636B-EE02-4570-9642-71D8ADB49307}"/>
          </ac:spMkLst>
        </pc:spChg>
      </pc:sldChg>
      <pc:sldChg chg="modSp add mod">
        <pc:chgData name="Brunet, Robert" userId="d0d781c9-e5cd-4a18-94f6-6f089ebe48d8" providerId="ADAL" clId="{6ECF36D1-8BFE-4C8A-B3D2-96178266F32C}" dt="2022-03-02T07:57:58.286" v="6200" actId="20577"/>
        <pc:sldMkLst>
          <pc:docMk/>
          <pc:sldMk cId="2237087522" sldId="492"/>
        </pc:sldMkLst>
        <pc:spChg chg="mod">
          <ac:chgData name="Brunet, Robert" userId="d0d781c9-e5cd-4a18-94f6-6f089ebe48d8" providerId="ADAL" clId="{6ECF36D1-8BFE-4C8A-B3D2-96178266F32C}" dt="2022-03-02T07:57:58.286" v="6200" actId="20577"/>
          <ac:spMkLst>
            <pc:docMk/>
            <pc:sldMk cId="2237087522" sldId="492"/>
            <ac:spMk id="4" creationId="{00000000-0000-0000-0000-000000000000}"/>
          </ac:spMkLst>
        </pc:spChg>
      </pc:sldChg>
      <pc:sldChg chg="modSp add mod ord">
        <pc:chgData name="Brunet, Robert" userId="d0d781c9-e5cd-4a18-94f6-6f089ebe48d8" providerId="ADAL" clId="{6ECF36D1-8BFE-4C8A-B3D2-96178266F32C}" dt="2022-03-02T07:57:53.796" v="6198" actId="20577"/>
        <pc:sldMkLst>
          <pc:docMk/>
          <pc:sldMk cId="1084568278" sldId="493"/>
        </pc:sldMkLst>
        <pc:spChg chg="mod">
          <ac:chgData name="Brunet, Robert" userId="d0d781c9-e5cd-4a18-94f6-6f089ebe48d8" providerId="ADAL" clId="{6ECF36D1-8BFE-4C8A-B3D2-96178266F32C}" dt="2022-03-02T07:57:53.796" v="6198" actId="20577"/>
          <ac:spMkLst>
            <pc:docMk/>
            <pc:sldMk cId="1084568278" sldId="493"/>
            <ac:spMk id="4" creationId="{00000000-0000-0000-0000-000000000000}"/>
          </ac:spMkLst>
        </pc:spChg>
      </pc:sldChg>
      <pc:sldChg chg="modSp add mod">
        <pc:chgData name="Brunet, Robert" userId="d0d781c9-e5cd-4a18-94f6-6f089ebe48d8" providerId="ADAL" clId="{6ECF36D1-8BFE-4C8A-B3D2-96178266F32C}" dt="2022-03-02T07:58:55.899" v="6215" actId="20577"/>
        <pc:sldMkLst>
          <pc:docMk/>
          <pc:sldMk cId="648590707" sldId="494"/>
        </pc:sldMkLst>
        <pc:spChg chg="mod">
          <ac:chgData name="Brunet, Robert" userId="d0d781c9-e5cd-4a18-94f6-6f089ebe48d8" providerId="ADAL" clId="{6ECF36D1-8BFE-4C8A-B3D2-96178266F32C}" dt="2022-03-02T07:58:55.899" v="6215" actId="20577"/>
          <ac:spMkLst>
            <pc:docMk/>
            <pc:sldMk cId="648590707" sldId="494"/>
            <ac:spMk id="5" creationId="{46CD636B-EE02-4570-9642-71D8ADB49307}"/>
          </ac:spMkLst>
        </pc:spChg>
      </pc:sldChg>
      <pc:sldChg chg="modSp add mod ord">
        <pc:chgData name="Brunet, Robert" userId="d0d781c9-e5cd-4a18-94f6-6f089ebe48d8" providerId="ADAL" clId="{6ECF36D1-8BFE-4C8A-B3D2-96178266F32C}" dt="2022-03-02T07:59:19.239" v="6230" actId="20577"/>
        <pc:sldMkLst>
          <pc:docMk/>
          <pc:sldMk cId="2859385929" sldId="495"/>
        </pc:sldMkLst>
        <pc:spChg chg="mod">
          <ac:chgData name="Brunet, Robert" userId="d0d781c9-e5cd-4a18-94f6-6f089ebe48d8" providerId="ADAL" clId="{6ECF36D1-8BFE-4C8A-B3D2-96178266F32C}" dt="2022-03-02T07:59:19.239" v="6230" actId="20577"/>
          <ac:spMkLst>
            <pc:docMk/>
            <pc:sldMk cId="2859385929" sldId="495"/>
            <ac:spMk id="4" creationId="{00000000-0000-0000-0000-000000000000}"/>
          </ac:spMkLst>
        </pc:spChg>
      </pc:sldChg>
      <pc:sldChg chg="add">
        <pc:chgData name="Brunet, Robert" userId="d0d781c9-e5cd-4a18-94f6-6f089ebe48d8" providerId="ADAL" clId="{6ECF36D1-8BFE-4C8A-B3D2-96178266F32C}" dt="2022-03-02T07:59:31.925" v="6231" actId="2890"/>
        <pc:sldMkLst>
          <pc:docMk/>
          <pc:sldMk cId="30847577" sldId="496"/>
        </pc:sldMkLst>
      </pc:sldChg>
      <pc:sldChg chg="add">
        <pc:chgData name="Brunet, Robert" userId="d0d781c9-e5cd-4a18-94f6-6f089ebe48d8" providerId="ADAL" clId="{6ECF36D1-8BFE-4C8A-B3D2-96178266F32C}" dt="2022-03-02T07:59:33.831" v="6232" actId="2890"/>
        <pc:sldMkLst>
          <pc:docMk/>
          <pc:sldMk cId="1068312026" sldId="497"/>
        </pc:sldMkLst>
      </pc:sldChg>
      <pc:sldChg chg="modSp add mod ord">
        <pc:chgData name="Brunet, Robert" userId="d0d781c9-e5cd-4a18-94f6-6f089ebe48d8" providerId="ADAL" clId="{6ECF36D1-8BFE-4C8A-B3D2-96178266F32C}" dt="2022-03-02T08:24:21.494" v="6988" actId="20577"/>
        <pc:sldMkLst>
          <pc:docMk/>
          <pc:sldMk cId="3222463670" sldId="498"/>
        </pc:sldMkLst>
        <pc:spChg chg="mod">
          <ac:chgData name="Brunet, Robert" userId="d0d781c9-e5cd-4a18-94f6-6f089ebe48d8" providerId="ADAL" clId="{6ECF36D1-8BFE-4C8A-B3D2-96178266F32C}" dt="2022-03-02T08:24:21.494" v="6988" actId="20577"/>
          <ac:spMkLst>
            <pc:docMk/>
            <pc:sldMk cId="3222463670" sldId="498"/>
            <ac:spMk id="2" creationId="{1D9D5064-86F1-42C0-90D8-522228E47250}"/>
          </ac:spMkLst>
        </pc:spChg>
        <pc:spChg chg="mod">
          <ac:chgData name="Brunet, Robert" userId="d0d781c9-e5cd-4a18-94f6-6f089ebe48d8" providerId="ADAL" clId="{6ECF36D1-8BFE-4C8A-B3D2-96178266F32C}" dt="2022-03-02T08:21:32.450" v="6788" actId="20577"/>
          <ac:spMkLst>
            <pc:docMk/>
            <pc:sldMk cId="3222463670" sldId="498"/>
            <ac:spMk id="3" creationId="{49D9E619-F98B-4D5E-9034-32A93C5EA204}"/>
          </ac:spMkLst>
        </pc:spChg>
      </pc:sldChg>
      <pc:sldChg chg="modSp add mod">
        <pc:chgData name="Brunet, Robert" userId="d0d781c9-e5cd-4a18-94f6-6f089ebe48d8" providerId="ADAL" clId="{6ECF36D1-8BFE-4C8A-B3D2-96178266F32C}" dt="2022-03-02T08:24:56.885" v="7001" actId="20577"/>
        <pc:sldMkLst>
          <pc:docMk/>
          <pc:sldMk cId="4022196126" sldId="499"/>
        </pc:sldMkLst>
        <pc:spChg chg="mod">
          <ac:chgData name="Brunet, Robert" userId="d0d781c9-e5cd-4a18-94f6-6f089ebe48d8" providerId="ADAL" clId="{6ECF36D1-8BFE-4C8A-B3D2-96178266F32C}" dt="2022-03-02T08:24:56.885" v="7001" actId="20577"/>
          <ac:spMkLst>
            <pc:docMk/>
            <pc:sldMk cId="4022196126" sldId="499"/>
            <ac:spMk id="4" creationId="{00000000-0000-0000-0000-000000000000}"/>
          </ac:spMkLst>
        </pc:spChg>
      </pc:sldChg>
      <pc:sldChg chg="modSp add mod">
        <pc:chgData name="Brunet, Robert" userId="d0d781c9-e5cd-4a18-94f6-6f089ebe48d8" providerId="ADAL" clId="{6ECF36D1-8BFE-4C8A-B3D2-96178266F32C}" dt="2022-03-02T08:25:34.123" v="7023" actId="20577"/>
        <pc:sldMkLst>
          <pc:docMk/>
          <pc:sldMk cId="2167415679" sldId="500"/>
        </pc:sldMkLst>
        <pc:spChg chg="mod">
          <ac:chgData name="Brunet, Robert" userId="d0d781c9-e5cd-4a18-94f6-6f089ebe48d8" providerId="ADAL" clId="{6ECF36D1-8BFE-4C8A-B3D2-96178266F32C}" dt="2022-03-02T08:25:34.123" v="7023" actId="20577"/>
          <ac:spMkLst>
            <pc:docMk/>
            <pc:sldMk cId="2167415679" sldId="500"/>
            <ac:spMk id="4" creationId="{00000000-0000-0000-0000-000000000000}"/>
          </ac:spMkLst>
        </pc:spChg>
      </pc:sldChg>
      <pc:sldChg chg="modSp add mod">
        <pc:chgData name="Brunet, Robert" userId="d0d781c9-e5cd-4a18-94f6-6f089ebe48d8" providerId="ADAL" clId="{6ECF36D1-8BFE-4C8A-B3D2-96178266F32C}" dt="2022-03-02T08:30:37.286" v="7070" actId="20577"/>
        <pc:sldMkLst>
          <pc:docMk/>
          <pc:sldMk cId="790148077" sldId="501"/>
        </pc:sldMkLst>
        <pc:spChg chg="mod">
          <ac:chgData name="Brunet, Robert" userId="d0d781c9-e5cd-4a18-94f6-6f089ebe48d8" providerId="ADAL" clId="{6ECF36D1-8BFE-4C8A-B3D2-96178266F32C}" dt="2022-03-02T08:30:37.286" v="7070" actId="20577"/>
          <ac:spMkLst>
            <pc:docMk/>
            <pc:sldMk cId="790148077" sldId="501"/>
            <ac:spMk id="4" creationId="{00000000-0000-0000-0000-000000000000}"/>
          </ac:spMkLst>
        </pc:spChg>
      </pc:sldChg>
      <pc:sldChg chg="modSp add mod">
        <pc:chgData name="Brunet, Robert" userId="d0d781c9-e5cd-4a18-94f6-6f089ebe48d8" providerId="ADAL" clId="{6ECF36D1-8BFE-4C8A-B3D2-96178266F32C}" dt="2022-03-02T08:30:49.247" v="7089" actId="20577"/>
        <pc:sldMkLst>
          <pc:docMk/>
          <pc:sldMk cId="2085647178" sldId="502"/>
        </pc:sldMkLst>
        <pc:spChg chg="mod">
          <ac:chgData name="Brunet, Robert" userId="d0d781c9-e5cd-4a18-94f6-6f089ebe48d8" providerId="ADAL" clId="{6ECF36D1-8BFE-4C8A-B3D2-96178266F32C}" dt="2022-03-02T08:30:49.247" v="7089" actId="20577"/>
          <ac:spMkLst>
            <pc:docMk/>
            <pc:sldMk cId="2085647178" sldId="502"/>
            <ac:spMk id="4" creationId="{00000000-0000-0000-0000-000000000000}"/>
          </ac:spMkLst>
        </pc:spChg>
      </pc:sldChg>
      <pc:sldChg chg="modSp add mod">
        <pc:chgData name="Brunet, Robert" userId="d0d781c9-e5cd-4a18-94f6-6f089ebe48d8" providerId="ADAL" clId="{6ECF36D1-8BFE-4C8A-B3D2-96178266F32C}" dt="2022-03-02T08:31:02.148" v="7110" actId="20577"/>
        <pc:sldMkLst>
          <pc:docMk/>
          <pc:sldMk cId="193559017" sldId="503"/>
        </pc:sldMkLst>
        <pc:spChg chg="mod">
          <ac:chgData name="Brunet, Robert" userId="d0d781c9-e5cd-4a18-94f6-6f089ebe48d8" providerId="ADAL" clId="{6ECF36D1-8BFE-4C8A-B3D2-96178266F32C}" dt="2022-03-02T08:31:02.148" v="7110" actId="20577"/>
          <ac:spMkLst>
            <pc:docMk/>
            <pc:sldMk cId="193559017" sldId="503"/>
            <ac:spMk id="4" creationId="{00000000-0000-0000-0000-000000000000}"/>
          </ac:spMkLst>
        </pc:spChg>
      </pc:sldChg>
      <pc:sldChg chg="modSp add mod">
        <pc:chgData name="Brunet, Robert" userId="d0d781c9-e5cd-4a18-94f6-6f089ebe48d8" providerId="ADAL" clId="{6ECF36D1-8BFE-4C8A-B3D2-96178266F32C}" dt="2022-03-02T08:31:09.982" v="7119" actId="20577"/>
        <pc:sldMkLst>
          <pc:docMk/>
          <pc:sldMk cId="1693124440" sldId="504"/>
        </pc:sldMkLst>
        <pc:spChg chg="mod">
          <ac:chgData name="Brunet, Robert" userId="d0d781c9-e5cd-4a18-94f6-6f089ebe48d8" providerId="ADAL" clId="{6ECF36D1-8BFE-4C8A-B3D2-96178266F32C}" dt="2022-03-02T08:31:09.982" v="7119" actId="20577"/>
          <ac:spMkLst>
            <pc:docMk/>
            <pc:sldMk cId="1693124440" sldId="504"/>
            <ac:spMk id="4" creationId="{00000000-0000-0000-0000-000000000000}"/>
          </ac:spMkLst>
        </pc:spChg>
      </pc:sldChg>
      <pc:sldChg chg="modSp add mod">
        <pc:chgData name="Brunet, Robert" userId="d0d781c9-e5cd-4a18-94f6-6f089ebe48d8" providerId="ADAL" clId="{6ECF36D1-8BFE-4C8A-B3D2-96178266F32C}" dt="2022-03-02T08:31:21.538" v="7142" actId="20577"/>
        <pc:sldMkLst>
          <pc:docMk/>
          <pc:sldMk cId="1179168128" sldId="505"/>
        </pc:sldMkLst>
        <pc:spChg chg="mod">
          <ac:chgData name="Brunet, Robert" userId="d0d781c9-e5cd-4a18-94f6-6f089ebe48d8" providerId="ADAL" clId="{6ECF36D1-8BFE-4C8A-B3D2-96178266F32C}" dt="2022-03-02T08:31:21.538" v="7142" actId="20577"/>
          <ac:spMkLst>
            <pc:docMk/>
            <pc:sldMk cId="1179168128" sldId="505"/>
            <ac:spMk id="4" creationId="{00000000-0000-0000-0000-000000000000}"/>
          </ac:spMkLst>
        </pc:spChg>
      </pc:sldChg>
      <pc:sldChg chg="addSp delSp modSp add mod ord">
        <pc:chgData name="Brunet, Robert" userId="d0d781c9-e5cd-4a18-94f6-6f089ebe48d8" providerId="ADAL" clId="{6ECF36D1-8BFE-4C8A-B3D2-96178266F32C}" dt="2022-03-02T08:37:25.219" v="7184" actId="20577"/>
        <pc:sldMkLst>
          <pc:docMk/>
          <pc:sldMk cId="4051578524" sldId="506"/>
        </pc:sldMkLst>
        <pc:spChg chg="del">
          <ac:chgData name="Brunet, Robert" userId="d0d781c9-e5cd-4a18-94f6-6f089ebe48d8" providerId="ADAL" clId="{6ECF36D1-8BFE-4C8A-B3D2-96178266F32C}" dt="2022-03-02T08:31:38.179" v="7147" actId="478"/>
          <ac:spMkLst>
            <pc:docMk/>
            <pc:sldMk cId="4051578524" sldId="506"/>
            <ac:spMk id="2" creationId="{6EF9FD37-1770-45F9-A0A5-1E18541BEE50}"/>
          </ac:spMkLst>
        </pc:spChg>
        <pc:spChg chg="add mod">
          <ac:chgData name="Brunet, Robert" userId="d0d781c9-e5cd-4a18-94f6-6f089ebe48d8" providerId="ADAL" clId="{6ECF36D1-8BFE-4C8A-B3D2-96178266F32C}" dt="2022-03-02T08:37:25.219" v="7184" actId="20577"/>
          <ac:spMkLst>
            <pc:docMk/>
            <pc:sldMk cId="4051578524" sldId="506"/>
            <ac:spMk id="11" creationId="{F5F831EC-1FD6-467E-A796-902CEA5C7982}"/>
          </ac:spMkLst>
        </pc:spChg>
        <pc:graphicFrameChg chg="del">
          <ac:chgData name="Brunet, Robert" userId="d0d781c9-e5cd-4a18-94f6-6f089ebe48d8" providerId="ADAL" clId="{6ECF36D1-8BFE-4C8A-B3D2-96178266F32C}" dt="2022-03-02T08:31:35.179" v="7146" actId="478"/>
          <ac:graphicFrameMkLst>
            <pc:docMk/>
            <pc:sldMk cId="4051578524" sldId="506"/>
            <ac:graphicFrameMk id="3" creationId="{85A871D8-DAC9-4559-8F53-A764215A584D}"/>
          </ac:graphicFrameMkLst>
        </pc:graphicFrameChg>
        <pc:picChg chg="del">
          <ac:chgData name="Brunet, Robert" userId="d0d781c9-e5cd-4a18-94f6-6f089ebe48d8" providerId="ADAL" clId="{6ECF36D1-8BFE-4C8A-B3D2-96178266F32C}" dt="2022-03-02T08:31:38.179" v="7147" actId="478"/>
          <ac:picMkLst>
            <pc:docMk/>
            <pc:sldMk cId="4051578524" sldId="506"/>
            <ac:picMk id="1026" creationId="{FA288820-409A-4ABE-BC11-BD400DC88D62}"/>
          </ac:picMkLst>
        </pc:picChg>
        <pc:picChg chg="del">
          <ac:chgData name="Brunet, Robert" userId="d0d781c9-e5cd-4a18-94f6-6f089ebe48d8" providerId="ADAL" clId="{6ECF36D1-8BFE-4C8A-B3D2-96178266F32C}" dt="2022-03-02T08:31:38.179" v="7147" actId="478"/>
          <ac:picMkLst>
            <pc:docMk/>
            <pc:sldMk cId="4051578524" sldId="506"/>
            <ac:picMk id="1028" creationId="{519F4D56-2D02-425A-8A8E-1949775953D9}"/>
          </ac:picMkLst>
        </pc:picChg>
        <pc:picChg chg="del">
          <ac:chgData name="Brunet, Robert" userId="d0d781c9-e5cd-4a18-94f6-6f089ebe48d8" providerId="ADAL" clId="{6ECF36D1-8BFE-4C8A-B3D2-96178266F32C}" dt="2022-03-02T08:31:38.179" v="7147" actId="478"/>
          <ac:picMkLst>
            <pc:docMk/>
            <pc:sldMk cId="4051578524" sldId="506"/>
            <ac:picMk id="1030" creationId="{B6EBD741-8BDF-4097-9060-53D148954692}"/>
          </ac:picMkLst>
        </pc:picChg>
        <pc:picChg chg="del">
          <ac:chgData name="Brunet, Robert" userId="d0d781c9-e5cd-4a18-94f6-6f089ebe48d8" providerId="ADAL" clId="{6ECF36D1-8BFE-4C8A-B3D2-96178266F32C}" dt="2022-03-02T08:31:38.179" v="7147" actId="478"/>
          <ac:picMkLst>
            <pc:docMk/>
            <pc:sldMk cId="4051578524" sldId="506"/>
            <ac:picMk id="1034" creationId="{D77BF141-7EBF-41F2-949B-83B3C7905184}"/>
          </ac:picMkLst>
        </pc:picChg>
        <pc:picChg chg="del">
          <ac:chgData name="Brunet, Robert" userId="d0d781c9-e5cd-4a18-94f6-6f089ebe48d8" providerId="ADAL" clId="{6ECF36D1-8BFE-4C8A-B3D2-96178266F32C}" dt="2022-03-02T08:31:38.179" v="7147" actId="478"/>
          <ac:picMkLst>
            <pc:docMk/>
            <pc:sldMk cId="4051578524" sldId="506"/>
            <ac:picMk id="1036" creationId="{1C83DAC9-F87F-4DF8-8B3A-6180A293CB8F}"/>
          </ac:picMkLst>
        </pc:picChg>
        <pc:picChg chg="del">
          <ac:chgData name="Brunet, Robert" userId="d0d781c9-e5cd-4a18-94f6-6f089ebe48d8" providerId="ADAL" clId="{6ECF36D1-8BFE-4C8A-B3D2-96178266F32C}" dt="2022-03-02T08:31:38.179" v="7147" actId="478"/>
          <ac:picMkLst>
            <pc:docMk/>
            <pc:sldMk cId="4051578524" sldId="506"/>
            <ac:picMk id="1038" creationId="{03F467CE-6379-497E-A807-30DFEA589541}"/>
          </ac:picMkLst>
        </pc:picChg>
        <pc:picChg chg="add del mod">
          <ac:chgData name="Brunet, Robert" userId="d0d781c9-e5cd-4a18-94f6-6f089ebe48d8" providerId="ADAL" clId="{6ECF36D1-8BFE-4C8A-B3D2-96178266F32C}" dt="2022-03-02T08:36:06.705" v="7176" actId="478"/>
          <ac:picMkLst>
            <pc:docMk/>
            <pc:sldMk cId="4051578524" sldId="506"/>
            <ac:picMk id="4098" creationId="{3EE644D0-B408-4BAC-B13B-8C244C6F90A5}"/>
          </ac:picMkLst>
        </pc:picChg>
      </pc:sldChg>
      <pc:sldChg chg="modSp add del mod ord">
        <pc:chgData name="Brunet, Robert" userId="d0d781c9-e5cd-4a18-94f6-6f089ebe48d8" providerId="ADAL" clId="{6ECF36D1-8BFE-4C8A-B3D2-96178266F32C}" dt="2022-03-02T08:37:05.176" v="7183" actId="2696"/>
        <pc:sldMkLst>
          <pc:docMk/>
          <pc:sldMk cId="4813143" sldId="507"/>
        </pc:sldMkLst>
        <pc:spChg chg="mod">
          <ac:chgData name="Brunet, Robert" userId="d0d781c9-e5cd-4a18-94f6-6f089ebe48d8" providerId="ADAL" clId="{6ECF36D1-8BFE-4C8A-B3D2-96178266F32C}" dt="2022-03-02T08:36:25.874" v="7180" actId="20577"/>
          <ac:spMkLst>
            <pc:docMk/>
            <pc:sldMk cId="4813143" sldId="507"/>
            <ac:spMk id="11" creationId="{F5F831EC-1FD6-467E-A796-902CEA5C7982}"/>
          </ac:spMkLst>
        </pc:spChg>
      </pc:sldChg>
      <pc:sldChg chg="modSp add mod ord">
        <pc:chgData name="Brunet, Robert" userId="d0d781c9-e5cd-4a18-94f6-6f089ebe48d8" providerId="ADAL" clId="{6ECF36D1-8BFE-4C8A-B3D2-96178266F32C}" dt="2022-03-02T08:41:50.242" v="7286" actId="20577"/>
        <pc:sldMkLst>
          <pc:docMk/>
          <pc:sldMk cId="2227499064" sldId="507"/>
        </pc:sldMkLst>
        <pc:spChg chg="mod">
          <ac:chgData name="Brunet, Robert" userId="d0d781c9-e5cd-4a18-94f6-6f089ebe48d8" providerId="ADAL" clId="{6ECF36D1-8BFE-4C8A-B3D2-96178266F32C}" dt="2022-03-02T08:41:50.242" v="7286" actId="20577"/>
          <ac:spMkLst>
            <pc:docMk/>
            <pc:sldMk cId="2227499064" sldId="507"/>
            <ac:spMk id="2" creationId="{1D9D5064-86F1-42C0-90D8-522228E47250}"/>
          </ac:spMkLst>
        </pc:spChg>
        <pc:spChg chg="mod">
          <ac:chgData name="Brunet, Robert" userId="d0d781c9-e5cd-4a18-94f6-6f089ebe48d8" providerId="ADAL" clId="{6ECF36D1-8BFE-4C8A-B3D2-96178266F32C}" dt="2022-03-02T08:39:43.440" v="7199" actId="20577"/>
          <ac:spMkLst>
            <pc:docMk/>
            <pc:sldMk cId="2227499064" sldId="507"/>
            <ac:spMk id="3" creationId="{49D9E619-F98B-4D5E-9034-32A93C5EA204}"/>
          </ac:spMkLst>
        </pc:spChg>
      </pc:sldChg>
      <pc:sldChg chg="modSp add mod ord">
        <pc:chgData name="Brunet, Robert" userId="d0d781c9-e5cd-4a18-94f6-6f089ebe48d8" providerId="ADAL" clId="{6ECF36D1-8BFE-4C8A-B3D2-96178266F32C}" dt="2022-03-02T08:43:08.452" v="7304" actId="20577"/>
        <pc:sldMkLst>
          <pc:docMk/>
          <pc:sldMk cId="1526366442" sldId="508"/>
        </pc:sldMkLst>
        <pc:spChg chg="mod">
          <ac:chgData name="Brunet, Robert" userId="d0d781c9-e5cd-4a18-94f6-6f089ebe48d8" providerId="ADAL" clId="{6ECF36D1-8BFE-4C8A-B3D2-96178266F32C}" dt="2022-03-02T08:43:08.452" v="7304" actId="20577"/>
          <ac:spMkLst>
            <pc:docMk/>
            <pc:sldMk cId="1526366442" sldId="508"/>
            <ac:spMk id="4" creationId="{00000000-0000-0000-0000-000000000000}"/>
          </ac:spMkLst>
        </pc:spChg>
      </pc:sldChg>
      <pc:sldChg chg="modSp add mod">
        <pc:chgData name="Brunet, Robert" userId="d0d781c9-e5cd-4a18-94f6-6f089ebe48d8" providerId="ADAL" clId="{6ECF36D1-8BFE-4C8A-B3D2-96178266F32C}" dt="2022-03-02T08:43:17.929" v="7318" actId="20577"/>
        <pc:sldMkLst>
          <pc:docMk/>
          <pc:sldMk cId="2946940841" sldId="509"/>
        </pc:sldMkLst>
        <pc:spChg chg="mod">
          <ac:chgData name="Brunet, Robert" userId="d0d781c9-e5cd-4a18-94f6-6f089ebe48d8" providerId="ADAL" clId="{6ECF36D1-8BFE-4C8A-B3D2-96178266F32C}" dt="2022-03-02T08:43:17.929" v="7318" actId="20577"/>
          <ac:spMkLst>
            <pc:docMk/>
            <pc:sldMk cId="2946940841" sldId="509"/>
            <ac:spMk id="4" creationId="{00000000-0000-0000-0000-000000000000}"/>
          </ac:spMkLst>
        </pc:spChg>
      </pc:sldChg>
      <pc:sldChg chg="modSp add mod">
        <pc:chgData name="Brunet, Robert" userId="d0d781c9-e5cd-4a18-94f6-6f089ebe48d8" providerId="ADAL" clId="{6ECF36D1-8BFE-4C8A-B3D2-96178266F32C}" dt="2022-03-02T08:43:26.825" v="7332" actId="20577"/>
        <pc:sldMkLst>
          <pc:docMk/>
          <pc:sldMk cId="2709407248" sldId="510"/>
        </pc:sldMkLst>
        <pc:spChg chg="mod">
          <ac:chgData name="Brunet, Robert" userId="d0d781c9-e5cd-4a18-94f6-6f089ebe48d8" providerId="ADAL" clId="{6ECF36D1-8BFE-4C8A-B3D2-96178266F32C}" dt="2022-03-02T08:43:26.825" v="7332" actId="20577"/>
          <ac:spMkLst>
            <pc:docMk/>
            <pc:sldMk cId="2709407248" sldId="510"/>
            <ac:spMk id="4" creationId="{00000000-0000-0000-0000-000000000000}"/>
          </ac:spMkLst>
        </pc:spChg>
      </pc:sldChg>
      <pc:sldChg chg="modSp add mod">
        <pc:chgData name="Brunet, Robert" userId="d0d781c9-e5cd-4a18-94f6-6f089ebe48d8" providerId="ADAL" clId="{6ECF36D1-8BFE-4C8A-B3D2-96178266F32C}" dt="2022-03-02T08:43:35.860" v="7347" actId="20577"/>
        <pc:sldMkLst>
          <pc:docMk/>
          <pc:sldMk cId="911054369" sldId="511"/>
        </pc:sldMkLst>
        <pc:spChg chg="mod">
          <ac:chgData name="Brunet, Robert" userId="d0d781c9-e5cd-4a18-94f6-6f089ebe48d8" providerId="ADAL" clId="{6ECF36D1-8BFE-4C8A-B3D2-96178266F32C}" dt="2022-03-02T08:43:35.860" v="7347" actId="20577"/>
          <ac:spMkLst>
            <pc:docMk/>
            <pc:sldMk cId="911054369" sldId="511"/>
            <ac:spMk id="4" creationId="{00000000-0000-0000-0000-000000000000}"/>
          </ac:spMkLst>
        </pc:spChg>
      </pc:sldChg>
      <pc:sldChg chg="modSp add mod">
        <pc:chgData name="Brunet, Robert" userId="d0d781c9-e5cd-4a18-94f6-6f089ebe48d8" providerId="ADAL" clId="{6ECF36D1-8BFE-4C8A-B3D2-96178266F32C}" dt="2022-03-02T08:43:43.232" v="7357" actId="20577"/>
        <pc:sldMkLst>
          <pc:docMk/>
          <pc:sldMk cId="227208292" sldId="512"/>
        </pc:sldMkLst>
        <pc:spChg chg="mod">
          <ac:chgData name="Brunet, Robert" userId="d0d781c9-e5cd-4a18-94f6-6f089ebe48d8" providerId="ADAL" clId="{6ECF36D1-8BFE-4C8A-B3D2-96178266F32C}" dt="2022-03-02T08:43:43.232" v="7357" actId="20577"/>
          <ac:spMkLst>
            <pc:docMk/>
            <pc:sldMk cId="227208292" sldId="512"/>
            <ac:spMk id="4" creationId="{00000000-0000-0000-0000-000000000000}"/>
          </ac:spMkLst>
        </pc:spChg>
      </pc:sldChg>
      <pc:sldChg chg="add del">
        <pc:chgData name="Brunet, Robert" userId="d0d781c9-e5cd-4a18-94f6-6f089ebe48d8" providerId="ADAL" clId="{6ECF36D1-8BFE-4C8A-B3D2-96178266F32C}" dt="2022-03-02T08:42:00.187" v="7287" actId="2696"/>
        <pc:sldMkLst>
          <pc:docMk/>
          <pc:sldMk cId="246051466" sldId="513"/>
        </pc:sldMkLst>
      </pc:sldChg>
      <pc:sldChg chg="modSp add mod">
        <pc:chgData name="Brunet, Robert" userId="d0d781c9-e5cd-4a18-94f6-6f089ebe48d8" providerId="ADAL" clId="{6ECF36D1-8BFE-4C8A-B3D2-96178266F32C}" dt="2022-03-02T12:04:26.622" v="8212"/>
        <pc:sldMkLst>
          <pc:docMk/>
          <pc:sldMk cId="2023858121" sldId="513"/>
        </pc:sldMkLst>
        <pc:spChg chg="mod">
          <ac:chgData name="Brunet, Robert" userId="d0d781c9-e5cd-4a18-94f6-6f089ebe48d8" providerId="ADAL" clId="{6ECF36D1-8BFE-4C8A-B3D2-96178266F32C}" dt="2022-03-02T12:04:14.757" v="8211" actId="20577"/>
          <ac:spMkLst>
            <pc:docMk/>
            <pc:sldMk cId="2023858121" sldId="513"/>
            <ac:spMk id="5" creationId="{E91F30DD-E44A-4334-ADA4-05200D18F179}"/>
          </ac:spMkLst>
        </pc:spChg>
        <pc:spChg chg="mod">
          <ac:chgData name="Brunet, Robert" userId="d0d781c9-e5cd-4a18-94f6-6f089ebe48d8" providerId="ADAL" clId="{6ECF36D1-8BFE-4C8A-B3D2-96178266F32C}" dt="2022-03-02T12:04:26.622" v="8212"/>
          <ac:spMkLst>
            <pc:docMk/>
            <pc:sldMk cId="2023858121" sldId="513"/>
            <ac:spMk id="7" creationId="{6C57F003-FEB9-45A9-9ED0-2036B0706269}"/>
          </ac:spMkLst>
        </pc:spChg>
      </pc:sldChg>
      <pc:sldChg chg="addSp modSp new mod ord">
        <pc:chgData name="Brunet, Robert" userId="d0d781c9-e5cd-4a18-94f6-6f089ebe48d8" providerId="ADAL" clId="{6ECF36D1-8BFE-4C8A-B3D2-96178266F32C}" dt="2022-03-02T16:34:37.544" v="8333" actId="1076"/>
        <pc:sldMkLst>
          <pc:docMk/>
          <pc:sldMk cId="1411231285" sldId="514"/>
        </pc:sldMkLst>
        <pc:spChg chg="add mod">
          <ac:chgData name="Brunet, Robert" userId="d0d781c9-e5cd-4a18-94f6-6f089ebe48d8" providerId="ADAL" clId="{6ECF36D1-8BFE-4C8A-B3D2-96178266F32C}" dt="2022-03-02T16:34:37.544" v="8333" actId="1076"/>
          <ac:spMkLst>
            <pc:docMk/>
            <pc:sldMk cId="1411231285" sldId="514"/>
            <ac:spMk id="3" creationId="{A9E01924-07A7-49B9-BD62-173BD743476B}"/>
          </ac:spMkLst>
        </pc:spChg>
        <pc:picChg chg="add mod">
          <ac:chgData name="Brunet, Robert" userId="d0d781c9-e5cd-4a18-94f6-6f089ebe48d8" providerId="ADAL" clId="{6ECF36D1-8BFE-4C8A-B3D2-96178266F32C}" dt="2022-03-02T16:33:11.840" v="8253" actId="692"/>
          <ac:picMkLst>
            <pc:docMk/>
            <pc:sldMk cId="1411231285" sldId="514"/>
            <ac:picMk id="1026" creationId="{3F60F517-9DCF-44E4-82F0-772DB035B080}"/>
          </ac:picMkLst>
        </pc:picChg>
      </pc:sldChg>
      <pc:sldChg chg="add del">
        <pc:chgData name="Brunet, Robert" userId="d0d781c9-e5cd-4a18-94f6-6f089ebe48d8" providerId="ADAL" clId="{6ECF36D1-8BFE-4C8A-B3D2-96178266F32C}" dt="2022-03-02T08:42:02.244" v="7288" actId="2696"/>
        <pc:sldMkLst>
          <pc:docMk/>
          <pc:sldMk cId="3572261719" sldId="514"/>
        </pc:sldMkLst>
      </pc:sldChg>
      <pc:sldChg chg="addSp modSp add mod">
        <pc:chgData name="Brunet, Robert" userId="d0d781c9-e5cd-4a18-94f6-6f089ebe48d8" providerId="ADAL" clId="{6ECF36D1-8BFE-4C8A-B3D2-96178266F32C}" dt="2022-03-03T08:04:00.833" v="9566" actId="313"/>
        <pc:sldMkLst>
          <pc:docMk/>
          <pc:sldMk cId="3850753481" sldId="515"/>
        </pc:sldMkLst>
        <pc:spChg chg="mod">
          <ac:chgData name="Brunet, Robert" userId="d0d781c9-e5cd-4a18-94f6-6f089ebe48d8" providerId="ADAL" clId="{6ECF36D1-8BFE-4C8A-B3D2-96178266F32C}" dt="2022-03-03T06:29:28.211" v="8494" actId="20577"/>
          <ac:spMkLst>
            <pc:docMk/>
            <pc:sldMk cId="3850753481" sldId="515"/>
            <ac:spMk id="5" creationId="{46CD636B-EE02-4570-9642-71D8ADB49307}"/>
          </ac:spMkLst>
        </pc:spChg>
        <pc:spChg chg="mod">
          <ac:chgData name="Brunet, Robert" userId="d0d781c9-e5cd-4a18-94f6-6f089ebe48d8" providerId="ADAL" clId="{6ECF36D1-8BFE-4C8A-B3D2-96178266F32C}" dt="2022-03-03T08:04:00.833" v="9566" actId="313"/>
          <ac:spMkLst>
            <pc:docMk/>
            <pc:sldMk cId="3850753481" sldId="515"/>
            <ac:spMk id="7" creationId="{0BF89340-D166-40F3-8AE2-4B7FCB6CBEDF}"/>
          </ac:spMkLst>
        </pc:spChg>
        <pc:picChg chg="add mod">
          <ac:chgData name="Brunet, Robert" userId="d0d781c9-e5cd-4a18-94f6-6f089ebe48d8" providerId="ADAL" clId="{6ECF36D1-8BFE-4C8A-B3D2-96178266F32C}" dt="2022-03-03T06:28:13.793" v="8451" actId="1076"/>
          <ac:picMkLst>
            <pc:docMk/>
            <pc:sldMk cId="3850753481" sldId="515"/>
            <ac:picMk id="3" creationId="{84C78297-B399-4DDB-A7BF-19C50D1AC190}"/>
          </ac:picMkLst>
        </pc:picChg>
      </pc:sldChg>
      <pc:sldChg chg="delSp modSp add del mod">
        <pc:chgData name="Brunet, Robert" userId="d0d781c9-e5cd-4a18-94f6-6f089ebe48d8" providerId="ADAL" clId="{6ECF36D1-8BFE-4C8A-B3D2-96178266F32C}" dt="2022-03-03T06:40:40.348" v="8739" actId="2696"/>
        <pc:sldMkLst>
          <pc:docMk/>
          <pc:sldMk cId="2188807848" sldId="516"/>
        </pc:sldMkLst>
        <pc:spChg chg="mod">
          <ac:chgData name="Brunet, Robert" userId="d0d781c9-e5cd-4a18-94f6-6f089ebe48d8" providerId="ADAL" clId="{6ECF36D1-8BFE-4C8A-B3D2-96178266F32C}" dt="2022-03-03T06:38:21.614" v="8669" actId="20577"/>
          <ac:spMkLst>
            <pc:docMk/>
            <pc:sldMk cId="2188807848" sldId="516"/>
            <ac:spMk id="5" creationId="{46CD636B-EE02-4570-9642-71D8ADB49307}"/>
          </ac:spMkLst>
        </pc:spChg>
        <pc:spChg chg="mod">
          <ac:chgData name="Brunet, Robert" userId="d0d781c9-e5cd-4a18-94f6-6f089ebe48d8" providerId="ADAL" clId="{6ECF36D1-8BFE-4C8A-B3D2-96178266F32C}" dt="2022-03-03T06:40:06.389" v="8721" actId="20577"/>
          <ac:spMkLst>
            <pc:docMk/>
            <pc:sldMk cId="2188807848" sldId="516"/>
            <ac:spMk id="7" creationId="{0BF89340-D166-40F3-8AE2-4B7FCB6CBEDF}"/>
          </ac:spMkLst>
        </pc:spChg>
        <pc:picChg chg="del">
          <ac:chgData name="Brunet, Robert" userId="d0d781c9-e5cd-4a18-94f6-6f089ebe48d8" providerId="ADAL" clId="{6ECF36D1-8BFE-4C8A-B3D2-96178266F32C}" dt="2022-03-03T06:38:36.643" v="8670" actId="478"/>
          <ac:picMkLst>
            <pc:docMk/>
            <pc:sldMk cId="2188807848" sldId="516"/>
            <ac:picMk id="3" creationId="{69AC5416-BB72-4B19-BE1A-9A755D282040}"/>
          </ac:picMkLst>
        </pc:picChg>
      </pc:sldChg>
      <pc:sldChg chg="addSp delSp modSp add mod">
        <pc:chgData name="Brunet, Robert" userId="d0d781c9-e5cd-4a18-94f6-6f089ebe48d8" providerId="ADAL" clId="{6ECF36D1-8BFE-4C8A-B3D2-96178266F32C}" dt="2022-03-03T08:02:13.774" v="9550" actId="20577"/>
        <pc:sldMkLst>
          <pc:docMk/>
          <pc:sldMk cId="3454479090" sldId="516"/>
        </pc:sldMkLst>
        <pc:spChg chg="add mod">
          <ac:chgData name="Brunet, Robert" userId="d0d781c9-e5cd-4a18-94f6-6f089ebe48d8" providerId="ADAL" clId="{6ECF36D1-8BFE-4C8A-B3D2-96178266F32C}" dt="2022-03-03T06:50:02.903" v="8798" actId="1076"/>
          <ac:spMkLst>
            <pc:docMk/>
            <pc:sldMk cId="3454479090" sldId="516"/>
            <ac:spMk id="5" creationId="{82569249-C02B-4511-AD1D-587EA35928F0}"/>
          </ac:spMkLst>
        </pc:spChg>
        <pc:spChg chg="add mod">
          <ac:chgData name="Brunet, Robert" userId="d0d781c9-e5cd-4a18-94f6-6f089ebe48d8" providerId="ADAL" clId="{6ECF36D1-8BFE-4C8A-B3D2-96178266F32C}" dt="2022-03-03T08:02:13.774" v="9550" actId="20577"/>
          <ac:spMkLst>
            <pc:docMk/>
            <pc:sldMk cId="3454479090" sldId="516"/>
            <ac:spMk id="8" creationId="{F6DAFB3F-27D0-4897-B35A-C92DF511B0BE}"/>
          </ac:spMkLst>
        </pc:spChg>
        <pc:spChg chg="add mod">
          <ac:chgData name="Brunet, Robert" userId="d0d781c9-e5cd-4a18-94f6-6f089ebe48d8" providerId="ADAL" clId="{6ECF36D1-8BFE-4C8A-B3D2-96178266F32C}" dt="2022-03-03T06:55:36.332" v="8849" actId="20577"/>
          <ac:spMkLst>
            <pc:docMk/>
            <pc:sldMk cId="3454479090" sldId="516"/>
            <ac:spMk id="9" creationId="{9523DE85-24A5-472C-A0AC-B44ADE4DD4BE}"/>
          </ac:spMkLst>
        </pc:spChg>
        <pc:spChg chg="del">
          <ac:chgData name="Brunet, Robert" userId="d0d781c9-e5cd-4a18-94f6-6f089ebe48d8" providerId="ADAL" clId="{6ECF36D1-8BFE-4C8A-B3D2-96178266F32C}" dt="2022-03-03T06:47:50.484" v="8770" actId="478"/>
          <ac:spMkLst>
            <pc:docMk/>
            <pc:sldMk cId="3454479090" sldId="516"/>
            <ac:spMk id="11" creationId="{F5F831EC-1FD6-467E-A796-902CEA5C7982}"/>
          </ac:spMkLst>
        </pc:spChg>
        <pc:picChg chg="add del mod">
          <ac:chgData name="Brunet, Robert" userId="d0d781c9-e5cd-4a18-94f6-6f089ebe48d8" providerId="ADAL" clId="{6ECF36D1-8BFE-4C8A-B3D2-96178266F32C}" dt="2022-03-03T06:49:39.433" v="8788" actId="478"/>
          <ac:picMkLst>
            <pc:docMk/>
            <pc:sldMk cId="3454479090" sldId="516"/>
            <ac:picMk id="2" creationId="{DF6280D7-A253-4FD9-811E-6248C2F08239}"/>
          </ac:picMkLst>
        </pc:picChg>
        <pc:picChg chg="add mod">
          <ac:chgData name="Brunet, Robert" userId="d0d781c9-e5cd-4a18-94f6-6f089ebe48d8" providerId="ADAL" clId="{6ECF36D1-8BFE-4C8A-B3D2-96178266F32C}" dt="2022-03-03T07:07:51.878" v="8883" actId="1076"/>
          <ac:picMkLst>
            <pc:docMk/>
            <pc:sldMk cId="3454479090" sldId="516"/>
            <ac:picMk id="4" creationId="{84C4061A-D2FC-4AA2-85A4-85495DA5ED05}"/>
          </ac:picMkLst>
        </pc:picChg>
        <pc:picChg chg="add mod">
          <ac:chgData name="Brunet, Robert" userId="d0d781c9-e5cd-4a18-94f6-6f089ebe48d8" providerId="ADAL" clId="{6ECF36D1-8BFE-4C8A-B3D2-96178266F32C}" dt="2022-03-03T07:15:53.258" v="8892" actId="108"/>
          <ac:picMkLst>
            <pc:docMk/>
            <pc:sldMk cId="3454479090" sldId="516"/>
            <ac:picMk id="7" creationId="{31D66D21-72B3-4383-B6F4-91FEC947E46E}"/>
          </ac:picMkLst>
        </pc:picChg>
        <pc:picChg chg="add mod">
          <ac:chgData name="Brunet, Robert" userId="d0d781c9-e5cd-4a18-94f6-6f089ebe48d8" providerId="ADAL" clId="{6ECF36D1-8BFE-4C8A-B3D2-96178266F32C}" dt="2022-03-03T06:50:12.557" v="8801" actId="108"/>
          <ac:picMkLst>
            <pc:docMk/>
            <pc:sldMk cId="3454479090" sldId="516"/>
            <ac:picMk id="1026" creationId="{87D355F8-0CA4-449D-BC12-B25EC75F101C}"/>
          </ac:picMkLst>
        </pc:picChg>
        <pc:picChg chg="add mod">
          <ac:chgData name="Brunet, Robert" userId="d0d781c9-e5cd-4a18-94f6-6f089ebe48d8" providerId="ADAL" clId="{6ECF36D1-8BFE-4C8A-B3D2-96178266F32C}" dt="2022-03-03T06:54:24.760" v="8846" actId="14100"/>
          <ac:picMkLst>
            <pc:docMk/>
            <pc:sldMk cId="3454479090" sldId="516"/>
            <ac:picMk id="1028" creationId="{117CBE5C-9888-4AB6-A514-F9123C84EE77}"/>
          </ac:picMkLst>
        </pc:picChg>
      </pc:sldChg>
      <pc:sldChg chg="addSp modSp add mod">
        <pc:chgData name="Brunet, Robert" userId="d0d781c9-e5cd-4a18-94f6-6f089ebe48d8" providerId="ADAL" clId="{6ECF36D1-8BFE-4C8A-B3D2-96178266F32C}" dt="2022-03-03T07:35:52.619" v="9124" actId="108"/>
        <pc:sldMkLst>
          <pc:docMk/>
          <pc:sldMk cId="1012919968" sldId="517"/>
        </pc:sldMkLst>
        <pc:spChg chg="mod">
          <ac:chgData name="Brunet, Robert" userId="d0d781c9-e5cd-4a18-94f6-6f089ebe48d8" providerId="ADAL" clId="{6ECF36D1-8BFE-4C8A-B3D2-96178266F32C}" dt="2022-03-03T07:35:52.619" v="9124" actId="108"/>
          <ac:spMkLst>
            <pc:docMk/>
            <pc:sldMk cId="1012919968" sldId="517"/>
            <ac:spMk id="7" creationId="{0BF89340-D166-40F3-8AE2-4B7FCB6CBEDF}"/>
          </ac:spMkLst>
        </pc:spChg>
        <pc:picChg chg="add mod">
          <ac:chgData name="Brunet, Robert" userId="d0d781c9-e5cd-4a18-94f6-6f089ebe48d8" providerId="ADAL" clId="{6ECF36D1-8BFE-4C8A-B3D2-96178266F32C}" dt="2022-03-03T07:27:26.320" v="9007" actId="1076"/>
          <ac:picMkLst>
            <pc:docMk/>
            <pc:sldMk cId="1012919968" sldId="517"/>
            <ac:picMk id="3" creationId="{A9B3C671-586D-41E5-9CA8-E780622C6A1B}"/>
          </ac:picMkLst>
        </pc:picChg>
      </pc:sldChg>
      <pc:sldChg chg="delSp modSp add mod">
        <pc:chgData name="Brunet, Robert" userId="d0d781c9-e5cd-4a18-94f6-6f089ebe48d8" providerId="ADAL" clId="{6ECF36D1-8BFE-4C8A-B3D2-96178266F32C}" dt="2022-03-03T07:43:26.710" v="9349" actId="108"/>
        <pc:sldMkLst>
          <pc:docMk/>
          <pc:sldMk cId="3897696277" sldId="518"/>
        </pc:sldMkLst>
        <pc:spChg chg="mod">
          <ac:chgData name="Brunet, Robert" userId="d0d781c9-e5cd-4a18-94f6-6f089ebe48d8" providerId="ADAL" clId="{6ECF36D1-8BFE-4C8A-B3D2-96178266F32C}" dt="2022-03-03T07:36:23.461" v="9150" actId="20577"/>
          <ac:spMkLst>
            <pc:docMk/>
            <pc:sldMk cId="3897696277" sldId="518"/>
            <ac:spMk id="5" creationId="{46CD636B-EE02-4570-9642-71D8ADB49307}"/>
          </ac:spMkLst>
        </pc:spChg>
        <pc:spChg chg="mod">
          <ac:chgData name="Brunet, Robert" userId="d0d781c9-e5cd-4a18-94f6-6f089ebe48d8" providerId="ADAL" clId="{6ECF36D1-8BFE-4C8A-B3D2-96178266F32C}" dt="2022-03-03T07:43:26.710" v="9349" actId="108"/>
          <ac:spMkLst>
            <pc:docMk/>
            <pc:sldMk cId="3897696277" sldId="518"/>
            <ac:spMk id="7" creationId="{0BF89340-D166-40F3-8AE2-4B7FCB6CBEDF}"/>
          </ac:spMkLst>
        </pc:spChg>
        <pc:picChg chg="del">
          <ac:chgData name="Brunet, Robert" userId="d0d781c9-e5cd-4a18-94f6-6f089ebe48d8" providerId="ADAL" clId="{6ECF36D1-8BFE-4C8A-B3D2-96178266F32C}" dt="2022-03-03T07:36:25.414" v="9151" actId="478"/>
          <ac:picMkLst>
            <pc:docMk/>
            <pc:sldMk cId="3897696277" sldId="518"/>
            <ac:picMk id="3" creationId="{A9B3C671-586D-41E5-9CA8-E780622C6A1B}"/>
          </ac:picMkLst>
        </pc:picChg>
      </pc:sldChg>
      <pc:sldChg chg="addSp modSp add mod">
        <pc:chgData name="Brunet, Robert" userId="d0d781c9-e5cd-4a18-94f6-6f089ebe48d8" providerId="ADAL" clId="{6ECF36D1-8BFE-4C8A-B3D2-96178266F32C}" dt="2022-03-03T07:48:03.784" v="9462" actId="6549"/>
        <pc:sldMkLst>
          <pc:docMk/>
          <pc:sldMk cId="1736185599" sldId="519"/>
        </pc:sldMkLst>
        <pc:spChg chg="mod">
          <ac:chgData name="Brunet, Robert" userId="d0d781c9-e5cd-4a18-94f6-6f089ebe48d8" providerId="ADAL" clId="{6ECF36D1-8BFE-4C8A-B3D2-96178266F32C}" dt="2022-03-03T07:48:03.784" v="9462" actId="6549"/>
          <ac:spMkLst>
            <pc:docMk/>
            <pc:sldMk cId="1736185599" sldId="519"/>
            <ac:spMk id="7" creationId="{0BF89340-D166-40F3-8AE2-4B7FCB6CBEDF}"/>
          </ac:spMkLst>
        </pc:spChg>
        <pc:picChg chg="add mod">
          <ac:chgData name="Brunet, Robert" userId="d0d781c9-e5cd-4a18-94f6-6f089ebe48d8" providerId="ADAL" clId="{6ECF36D1-8BFE-4C8A-B3D2-96178266F32C}" dt="2022-03-03T07:45:37.002" v="9397" actId="1076"/>
          <ac:picMkLst>
            <pc:docMk/>
            <pc:sldMk cId="1736185599" sldId="519"/>
            <ac:picMk id="3" creationId="{C98212D9-B5B4-4E5C-B54E-31ED31888AA5}"/>
          </ac:picMkLst>
        </pc:picChg>
      </pc:sldChg>
      <pc:sldChg chg="addSp delSp modSp add mod">
        <pc:chgData name="Brunet, Robert" userId="d0d781c9-e5cd-4a18-94f6-6f089ebe48d8" providerId="ADAL" clId="{6ECF36D1-8BFE-4C8A-B3D2-96178266F32C}" dt="2022-03-03T07:57:22.491" v="9494" actId="1076"/>
        <pc:sldMkLst>
          <pc:docMk/>
          <pc:sldMk cId="812523207" sldId="520"/>
        </pc:sldMkLst>
        <pc:spChg chg="mod">
          <ac:chgData name="Brunet, Robert" userId="d0d781c9-e5cd-4a18-94f6-6f089ebe48d8" providerId="ADAL" clId="{6ECF36D1-8BFE-4C8A-B3D2-96178266F32C}" dt="2022-03-03T07:48:12.720" v="9484" actId="20577"/>
          <ac:spMkLst>
            <pc:docMk/>
            <pc:sldMk cId="812523207" sldId="520"/>
            <ac:spMk id="5" creationId="{46CD636B-EE02-4570-9642-71D8ADB49307}"/>
          </ac:spMkLst>
        </pc:spChg>
        <pc:spChg chg="mod">
          <ac:chgData name="Brunet, Robert" userId="d0d781c9-e5cd-4a18-94f6-6f089ebe48d8" providerId="ADAL" clId="{6ECF36D1-8BFE-4C8A-B3D2-96178266F32C}" dt="2022-03-03T07:56:25.464" v="9489" actId="108"/>
          <ac:spMkLst>
            <pc:docMk/>
            <pc:sldMk cId="812523207" sldId="520"/>
            <ac:spMk id="7" creationId="{0BF89340-D166-40F3-8AE2-4B7FCB6CBEDF}"/>
          </ac:spMkLst>
        </pc:spChg>
        <pc:picChg chg="del">
          <ac:chgData name="Brunet, Robert" userId="d0d781c9-e5cd-4a18-94f6-6f089ebe48d8" providerId="ADAL" clId="{6ECF36D1-8BFE-4C8A-B3D2-96178266F32C}" dt="2022-03-03T07:48:23.334" v="9486" actId="478"/>
          <ac:picMkLst>
            <pc:docMk/>
            <pc:sldMk cId="812523207" sldId="520"/>
            <ac:picMk id="3" creationId="{C98212D9-B5B4-4E5C-B54E-31ED31888AA5}"/>
          </ac:picMkLst>
        </pc:picChg>
        <pc:picChg chg="add mod">
          <ac:chgData name="Brunet, Robert" userId="d0d781c9-e5cd-4a18-94f6-6f089ebe48d8" providerId="ADAL" clId="{6ECF36D1-8BFE-4C8A-B3D2-96178266F32C}" dt="2022-03-03T07:57:22.491" v="9494" actId="1076"/>
          <ac:picMkLst>
            <pc:docMk/>
            <pc:sldMk cId="812523207" sldId="520"/>
            <ac:picMk id="6" creationId="{75A04FD0-5388-4BC4-AF82-2BBEE5F59839}"/>
          </ac:picMkLst>
        </pc:picChg>
      </pc:sldChg>
      <pc:sldChg chg="addSp delSp modSp add mod">
        <pc:chgData name="Brunet, Robert" userId="d0d781c9-e5cd-4a18-94f6-6f089ebe48d8" providerId="ADAL" clId="{6ECF36D1-8BFE-4C8A-B3D2-96178266F32C}" dt="2022-03-03T07:59:13.436" v="9511" actId="1076"/>
        <pc:sldMkLst>
          <pc:docMk/>
          <pc:sldMk cId="2324228318" sldId="521"/>
        </pc:sldMkLst>
        <pc:spChg chg="mod">
          <ac:chgData name="Brunet, Robert" userId="d0d781c9-e5cd-4a18-94f6-6f089ebe48d8" providerId="ADAL" clId="{6ECF36D1-8BFE-4C8A-B3D2-96178266F32C}" dt="2022-03-03T07:58:38.961" v="9506" actId="20577"/>
          <ac:spMkLst>
            <pc:docMk/>
            <pc:sldMk cId="2324228318" sldId="521"/>
            <ac:spMk id="7" creationId="{0BF89340-D166-40F3-8AE2-4B7FCB6CBEDF}"/>
          </ac:spMkLst>
        </pc:spChg>
        <pc:picChg chg="add mod">
          <ac:chgData name="Brunet, Robert" userId="d0d781c9-e5cd-4a18-94f6-6f089ebe48d8" providerId="ADAL" clId="{6ECF36D1-8BFE-4C8A-B3D2-96178266F32C}" dt="2022-03-03T07:59:13.436" v="9511" actId="1076"/>
          <ac:picMkLst>
            <pc:docMk/>
            <pc:sldMk cId="2324228318" sldId="521"/>
            <ac:picMk id="3" creationId="{E7F6B437-0459-44D6-A1BA-0811CF9EC821}"/>
          </ac:picMkLst>
        </pc:picChg>
        <pc:picChg chg="del">
          <ac:chgData name="Brunet, Robert" userId="d0d781c9-e5cd-4a18-94f6-6f089ebe48d8" providerId="ADAL" clId="{6ECF36D1-8BFE-4C8A-B3D2-96178266F32C}" dt="2022-03-03T07:57:44.158" v="9496" actId="478"/>
          <ac:picMkLst>
            <pc:docMk/>
            <pc:sldMk cId="2324228318" sldId="521"/>
            <ac:picMk id="6" creationId="{75A04FD0-5388-4BC4-AF82-2BBEE5F59839}"/>
          </ac:picMkLst>
        </pc:picChg>
      </pc:sldChg>
      <pc:sldChg chg="addSp modSp add mod">
        <pc:chgData name="Brunet, Robert" userId="d0d781c9-e5cd-4a18-94f6-6f089ebe48d8" providerId="ADAL" clId="{6ECF36D1-8BFE-4C8A-B3D2-96178266F32C}" dt="2022-03-03T08:11:45.911" v="9733" actId="20577"/>
        <pc:sldMkLst>
          <pc:docMk/>
          <pc:sldMk cId="1963680255" sldId="522"/>
        </pc:sldMkLst>
        <pc:spChg chg="mod">
          <ac:chgData name="Brunet, Robert" userId="d0d781c9-e5cd-4a18-94f6-6f089ebe48d8" providerId="ADAL" clId="{6ECF36D1-8BFE-4C8A-B3D2-96178266F32C}" dt="2022-03-03T08:11:45.911" v="9733" actId="20577"/>
          <ac:spMkLst>
            <pc:docMk/>
            <pc:sldMk cId="1963680255" sldId="522"/>
            <ac:spMk id="5" creationId="{46CD636B-EE02-4570-9642-71D8ADB49307}"/>
          </ac:spMkLst>
        </pc:spChg>
        <pc:spChg chg="mod">
          <ac:chgData name="Brunet, Robert" userId="d0d781c9-e5cd-4a18-94f6-6f089ebe48d8" providerId="ADAL" clId="{6ECF36D1-8BFE-4C8A-B3D2-96178266F32C}" dt="2022-03-03T08:09:57.076" v="9705" actId="21"/>
          <ac:spMkLst>
            <pc:docMk/>
            <pc:sldMk cId="1963680255" sldId="522"/>
            <ac:spMk id="7" creationId="{0BF89340-D166-40F3-8AE2-4B7FCB6CBEDF}"/>
          </ac:spMkLst>
        </pc:spChg>
        <pc:spChg chg="add mod">
          <ac:chgData name="Brunet, Robert" userId="d0d781c9-e5cd-4a18-94f6-6f089ebe48d8" providerId="ADAL" clId="{6ECF36D1-8BFE-4C8A-B3D2-96178266F32C}" dt="2022-03-03T08:10:58.417" v="9718" actId="20577"/>
          <ac:spMkLst>
            <pc:docMk/>
            <pc:sldMk cId="1963680255" sldId="522"/>
            <ac:spMk id="8" creationId="{D69ADA88-32EA-4AD1-B5CF-FB2DE02F601E}"/>
          </ac:spMkLst>
        </pc:spChg>
        <pc:picChg chg="add mod">
          <ac:chgData name="Brunet, Robert" userId="d0d781c9-e5cd-4a18-94f6-6f089ebe48d8" providerId="ADAL" clId="{6ECF36D1-8BFE-4C8A-B3D2-96178266F32C}" dt="2022-03-03T08:07:55.682" v="9665" actId="1076"/>
          <ac:picMkLst>
            <pc:docMk/>
            <pc:sldMk cId="1963680255" sldId="522"/>
            <ac:picMk id="3" creationId="{F5E30ABC-1196-417C-BFB8-A69215F4DEA7}"/>
          </ac:picMkLst>
        </pc:picChg>
      </pc:sldChg>
      <pc:sldChg chg="modSp add mod ord">
        <pc:chgData name="Brunet, Robert" userId="d0d781c9-e5cd-4a18-94f6-6f089ebe48d8" providerId="ADAL" clId="{6ECF36D1-8BFE-4C8A-B3D2-96178266F32C}" dt="2022-03-03T08:13:13.425" v="9766" actId="20577"/>
        <pc:sldMkLst>
          <pc:docMk/>
          <pc:sldMk cId="2280451904" sldId="523"/>
        </pc:sldMkLst>
        <pc:spChg chg="mod">
          <ac:chgData name="Brunet, Robert" userId="d0d781c9-e5cd-4a18-94f6-6f089ebe48d8" providerId="ADAL" clId="{6ECF36D1-8BFE-4C8A-B3D2-96178266F32C}" dt="2022-03-03T08:11:59.804" v="9749" actId="20577"/>
          <ac:spMkLst>
            <pc:docMk/>
            <pc:sldMk cId="2280451904" sldId="523"/>
            <ac:spMk id="5" creationId="{46CD636B-EE02-4570-9642-71D8ADB49307}"/>
          </ac:spMkLst>
        </pc:spChg>
        <pc:spChg chg="mod">
          <ac:chgData name="Brunet, Robert" userId="d0d781c9-e5cd-4a18-94f6-6f089ebe48d8" providerId="ADAL" clId="{6ECF36D1-8BFE-4C8A-B3D2-96178266F32C}" dt="2022-03-03T08:13:13.425" v="9766" actId="20577"/>
          <ac:spMkLst>
            <pc:docMk/>
            <pc:sldMk cId="2280451904" sldId="523"/>
            <ac:spMk id="7" creationId="{0BF89340-D166-40F3-8AE2-4B7FCB6CBEDF}"/>
          </ac:spMkLst>
        </pc:spChg>
      </pc:sldChg>
      <pc:sldMasterChg chg="delSldLayout modSldLayout">
        <pc:chgData name="Brunet, Robert" userId="d0d781c9-e5cd-4a18-94f6-6f089ebe48d8" providerId="ADAL" clId="{6ECF36D1-8BFE-4C8A-B3D2-96178266F32C}" dt="2022-03-02T16:54:12.017" v="8356" actId="1076"/>
        <pc:sldMasterMkLst>
          <pc:docMk/>
          <pc:sldMasterMk cId="1508959763" sldId="2147483648"/>
        </pc:sldMasterMkLst>
        <pc:sldLayoutChg chg="addSp modSp mod">
          <pc:chgData name="Brunet, Robert" userId="d0d781c9-e5cd-4a18-94f6-6f089ebe48d8" providerId="ADAL" clId="{6ECF36D1-8BFE-4C8A-B3D2-96178266F32C}" dt="2022-03-02T16:54:12.017" v="8356" actId="1076"/>
          <pc:sldLayoutMkLst>
            <pc:docMk/>
            <pc:sldMasterMk cId="1508959763" sldId="2147483648"/>
            <pc:sldLayoutMk cId="2877529522" sldId="2147483650"/>
          </pc:sldLayoutMkLst>
          <pc:spChg chg="mod">
            <ac:chgData name="Brunet, Robert" userId="d0d781c9-e5cd-4a18-94f6-6f089ebe48d8" providerId="ADAL" clId="{6ECF36D1-8BFE-4C8A-B3D2-96178266F32C}" dt="2022-03-02T16:53:34.623" v="8352" actId="14100"/>
            <ac:spMkLst>
              <pc:docMk/>
              <pc:sldMasterMk cId="1508959763" sldId="2147483648"/>
              <pc:sldLayoutMk cId="2877529522" sldId="2147483650"/>
              <ac:spMk id="3" creationId="{4DD83B46-AE24-4B13-A88C-B84F10BCC06E}"/>
            </ac:spMkLst>
          </pc:spChg>
          <pc:picChg chg="add mod">
            <ac:chgData name="Brunet, Robert" userId="d0d781c9-e5cd-4a18-94f6-6f089ebe48d8" providerId="ADAL" clId="{6ECF36D1-8BFE-4C8A-B3D2-96178266F32C}" dt="2022-03-02T16:54:12.017" v="8356" actId="1076"/>
            <ac:picMkLst>
              <pc:docMk/>
              <pc:sldMasterMk cId="1508959763" sldId="2147483648"/>
              <pc:sldLayoutMk cId="2877529522" sldId="2147483650"/>
              <ac:picMk id="4" creationId="{F357A2E4-3726-454D-AB2E-5518FD7D9AFE}"/>
            </ac:picMkLst>
          </pc:picChg>
        </pc:sldLayoutChg>
        <pc:sldLayoutChg chg="addSp delSp modSp mod">
          <pc:chgData name="Brunet, Robert" userId="d0d781c9-e5cd-4a18-94f6-6f089ebe48d8" providerId="ADAL" clId="{6ECF36D1-8BFE-4C8A-B3D2-96178266F32C}" dt="2022-03-02T08:26:08.881" v="7025"/>
          <pc:sldLayoutMkLst>
            <pc:docMk/>
            <pc:sldMasterMk cId="1508959763" sldId="2147483648"/>
            <pc:sldLayoutMk cId="2571029589" sldId="2147483691"/>
          </pc:sldLayoutMkLst>
          <pc:picChg chg="mod">
            <ac:chgData name="Brunet, Robert" userId="d0d781c9-e5cd-4a18-94f6-6f089ebe48d8" providerId="ADAL" clId="{6ECF36D1-8BFE-4C8A-B3D2-96178266F32C}" dt="2022-03-02T07:13:53.132" v="5073"/>
            <ac:picMkLst>
              <pc:docMk/>
              <pc:sldMasterMk cId="1508959763" sldId="2147483648"/>
              <pc:sldLayoutMk cId="2571029589" sldId="2147483691"/>
              <ac:picMk id="6" creationId="{B5604B57-C2B7-D54A-923F-4DA993A6689C}"/>
            </ac:picMkLst>
          </pc:picChg>
          <pc:picChg chg="del">
            <ac:chgData name="Brunet, Robert" userId="d0d781c9-e5cd-4a18-94f6-6f089ebe48d8" providerId="ADAL" clId="{6ECF36D1-8BFE-4C8A-B3D2-96178266F32C}" dt="2022-03-02T07:11:49.803" v="4985" actId="478"/>
            <ac:picMkLst>
              <pc:docMk/>
              <pc:sldMasterMk cId="1508959763" sldId="2147483648"/>
              <pc:sldLayoutMk cId="2571029589" sldId="2147483691"/>
              <ac:picMk id="9" creationId="{B6800CD8-BA5A-3241-8742-4ADC7A71E06F}"/>
            </ac:picMkLst>
          </pc:picChg>
          <pc:picChg chg="add mod">
            <ac:chgData name="Brunet, Robert" userId="d0d781c9-e5cd-4a18-94f6-6f089ebe48d8" providerId="ADAL" clId="{6ECF36D1-8BFE-4C8A-B3D2-96178266F32C}" dt="2022-03-02T08:26:08.881" v="7025"/>
            <ac:picMkLst>
              <pc:docMk/>
              <pc:sldMasterMk cId="1508959763" sldId="2147483648"/>
              <pc:sldLayoutMk cId="2571029589" sldId="2147483691"/>
              <ac:picMk id="10" creationId="{723E9D03-D776-487F-BA84-BFE908CFDF0B}"/>
            </ac:picMkLst>
          </pc:picChg>
        </pc:sldLayoutChg>
        <pc:sldLayoutChg chg="addSp delSp modSp mod">
          <pc:chgData name="Brunet, Robert" userId="d0d781c9-e5cd-4a18-94f6-6f089ebe48d8" providerId="ADAL" clId="{6ECF36D1-8BFE-4C8A-B3D2-96178266F32C}" dt="2022-03-02T08:26:10.875" v="7026"/>
          <pc:sldLayoutMkLst>
            <pc:docMk/>
            <pc:sldMasterMk cId="1508959763" sldId="2147483648"/>
            <pc:sldLayoutMk cId="184104595" sldId="2147483693"/>
          </pc:sldLayoutMkLst>
          <pc:picChg chg="del">
            <ac:chgData name="Brunet, Robert" userId="d0d781c9-e5cd-4a18-94f6-6f089ebe48d8" providerId="ADAL" clId="{6ECF36D1-8BFE-4C8A-B3D2-96178266F32C}" dt="2022-03-02T07:11:51.849" v="4986" actId="478"/>
            <ac:picMkLst>
              <pc:docMk/>
              <pc:sldMasterMk cId="1508959763" sldId="2147483648"/>
              <pc:sldLayoutMk cId="184104595" sldId="2147483693"/>
              <ac:picMk id="9" creationId="{B6800CD8-BA5A-3241-8742-4ADC7A71E06F}"/>
            </ac:picMkLst>
          </pc:picChg>
          <pc:picChg chg="add mod">
            <ac:chgData name="Brunet, Robert" userId="d0d781c9-e5cd-4a18-94f6-6f089ebe48d8" providerId="ADAL" clId="{6ECF36D1-8BFE-4C8A-B3D2-96178266F32C}" dt="2022-03-02T08:26:10.875" v="7026"/>
            <ac:picMkLst>
              <pc:docMk/>
              <pc:sldMasterMk cId="1508959763" sldId="2147483648"/>
              <pc:sldLayoutMk cId="184104595" sldId="2147483693"/>
              <ac:picMk id="10" creationId="{D149F198-CC17-4893-B24F-57CE33EF1B13}"/>
            </ac:picMkLst>
          </pc:picChg>
        </pc:sldLayoutChg>
        <pc:sldLayoutChg chg="addSp delSp modSp mod">
          <pc:chgData name="Brunet, Robert" userId="d0d781c9-e5cd-4a18-94f6-6f089ebe48d8" providerId="ADAL" clId="{6ECF36D1-8BFE-4C8A-B3D2-96178266F32C}" dt="2022-03-02T08:26:14.342" v="7028"/>
          <pc:sldLayoutMkLst>
            <pc:docMk/>
            <pc:sldMasterMk cId="1508959763" sldId="2147483648"/>
            <pc:sldLayoutMk cId="3360627856" sldId="2147483694"/>
          </pc:sldLayoutMkLst>
          <pc:picChg chg="del">
            <ac:chgData name="Brunet, Robert" userId="d0d781c9-e5cd-4a18-94f6-6f089ebe48d8" providerId="ADAL" clId="{6ECF36D1-8BFE-4C8A-B3D2-96178266F32C}" dt="2022-03-02T07:11:55.247" v="4988" actId="478"/>
            <ac:picMkLst>
              <pc:docMk/>
              <pc:sldMasterMk cId="1508959763" sldId="2147483648"/>
              <pc:sldLayoutMk cId="3360627856" sldId="2147483694"/>
              <ac:picMk id="9" creationId="{B6800CD8-BA5A-3241-8742-4ADC7A71E06F}"/>
            </ac:picMkLst>
          </pc:picChg>
          <pc:picChg chg="add mod">
            <ac:chgData name="Brunet, Robert" userId="d0d781c9-e5cd-4a18-94f6-6f089ebe48d8" providerId="ADAL" clId="{6ECF36D1-8BFE-4C8A-B3D2-96178266F32C}" dt="2022-03-02T08:26:14.342" v="7028"/>
            <ac:picMkLst>
              <pc:docMk/>
              <pc:sldMasterMk cId="1508959763" sldId="2147483648"/>
              <pc:sldLayoutMk cId="3360627856" sldId="2147483694"/>
              <ac:picMk id="10" creationId="{A4F24E3E-31DA-4E13-8225-E3E67DAD7825}"/>
            </ac:picMkLst>
          </pc:picChg>
        </pc:sldLayoutChg>
        <pc:sldLayoutChg chg="addSp delSp modSp mod">
          <pc:chgData name="Brunet, Robert" userId="d0d781c9-e5cd-4a18-94f6-6f089ebe48d8" providerId="ADAL" clId="{6ECF36D1-8BFE-4C8A-B3D2-96178266F32C}" dt="2022-03-02T08:26:12.749" v="7027"/>
          <pc:sldLayoutMkLst>
            <pc:docMk/>
            <pc:sldMasterMk cId="1508959763" sldId="2147483648"/>
            <pc:sldLayoutMk cId="824586753" sldId="2147483695"/>
          </pc:sldLayoutMkLst>
          <pc:picChg chg="del">
            <ac:chgData name="Brunet, Robert" userId="d0d781c9-e5cd-4a18-94f6-6f089ebe48d8" providerId="ADAL" clId="{6ECF36D1-8BFE-4C8A-B3D2-96178266F32C}" dt="2022-03-02T07:11:53.585" v="4987" actId="478"/>
            <ac:picMkLst>
              <pc:docMk/>
              <pc:sldMasterMk cId="1508959763" sldId="2147483648"/>
              <pc:sldLayoutMk cId="824586753" sldId="2147483695"/>
              <ac:picMk id="9" creationId="{B6800CD8-BA5A-3241-8742-4ADC7A71E06F}"/>
            </ac:picMkLst>
          </pc:picChg>
          <pc:picChg chg="add mod">
            <ac:chgData name="Brunet, Robert" userId="d0d781c9-e5cd-4a18-94f6-6f089ebe48d8" providerId="ADAL" clId="{6ECF36D1-8BFE-4C8A-B3D2-96178266F32C}" dt="2022-03-02T08:26:12.749" v="7027"/>
            <ac:picMkLst>
              <pc:docMk/>
              <pc:sldMasterMk cId="1508959763" sldId="2147483648"/>
              <pc:sldLayoutMk cId="824586753" sldId="2147483695"/>
              <ac:picMk id="10" creationId="{C6A644DD-ACB2-4252-B07D-58DB16BF0912}"/>
            </ac:picMkLst>
          </pc:picChg>
        </pc:sldLayoutChg>
        <pc:sldLayoutChg chg="delSp del mod">
          <pc:chgData name="Brunet, Robert" userId="d0d781c9-e5cd-4a18-94f6-6f089ebe48d8" providerId="ADAL" clId="{6ECF36D1-8BFE-4C8A-B3D2-96178266F32C}" dt="2022-03-02T08:26:16.578" v="7029" actId="2696"/>
          <pc:sldLayoutMkLst>
            <pc:docMk/>
            <pc:sldMasterMk cId="1508959763" sldId="2147483648"/>
            <pc:sldLayoutMk cId="510296332" sldId="2147483696"/>
          </pc:sldLayoutMkLst>
          <pc:picChg chg="del">
            <ac:chgData name="Brunet, Robert" userId="d0d781c9-e5cd-4a18-94f6-6f089ebe48d8" providerId="ADAL" clId="{6ECF36D1-8BFE-4C8A-B3D2-96178266F32C}" dt="2022-03-02T07:11:56.724" v="4989" actId="478"/>
            <ac:picMkLst>
              <pc:docMk/>
              <pc:sldMasterMk cId="1508959763" sldId="2147483648"/>
              <pc:sldLayoutMk cId="510296332" sldId="2147483696"/>
              <ac:picMk id="9" creationId="{B6800CD8-BA5A-3241-8742-4ADC7A71E06F}"/>
            </ac:picMkLst>
          </pc:picChg>
        </pc:sldLayoutChg>
        <pc:sldLayoutChg chg="addSp delSp modSp mod">
          <pc:chgData name="Brunet, Robert" userId="d0d781c9-e5cd-4a18-94f6-6f089ebe48d8" providerId="ADAL" clId="{6ECF36D1-8BFE-4C8A-B3D2-96178266F32C}" dt="2022-03-02T08:26:17.666" v="7030"/>
          <pc:sldLayoutMkLst>
            <pc:docMk/>
            <pc:sldMasterMk cId="1508959763" sldId="2147483648"/>
            <pc:sldLayoutMk cId="1101750701" sldId="2147483697"/>
          </pc:sldLayoutMkLst>
          <pc:picChg chg="add del">
            <ac:chgData name="Brunet, Robert" userId="d0d781c9-e5cd-4a18-94f6-6f089ebe48d8" providerId="ADAL" clId="{6ECF36D1-8BFE-4C8A-B3D2-96178266F32C}" dt="2022-03-02T07:11:59.424" v="4991" actId="478"/>
            <ac:picMkLst>
              <pc:docMk/>
              <pc:sldMasterMk cId="1508959763" sldId="2147483648"/>
              <pc:sldLayoutMk cId="1101750701" sldId="2147483697"/>
              <ac:picMk id="6" creationId="{B5604B57-C2B7-D54A-923F-4DA993A6689C}"/>
            </ac:picMkLst>
          </pc:picChg>
          <pc:picChg chg="del">
            <ac:chgData name="Brunet, Robert" userId="d0d781c9-e5cd-4a18-94f6-6f089ebe48d8" providerId="ADAL" clId="{6ECF36D1-8BFE-4C8A-B3D2-96178266F32C}" dt="2022-03-02T07:12:00.846" v="4992" actId="478"/>
            <ac:picMkLst>
              <pc:docMk/>
              <pc:sldMasterMk cId="1508959763" sldId="2147483648"/>
              <pc:sldLayoutMk cId="1101750701" sldId="2147483697"/>
              <ac:picMk id="9" creationId="{B6800CD8-BA5A-3241-8742-4ADC7A71E06F}"/>
            </ac:picMkLst>
          </pc:picChg>
          <pc:picChg chg="add mod">
            <ac:chgData name="Brunet, Robert" userId="d0d781c9-e5cd-4a18-94f6-6f089ebe48d8" providerId="ADAL" clId="{6ECF36D1-8BFE-4C8A-B3D2-96178266F32C}" dt="2022-03-02T08:26:17.666" v="7030"/>
            <ac:picMkLst>
              <pc:docMk/>
              <pc:sldMasterMk cId="1508959763" sldId="2147483648"/>
              <pc:sldLayoutMk cId="1101750701" sldId="2147483697"/>
              <ac:picMk id="10" creationId="{3020484E-AF4D-4D91-830C-2F354F86C710}"/>
            </ac:picMkLst>
          </pc:picChg>
        </pc:sldLayoutChg>
        <pc:sldLayoutChg chg="addSp delSp modSp mod">
          <pc:chgData name="Brunet, Robert" userId="d0d781c9-e5cd-4a18-94f6-6f089ebe48d8" providerId="ADAL" clId="{6ECF36D1-8BFE-4C8A-B3D2-96178266F32C}" dt="2022-03-02T08:26:20.064" v="7031"/>
          <pc:sldLayoutMkLst>
            <pc:docMk/>
            <pc:sldMasterMk cId="1508959763" sldId="2147483648"/>
            <pc:sldLayoutMk cId="1077724743" sldId="2147483698"/>
          </pc:sldLayoutMkLst>
          <pc:picChg chg="del">
            <ac:chgData name="Brunet, Robert" userId="d0d781c9-e5cd-4a18-94f6-6f089ebe48d8" providerId="ADAL" clId="{6ECF36D1-8BFE-4C8A-B3D2-96178266F32C}" dt="2022-03-02T07:12:02.322" v="4993" actId="478"/>
            <ac:picMkLst>
              <pc:docMk/>
              <pc:sldMasterMk cId="1508959763" sldId="2147483648"/>
              <pc:sldLayoutMk cId="1077724743" sldId="2147483698"/>
              <ac:picMk id="9" creationId="{B6800CD8-BA5A-3241-8742-4ADC7A71E06F}"/>
            </ac:picMkLst>
          </pc:picChg>
          <pc:picChg chg="add mod">
            <ac:chgData name="Brunet, Robert" userId="d0d781c9-e5cd-4a18-94f6-6f089ebe48d8" providerId="ADAL" clId="{6ECF36D1-8BFE-4C8A-B3D2-96178266F32C}" dt="2022-03-02T08:26:20.064" v="7031"/>
            <ac:picMkLst>
              <pc:docMk/>
              <pc:sldMasterMk cId="1508959763" sldId="2147483648"/>
              <pc:sldLayoutMk cId="1077724743" sldId="2147483698"/>
              <ac:picMk id="10" creationId="{E995B8F3-B822-4085-BF79-856A2CCB3C0C}"/>
            </ac:picMkLst>
          </pc:picChg>
        </pc:sldLayoutChg>
        <pc:sldLayoutChg chg="addSp delSp modSp mod">
          <pc:chgData name="Brunet, Robert" userId="d0d781c9-e5cd-4a18-94f6-6f089ebe48d8" providerId="ADAL" clId="{6ECF36D1-8BFE-4C8A-B3D2-96178266F32C}" dt="2022-03-02T08:26:21.709" v="7032"/>
          <pc:sldLayoutMkLst>
            <pc:docMk/>
            <pc:sldMasterMk cId="1508959763" sldId="2147483648"/>
            <pc:sldLayoutMk cId="1997312848" sldId="2147483699"/>
          </pc:sldLayoutMkLst>
          <pc:picChg chg="del">
            <ac:chgData name="Brunet, Robert" userId="d0d781c9-e5cd-4a18-94f6-6f089ebe48d8" providerId="ADAL" clId="{6ECF36D1-8BFE-4C8A-B3D2-96178266F32C}" dt="2022-03-02T07:12:05.911" v="4994" actId="478"/>
            <ac:picMkLst>
              <pc:docMk/>
              <pc:sldMasterMk cId="1508959763" sldId="2147483648"/>
              <pc:sldLayoutMk cId="1997312848" sldId="2147483699"/>
              <ac:picMk id="9" creationId="{B6800CD8-BA5A-3241-8742-4ADC7A71E06F}"/>
            </ac:picMkLst>
          </pc:picChg>
          <pc:picChg chg="add mod">
            <ac:chgData name="Brunet, Robert" userId="d0d781c9-e5cd-4a18-94f6-6f089ebe48d8" providerId="ADAL" clId="{6ECF36D1-8BFE-4C8A-B3D2-96178266F32C}" dt="2022-03-02T08:26:21.709" v="7032"/>
            <ac:picMkLst>
              <pc:docMk/>
              <pc:sldMasterMk cId="1508959763" sldId="2147483648"/>
              <pc:sldLayoutMk cId="1997312848" sldId="2147483699"/>
              <ac:picMk id="10" creationId="{25F80E21-088F-42C1-95EC-4C861320652B}"/>
            </ac:picMkLst>
          </pc:picChg>
        </pc:sldLayoutChg>
        <pc:sldLayoutChg chg="addSp delSp modSp mod">
          <pc:chgData name="Brunet, Robert" userId="d0d781c9-e5cd-4a18-94f6-6f089ebe48d8" providerId="ADAL" clId="{6ECF36D1-8BFE-4C8A-B3D2-96178266F32C}" dt="2022-03-02T08:26:54.417" v="7037" actId="1076"/>
          <pc:sldLayoutMkLst>
            <pc:docMk/>
            <pc:sldMasterMk cId="1508959763" sldId="2147483648"/>
            <pc:sldLayoutMk cId="1996321121" sldId="2147483700"/>
          </pc:sldLayoutMkLst>
          <pc:picChg chg="del">
            <ac:chgData name="Brunet, Robert" userId="d0d781c9-e5cd-4a18-94f6-6f089ebe48d8" providerId="ADAL" clId="{6ECF36D1-8BFE-4C8A-B3D2-96178266F32C}" dt="2022-03-02T07:12:10.270" v="4995" actId="478"/>
            <ac:picMkLst>
              <pc:docMk/>
              <pc:sldMasterMk cId="1508959763" sldId="2147483648"/>
              <pc:sldLayoutMk cId="1996321121" sldId="2147483700"/>
              <ac:picMk id="2" creationId="{E7110568-63D7-4974-BBB8-51FE0CD3683A}"/>
            </ac:picMkLst>
          </pc:picChg>
          <pc:picChg chg="add mod">
            <ac:chgData name="Brunet, Robert" userId="d0d781c9-e5cd-4a18-94f6-6f089ebe48d8" providerId="ADAL" clId="{6ECF36D1-8BFE-4C8A-B3D2-96178266F32C}" dt="2022-03-02T08:26:54.417" v="7037" actId="1076"/>
            <ac:picMkLst>
              <pc:docMk/>
              <pc:sldMasterMk cId="1508959763" sldId="2147483648"/>
              <pc:sldLayoutMk cId="1996321121" sldId="2147483700"/>
              <ac:picMk id="3" creationId="{97CB48C0-36B5-431C-85AE-0444406120EE}"/>
            </ac:picMkLst>
          </pc:picChg>
        </pc:sldLayoutChg>
        <pc:sldLayoutChg chg="del">
          <pc:chgData name="Brunet, Robert" userId="d0d781c9-e5cd-4a18-94f6-6f089ebe48d8" providerId="ADAL" clId="{6ECF36D1-8BFE-4C8A-B3D2-96178266F32C}" dt="2022-03-01T07:35:23.968" v="1009" actId="2696"/>
          <pc:sldLayoutMkLst>
            <pc:docMk/>
            <pc:sldMasterMk cId="1508959763" sldId="2147483648"/>
            <pc:sldLayoutMk cId="1903260386" sldId="2147483701"/>
          </pc:sldLayoutMkLst>
        </pc:sldLayoutChg>
      </pc:sldMasterChg>
      <pc:sldMasterChg chg="delSldLayout">
        <pc:chgData name="Brunet, Robert" userId="d0d781c9-e5cd-4a18-94f6-6f089ebe48d8" providerId="ADAL" clId="{6ECF36D1-8BFE-4C8A-B3D2-96178266F32C}" dt="2022-03-02T08:27:02.042" v="7039" actId="2696"/>
        <pc:sldMasterMkLst>
          <pc:docMk/>
          <pc:sldMasterMk cId="1639331191" sldId="2147483701"/>
        </pc:sldMasterMkLst>
        <pc:sldLayoutChg chg="del">
          <pc:chgData name="Brunet, Robert" userId="d0d781c9-e5cd-4a18-94f6-6f089ebe48d8" providerId="ADAL" clId="{6ECF36D1-8BFE-4C8A-B3D2-96178266F32C}" dt="2022-03-02T08:27:00.392" v="7038" actId="2696"/>
          <pc:sldLayoutMkLst>
            <pc:docMk/>
            <pc:sldMasterMk cId="1639331191" sldId="2147483701"/>
            <pc:sldLayoutMk cId="363634683" sldId="2147483702"/>
          </pc:sldLayoutMkLst>
        </pc:sldLayoutChg>
        <pc:sldLayoutChg chg="del">
          <pc:chgData name="Brunet, Robert" userId="d0d781c9-e5cd-4a18-94f6-6f089ebe48d8" providerId="ADAL" clId="{6ECF36D1-8BFE-4C8A-B3D2-96178266F32C}" dt="2022-03-02T07:46:09.449" v="5900" actId="2696"/>
          <pc:sldLayoutMkLst>
            <pc:docMk/>
            <pc:sldMasterMk cId="1639331191" sldId="2147483701"/>
            <pc:sldLayoutMk cId="654598956" sldId="2147483703"/>
          </pc:sldLayoutMkLst>
        </pc:sldLayoutChg>
        <pc:sldLayoutChg chg="del">
          <pc:chgData name="Brunet, Robert" userId="d0d781c9-e5cd-4a18-94f6-6f089ebe48d8" providerId="ADAL" clId="{6ECF36D1-8BFE-4C8A-B3D2-96178266F32C}" dt="2022-03-02T08:27:02.042" v="7039" actId="2696"/>
          <pc:sldLayoutMkLst>
            <pc:docMk/>
            <pc:sldMasterMk cId="1639331191" sldId="2147483701"/>
            <pc:sldLayoutMk cId="2643106873" sldId="2147483704"/>
          </pc:sldLayoutMkLst>
        </pc:sldLayoutChg>
      </pc:sldMasterChg>
    </pc:docChg>
  </pc:docChgLst>
  <pc:docChgLst>
    <pc:chgData name="Brunet, Robert" userId="d0d781c9-e5cd-4a18-94f6-6f089ebe48d8" providerId="ADAL" clId="{C0C445A4-7BF5-4BC2-81D4-6A13F651ED47}"/>
    <pc:docChg chg="undo custSel addSld delSld modSld">
      <pc:chgData name="Brunet, Robert" userId="d0d781c9-e5cd-4a18-94f6-6f089ebe48d8" providerId="ADAL" clId="{C0C445A4-7BF5-4BC2-81D4-6A13F651ED47}" dt="2024-12-05T11:57:54.821" v="2436" actId="1076"/>
      <pc:docMkLst>
        <pc:docMk/>
      </pc:docMkLst>
      <pc:sldChg chg="modSp mod">
        <pc:chgData name="Brunet, Robert" userId="d0d781c9-e5cd-4a18-94f6-6f089ebe48d8" providerId="ADAL" clId="{C0C445A4-7BF5-4BC2-81D4-6A13F651ED47}" dt="2024-11-28T16:56:35.282" v="50" actId="20577"/>
        <pc:sldMkLst>
          <pc:docMk/>
          <pc:sldMk cId="455277142" sldId="279"/>
        </pc:sldMkLst>
        <pc:spChg chg="mod">
          <ac:chgData name="Brunet, Robert" userId="d0d781c9-e5cd-4a18-94f6-6f089ebe48d8" providerId="ADAL" clId="{C0C445A4-7BF5-4BC2-81D4-6A13F651ED47}" dt="2024-11-28T16:56:35.282" v="50" actId="20577"/>
          <ac:spMkLst>
            <pc:docMk/>
            <pc:sldMk cId="455277142" sldId="279"/>
            <ac:spMk id="2" creationId="{315B5DCA-9606-61F9-9081-652A242D2878}"/>
          </ac:spMkLst>
        </pc:spChg>
      </pc:sldChg>
      <pc:sldChg chg="addSp delSp modSp mod">
        <pc:chgData name="Brunet, Robert" userId="d0d781c9-e5cd-4a18-94f6-6f089ebe48d8" providerId="ADAL" clId="{C0C445A4-7BF5-4BC2-81D4-6A13F651ED47}" dt="2024-11-28T17:53:05.756" v="774"/>
        <pc:sldMkLst>
          <pc:docMk/>
          <pc:sldMk cId="3482503806" sldId="778"/>
        </pc:sldMkLst>
        <pc:spChg chg="del">
          <ac:chgData name="Brunet, Robert" userId="d0d781c9-e5cd-4a18-94f6-6f089ebe48d8" providerId="ADAL" clId="{C0C445A4-7BF5-4BC2-81D4-6A13F651ED47}" dt="2024-11-28T17:53:05.297" v="773" actId="478"/>
          <ac:spMkLst>
            <pc:docMk/>
            <pc:sldMk cId="3482503806" sldId="778"/>
            <ac:spMk id="2" creationId="{1C8FA794-EDBF-249F-E6D7-CF56F5F778C3}"/>
          </ac:spMkLst>
        </pc:spChg>
        <pc:spChg chg="add mod">
          <ac:chgData name="Brunet, Robert" userId="d0d781c9-e5cd-4a18-94f6-6f089ebe48d8" providerId="ADAL" clId="{C0C445A4-7BF5-4BC2-81D4-6A13F651ED47}" dt="2024-11-28T17:53:05.756" v="774"/>
          <ac:spMkLst>
            <pc:docMk/>
            <pc:sldMk cId="3482503806" sldId="778"/>
            <ac:spMk id="3" creationId="{6309E86C-5333-0837-37F1-2E290555C8F7}"/>
          </ac:spMkLst>
        </pc:spChg>
      </pc:sldChg>
      <pc:sldChg chg="addSp delSp modSp mod">
        <pc:chgData name="Brunet, Robert" userId="d0d781c9-e5cd-4a18-94f6-6f089ebe48d8" providerId="ADAL" clId="{C0C445A4-7BF5-4BC2-81D4-6A13F651ED47}" dt="2024-11-28T17:03:02.858" v="207" actId="14100"/>
        <pc:sldMkLst>
          <pc:docMk/>
          <pc:sldMk cId="3070277919" sldId="781"/>
        </pc:sldMkLst>
        <pc:spChg chg="mod">
          <ac:chgData name="Brunet, Robert" userId="d0d781c9-e5cd-4a18-94f6-6f089ebe48d8" providerId="ADAL" clId="{C0C445A4-7BF5-4BC2-81D4-6A13F651ED47}" dt="2024-11-28T16:56:52.359" v="96" actId="20577"/>
          <ac:spMkLst>
            <pc:docMk/>
            <pc:sldMk cId="3070277919" sldId="781"/>
            <ac:spMk id="5" creationId="{3909390B-8576-4CEA-8339-56BF3359EDA1}"/>
          </ac:spMkLst>
        </pc:spChg>
        <pc:spChg chg="mod">
          <ac:chgData name="Brunet, Robert" userId="d0d781c9-e5cd-4a18-94f6-6f089ebe48d8" providerId="ADAL" clId="{C0C445A4-7BF5-4BC2-81D4-6A13F651ED47}" dt="2024-11-28T17:02:54.547" v="203" actId="14100"/>
          <ac:spMkLst>
            <pc:docMk/>
            <pc:sldMk cId="3070277919" sldId="781"/>
            <ac:spMk id="6" creationId="{8B4D3397-A3C7-9A19-E8AA-0C2CC847EA67}"/>
          </ac:spMkLst>
        </pc:spChg>
        <pc:picChg chg="add mod">
          <ac:chgData name="Brunet, Robert" userId="d0d781c9-e5cd-4a18-94f6-6f089ebe48d8" providerId="ADAL" clId="{C0C445A4-7BF5-4BC2-81D4-6A13F651ED47}" dt="2024-11-28T17:03:02.858" v="207" actId="14100"/>
          <ac:picMkLst>
            <pc:docMk/>
            <pc:sldMk cId="3070277919" sldId="781"/>
            <ac:picMk id="2" creationId="{DEB5EAD5-3850-E157-F6BB-B9540BD72522}"/>
          </ac:picMkLst>
        </pc:picChg>
        <pc:picChg chg="del">
          <ac:chgData name="Brunet, Robert" userId="d0d781c9-e5cd-4a18-94f6-6f089ebe48d8" providerId="ADAL" clId="{C0C445A4-7BF5-4BC2-81D4-6A13F651ED47}" dt="2024-11-28T16:58:55.596" v="192" actId="478"/>
          <ac:picMkLst>
            <pc:docMk/>
            <pc:sldMk cId="3070277919" sldId="781"/>
            <ac:picMk id="3" creationId="{AFE1FE48-DAFF-06AC-F794-3F9E90301731}"/>
          </ac:picMkLst>
        </pc:picChg>
      </pc:sldChg>
      <pc:sldChg chg="addSp modSp mod">
        <pc:chgData name="Brunet, Robert" userId="d0d781c9-e5cd-4a18-94f6-6f089ebe48d8" providerId="ADAL" clId="{C0C445A4-7BF5-4BC2-81D4-6A13F651ED47}" dt="2024-12-05T11:20:13.381" v="2018" actId="20577"/>
        <pc:sldMkLst>
          <pc:docMk/>
          <pc:sldMk cId="3661297595" sldId="785"/>
        </pc:sldMkLst>
        <pc:spChg chg="add mod">
          <ac:chgData name="Brunet, Robert" userId="d0d781c9-e5cd-4a18-94f6-6f089ebe48d8" providerId="ADAL" clId="{C0C445A4-7BF5-4BC2-81D4-6A13F651ED47}" dt="2024-11-28T17:03:14.691" v="208"/>
          <ac:spMkLst>
            <pc:docMk/>
            <pc:sldMk cId="3661297595" sldId="785"/>
            <ac:spMk id="2" creationId="{C4BF9FB3-44B0-909D-2646-76F730F565FB}"/>
          </ac:spMkLst>
        </pc:spChg>
        <pc:spChg chg="mod">
          <ac:chgData name="Brunet, Robert" userId="d0d781c9-e5cd-4a18-94f6-6f089ebe48d8" providerId="ADAL" clId="{C0C445A4-7BF5-4BC2-81D4-6A13F651ED47}" dt="2024-11-28T17:03:19.418" v="209"/>
          <ac:spMkLst>
            <pc:docMk/>
            <pc:sldMk cId="3661297595" sldId="785"/>
            <ac:spMk id="5" creationId="{3909390B-8576-4CEA-8339-56BF3359EDA1}"/>
          </ac:spMkLst>
        </pc:spChg>
        <pc:spChg chg="mod">
          <ac:chgData name="Brunet, Robert" userId="d0d781c9-e5cd-4a18-94f6-6f089ebe48d8" providerId="ADAL" clId="{C0C445A4-7BF5-4BC2-81D4-6A13F651ED47}" dt="2024-12-05T11:20:13.381" v="2018" actId="20577"/>
          <ac:spMkLst>
            <pc:docMk/>
            <pc:sldMk cId="3661297595" sldId="785"/>
            <ac:spMk id="6" creationId="{8B4D3397-A3C7-9A19-E8AA-0C2CC847EA67}"/>
          </ac:spMkLst>
        </pc:spChg>
      </pc:sldChg>
      <pc:sldChg chg="addSp modSp add del mod">
        <pc:chgData name="Brunet, Robert" userId="d0d781c9-e5cd-4a18-94f6-6f089ebe48d8" providerId="ADAL" clId="{C0C445A4-7BF5-4BC2-81D4-6A13F651ED47}" dt="2024-12-05T10:47:03.166" v="1459" actId="2696"/>
        <pc:sldMkLst>
          <pc:docMk/>
          <pc:sldMk cId="4008999206" sldId="786"/>
        </pc:sldMkLst>
        <pc:spChg chg="mod">
          <ac:chgData name="Brunet, Robert" userId="d0d781c9-e5cd-4a18-94f6-6f089ebe48d8" providerId="ADAL" clId="{C0C445A4-7BF5-4BC2-81D4-6A13F651ED47}" dt="2024-11-28T17:31:03.004" v="544" actId="6549"/>
          <ac:spMkLst>
            <pc:docMk/>
            <pc:sldMk cId="4008999206" sldId="786"/>
            <ac:spMk id="6" creationId="{8B4D3397-A3C7-9A19-E8AA-0C2CC847EA67}"/>
          </ac:spMkLst>
        </pc:spChg>
        <pc:picChg chg="add mod">
          <ac:chgData name="Brunet, Robert" userId="d0d781c9-e5cd-4a18-94f6-6f089ebe48d8" providerId="ADAL" clId="{C0C445A4-7BF5-4BC2-81D4-6A13F651ED47}" dt="2024-11-28T17:32:00.533" v="555" actId="1076"/>
          <ac:picMkLst>
            <pc:docMk/>
            <pc:sldMk cId="4008999206" sldId="786"/>
            <ac:picMk id="3" creationId="{294FE9A0-D30D-2C83-E9A5-CC374D498CA7}"/>
          </ac:picMkLst>
        </pc:picChg>
      </pc:sldChg>
      <pc:sldChg chg="addSp delSp modSp add del mod">
        <pc:chgData name="Brunet, Robert" userId="d0d781c9-e5cd-4a18-94f6-6f089ebe48d8" providerId="ADAL" clId="{C0C445A4-7BF5-4BC2-81D4-6A13F651ED47}" dt="2024-12-05T10:47:07.629" v="1460" actId="2696"/>
        <pc:sldMkLst>
          <pc:docMk/>
          <pc:sldMk cId="733207016" sldId="787"/>
        </pc:sldMkLst>
        <pc:spChg chg="mod">
          <ac:chgData name="Brunet, Robert" userId="d0d781c9-e5cd-4a18-94f6-6f089ebe48d8" providerId="ADAL" clId="{C0C445A4-7BF5-4BC2-81D4-6A13F651ED47}" dt="2024-11-28T17:35:19.271" v="577" actId="20577"/>
          <ac:spMkLst>
            <pc:docMk/>
            <pc:sldMk cId="733207016" sldId="787"/>
            <ac:spMk id="6" creationId="{8B4D3397-A3C7-9A19-E8AA-0C2CC847EA67}"/>
          </ac:spMkLst>
        </pc:spChg>
        <pc:picChg chg="del">
          <ac:chgData name="Brunet, Robert" userId="d0d781c9-e5cd-4a18-94f6-6f089ebe48d8" providerId="ADAL" clId="{C0C445A4-7BF5-4BC2-81D4-6A13F651ED47}" dt="2024-11-28T17:35:05.272" v="571" actId="478"/>
          <ac:picMkLst>
            <pc:docMk/>
            <pc:sldMk cId="733207016" sldId="787"/>
            <ac:picMk id="3" creationId="{294FE9A0-D30D-2C83-E9A5-CC374D498CA7}"/>
          </ac:picMkLst>
        </pc:picChg>
        <pc:picChg chg="add mod">
          <ac:chgData name="Brunet, Robert" userId="d0d781c9-e5cd-4a18-94f6-6f089ebe48d8" providerId="ADAL" clId="{C0C445A4-7BF5-4BC2-81D4-6A13F651ED47}" dt="2024-11-28T17:46:43.359" v="670" actId="1076"/>
          <ac:picMkLst>
            <pc:docMk/>
            <pc:sldMk cId="733207016" sldId="787"/>
            <ac:picMk id="4" creationId="{4BE55717-B0BA-81A5-055A-142AC263E558}"/>
          </ac:picMkLst>
        </pc:picChg>
      </pc:sldChg>
      <pc:sldChg chg="addSp delSp modSp add del mod">
        <pc:chgData name="Brunet, Robert" userId="d0d781c9-e5cd-4a18-94f6-6f089ebe48d8" providerId="ADAL" clId="{C0C445A4-7BF5-4BC2-81D4-6A13F651ED47}" dt="2024-12-05T11:52:12.167" v="2029" actId="20577"/>
        <pc:sldMkLst>
          <pc:docMk/>
          <pc:sldMk cId="939133102" sldId="788"/>
        </pc:sldMkLst>
        <pc:spChg chg="add mod">
          <ac:chgData name="Brunet, Robert" userId="d0d781c9-e5cd-4a18-94f6-6f089ebe48d8" providerId="ADAL" clId="{C0C445A4-7BF5-4BC2-81D4-6A13F651ED47}" dt="2024-11-28T17:34:09.455" v="564" actId="1076"/>
          <ac:spMkLst>
            <pc:docMk/>
            <pc:sldMk cId="939133102" sldId="788"/>
            <ac:spMk id="4" creationId="{DB4EFDA8-EA9D-BF3F-EE27-7C55B62CF92D}"/>
          </ac:spMkLst>
        </pc:spChg>
        <pc:spChg chg="mod">
          <ac:chgData name="Brunet, Robert" userId="d0d781c9-e5cd-4a18-94f6-6f089ebe48d8" providerId="ADAL" clId="{C0C445A4-7BF5-4BC2-81D4-6A13F651ED47}" dt="2024-12-05T11:52:12.167" v="2029" actId="20577"/>
          <ac:spMkLst>
            <pc:docMk/>
            <pc:sldMk cId="939133102" sldId="788"/>
            <ac:spMk id="6" creationId="{8B4D3397-A3C7-9A19-E8AA-0C2CC847EA67}"/>
          </ac:spMkLst>
        </pc:spChg>
        <pc:spChg chg="add mod">
          <ac:chgData name="Brunet, Robert" userId="d0d781c9-e5cd-4a18-94f6-6f089ebe48d8" providerId="ADAL" clId="{C0C445A4-7BF5-4BC2-81D4-6A13F651ED47}" dt="2024-11-28T17:34:09.455" v="564" actId="1076"/>
          <ac:spMkLst>
            <pc:docMk/>
            <pc:sldMk cId="939133102" sldId="788"/>
            <ac:spMk id="7" creationId="{BB7166E4-8FAF-7B21-A621-818E28C5F751}"/>
          </ac:spMkLst>
        </pc:spChg>
        <pc:spChg chg="add mod">
          <ac:chgData name="Brunet, Robert" userId="d0d781c9-e5cd-4a18-94f6-6f089ebe48d8" providerId="ADAL" clId="{C0C445A4-7BF5-4BC2-81D4-6A13F651ED47}" dt="2024-11-28T17:34:09.455" v="564" actId="1076"/>
          <ac:spMkLst>
            <pc:docMk/>
            <pc:sldMk cId="939133102" sldId="788"/>
            <ac:spMk id="8" creationId="{E56F21C6-56B0-AB5D-AFEA-9883BB524FAA}"/>
          </ac:spMkLst>
        </pc:spChg>
        <pc:spChg chg="add mod">
          <ac:chgData name="Brunet, Robert" userId="d0d781c9-e5cd-4a18-94f6-6f089ebe48d8" providerId="ADAL" clId="{C0C445A4-7BF5-4BC2-81D4-6A13F651ED47}" dt="2024-11-28T17:34:09.455" v="564" actId="1076"/>
          <ac:spMkLst>
            <pc:docMk/>
            <pc:sldMk cId="939133102" sldId="788"/>
            <ac:spMk id="9" creationId="{E226E647-FCCF-6C87-850A-3CB3512CD9A4}"/>
          </ac:spMkLst>
        </pc:spChg>
        <pc:spChg chg="add mod">
          <ac:chgData name="Brunet, Robert" userId="d0d781c9-e5cd-4a18-94f6-6f089ebe48d8" providerId="ADAL" clId="{C0C445A4-7BF5-4BC2-81D4-6A13F651ED47}" dt="2024-11-28T17:34:09.455" v="564" actId="1076"/>
          <ac:spMkLst>
            <pc:docMk/>
            <pc:sldMk cId="939133102" sldId="788"/>
            <ac:spMk id="10" creationId="{B8407770-6424-CD0F-9462-0EA87006DD21}"/>
          </ac:spMkLst>
        </pc:spChg>
        <pc:spChg chg="add mod">
          <ac:chgData name="Brunet, Robert" userId="d0d781c9-e5cd-4a18-94f6-6f089ebe48d8" providerId="ADAL" clId="{C0C445A4-7BF5-4BC2-81D4-6A13F651ED47}" dt="2024-11-28T17:34:09.455" v="564" actId="1076"/>
          <ac:spMkLst>
            <pc:docMk/>
            <pc:sldMk cId="939133102" sldId="788"/>
            <ac:spMk id="11" creationId="{625FBEC0-0DF1-8A3B-E285-D225F0036B85}"/>
          </ac:spMkLst>
        </pc:spChg>
        <pc:spChg chg="add mod">
          <ac:chgData name="Brunet, Robert" userId="d0d781c9-e5cd-4a18-94f6-6f089ebe48d8" providerId="ADAL" clId="{C0C445A4-7BF5-4BC2-81D4-6A13F651ED47}" dt="2024-11-28T17:34:09.455" v="564" actId="1076"/>
          <ac:spMkLst>
            <pc:docMk/>
            <pc:sldMk cId="939133102" sldId="788"/>
            <ac:spMk id="12" creationId="{5A94457A-5A54-2833-6360-E42218BAC281}"/>
          </ac:spMkLst>
        </pc:spChg>
        <pc:spChg chg="add mod">
          <ac:chgData name="Brunet, Robert" userId="d0d781c9-e5cd-4a18-94f6-6f089ebe48d8" providerId="ADAL" clId="{C0C445A4-7BF5-4BC2-81D4-6A13F651ED47}" dt="2024-11-28T17:34:09.455" v="564" actId="1076"/>
          <ac:spMkLst>
            <pc:docMk/>
            <pc:sldMk cId="939133102" sldId="788"/>
            <ac:spMk id="13" creationId="{620F58B8-C343-E7CD-C629-999CB97BEB54}"/>
          </ac:spMkLst>
        </pc:spChg>
        <pc:spChg chg="add mod">
          <ac:chgData name="Brunet, Robert" userId="d0d781c9-e5cd-4a18-94f6-6f089ebe48d8" providerId="ADAL" clId="{C0C445A4-7BF5-4BC2-81D4-6A13F651ED47}" dt="2024-11-28T17:34:09.455" v="564" actId="1076"/>
          <ac:spMkLst>
            <pc:docMk/>
            <pc:sldMk cId="939133102" sldId="788"/>
            <ac:spMk id="17" creationId="{A0DCB774-7ADB-FE01-590D-ED042DB152D8}"/>
          </ac:spMkLst>
        </pc:spChg>
        <pc:spChg chg="add mod">
          <ac:chgData name="Brunet, Robert" userId="d0d781c9-e5cd-4a18-94f6-6f089ebe48d8" providerId="ADAL" clId="{C0C445A4-7BF5-4BC2-81D4-6A13F651ED47}" dt="2024-11-28T17:34:09.455" v="564" actId="1076"/>
          <ac:spMkLst>
            <pc:docMk/>
            <pc:sldMk cId="939133102" sldId="788"/>
            <ac:spMk id="18" creationId="{6808CB83-44AE-C3DA-4872-C386461B44C7}"/>
          </ac:spMkLst>
        </pc:spChg>
        <pc:spChg chg="add mod">
          <ac:chgData name="Brunet, Robert" userId="d0d781c9-e5cd-4a18-94f6-6f089ebe48d8" providerId="ADAL" clId="{C0C445A4-7BF5-4BC2-81D4-6A13F651ED47}" dt="2024-11-28T17:34:09.455" v="564" actId="1076"/>
          <ac:spMkLst>
            <pc:docMk/>
            <pc:sldMk cId="939133102" sldId="788"/>
            <ac:spMk id="20" creationId="{E1993412-AD75-686C-9B10-4F64372D8E00}"/>
          </ac:spMkLst>
        </pc:spChg>
        <pc:spChg chg="add mod">
          <ac:chgData name="Brunet, Robert" userId="d0d781c9-e5cd-4a18-94f6-6f089ebe48d8" providerId="ADAL" clId="{C0C445A4-7BF5-4BC2-81D4-6A13F651ED47}" dt="2024-11-28T17:34:09.455" v="564" actId="1076"/>
          <ac:spMkLst>
            <pc:docMk/>
            <pc:sldMk cId="939133102" sldId="788"/>
            <ac:spMk id="23" creationId="{7DC33B02-5172-D5F3-F501-D523B9DD3877}"/>
          </ac:spMkLst>
        </pc:spChg>
        <pc:spChg chg="add mod">
          <ac:chgData name="Brunet, Robert" userId="d0d781c9-e5cd-4a18-94f6-6f089ebe48d8" providerId="ADAL" clId="{C0C445A4-7BF5-4BC2-81D4-6A13F651ED47}" dt="2024-11-28T17:34:09.455" v="564" actId="1076"/>
          <ac:spMkLst>
            <pc:docMk/>
            <pc:sldMk cId="939133102" sldId="788"/>
            <ac:spMk id="25" creationId="{CC720078-B926-432B-B3BE-A3EF0AD5D414}"/>
          </ac:spMkLst>
        </pc:spChg>
        <pc:spChg chg="add mod">
          <ac:chgData name="Brunet, Robert" userId="d0d781c9-e5cd-4a18-94f6-6f089ebe48d8" providerId="ADAL" clId="{C0C445A4-7BF5-4BC2-81D4-6A13F651ED47}" dt="2024-11-28T17:34:09.455" v="564" actId="1076"/>
          <ac:spMkLst>
            <pc:docMk/>
            <pc:sldMk cId="939133102" sldId="788"/>
            <ac:spMk id="26" creationId="{D8F9FDBA-1E90-2152-D593-9C8FDC6221B7}"/>
          </ac:spMkLst>
        </pc:spChg>
        <pc:spChg chg="add mod">
          <ac:chgData name="Brunet, Robert" userId="d0d781c9-e5cd-4a18-94f6-6f089ebe48d8" providerId="ADAL" clId="{C0C445A4-7BF5-4BC2-81D4-6A13F651ED47}" dt="2024-11-28T17:34:09.455" v="564" actId="1076"/>
          <ac:spMkLst>
            <pc:docMk/>
            <pc:sldMk cId="939133102" sldId="788"/>
            <ac:spMk id="27" creationId="{D79B9EA0-C10C-F901-342C-AB6366B85FF2}"/>
          </ac:spMkLst>
        </pc:spChg>
        <pc:spChg chg="add mod">
          <ac:chgData name="Brunet, Robert" userId="d0d781c9-e5cd-4a18-94f6-6f089ebe48d8" providerId="ADAL" clId="{C0C445A4-7BF5-4BC2-81D4-6A13F651ED47}" dt="2024-11-28T17:34:09.455" v="564" actId="1076"/>
          <ac:spMkLst>
            <pc:docMk/>
            <pc:sldMk cId="939133102" sldId="788"/>
            <ac:spMk id="28" creationId="{E5B8C3C0-7FFF-CCE5-C3FB-DEC03D4C98E5}"/>
          </ac:spMkLst>
        </pc:spChg>
        <pc:spChg chg="add mod">
          <ac:chgData name="Brunet, Robert" userId="d0d781c9-e5cd-4a18-94f6-6f089ebe48d8" providerId="ADAL" clId="{C0C445A4-7BF5-4BC2-81D4-6A13F651ED47}" dt="2024-11-28T17:34:09.455" v="564" actId="1076"/>
          <ac:spMkLst>
            <pc:docMk/>
            <pc:sldMk cId="939133102" sldId="788"/>
            <ac:spMk id="29" creationId="{F02E7DA5-93F8-C5F7-CD56-8D6E368D4B12}"/>
          </ac:spMkLst>
        </pc:spChg>
        <pc:spChg chg="add mod">
          <ac:chgData name="Brunet, Robert" userId="d0d781c9-e5cd-4a18-94f6-6f089ebe48d8" providerId="ADAL" clId="{C0C445A4-7BF5-4BC2-81D4-6A13F651ED47}" dt="2024-11-28T17:34:09.455" v="564" actId="1076"/>
          <ac:spMkLst>
            <pc:docMk/>
            <pc:sldMk cId="939133102" sldId="788"/>
            <ac:spMk id="30" creationId="{D5142FBA-EFBE-5067-D0C5-3E0D81305635}"/>
          </ac:spMkLst>
        </pc:spChg>
        <pc:spChg chg="add mod">
          <ac:chgData name="Brunet, Robert" userId="d0d781c9-e5cd-4a18-94f6-6f089ebe48d8" providerId="ADAL" clId="{C0C445A4-7BF5-4BC2-81D4-6A13F651ED47}" dt="2024-11-28T17:34:09.455" v="564" actId="1076"/>
          <ac:spMkLst>
            <pc:docMk/>
            <pc:sldMk cId="939133102" sldId="788"/>
            <ac:spMk id="31" creationId="{80940820-C0AA-C0F9-6152-0653B42B2263}"/>
          </ac:spMkLst>
        </pc:spChg>
        <pc:spChg chg="add mod">
          <ac:chgData name="Brunet, Robert" userId="d0d781c9-e5cd-4a18-94f6-6f089ebe48d8" providerId="ADAL" clId="{C0C445A4-7BF5-4BC2-81D4-6A13F651ED47}" dt="2024-11-28T17:34:09.455" v="564" actId="1076"/>
          <ac:spMkLst>
            <pc:docMk/>
            <pc:sldMk cId="939133102" sldId="788"/>
            <ac:spMk id="32" creationId="{9707BF3C-7BFA-4F6C-23D4-C6913F449E08}"/>
          </ac:spMkLst>
        </pc:spChg>
        <pc:spChg chg="add mod">
          <ac:chgData name="Brunet, Robert" userId="d0d781c9-e5cd-4a18-94f6-6f089ebe48d8" providerId="ADAL" clId="{C0C445A4-7BF5-4BC2-81D4-6A13F651ED47}" dt="2024-11-28T17:34:09.455" v="564" actId="1076"/>
          <ac:spMkLst>
            <pc:docMk/>
            <pc:sldMk cId="939133102" sldId="788"/>
            <ac:spMk id="33" creationId="{0132CD2B-7FB7-A9B7-95BC-0B2F50EABCA0}"/>
          </ac:spMkLst>
        </pc:spChg>
        <pc:spChg chg="add mod">
          <ac:chgData name="Brunet, Robert" userId="d0d781c9-e5cd-4a18-94f6-6f089ebe48d8" providerId="ADAL" clId="{C0C445A4-7BF5-4BC2-81D4-6A13F651ED47}" dt="2024-11-28T17:34:09.455" v="564" actId="1076"/>
          <ac:spMkLst>
            <pc:docMk/>
            <pc:sldMk cId="939133102" sldId="788"/>
            <ac:spMk id="36" creationId="{24104B7B-29B2-C797-6F37-D6A52459DF74}"/>
          </ac:spMkLst>
        </pc:spChg>
        <pc:spChg chg="add mod">
          <ac:chgData name="Brunet, Robert" userId="d0d781c9-e5cd-4a18-94f6-6f089ebe48d8" providerId="ADAL" clId="{C0C445A4-7BF5-4BC2-81D4-6A13F651ED47}" dt="2024-11-28T17:34:09.455" v="564" actId="1076"/>
          <ac:spMkLst>
            <pc:docMk/>
            <pc:sldMk cId="939133102" sldId="788"/>
            <ac:spMk id="37" creationId="{E131E595-52B3-FD6F-5671-FB73D49B21A1}"/>
          </ac:spMkLst>
        </pc:spChg>
        <pc:spChg chg="add mod">
          <ac:chgData name="Brunet, Robert" userId="d0d781c9-e5cd-4a18-94f6-6f089ebe48d8" providerId="ADAL" clId="{C0C445A4-7BF5-4BC2-81D4-6A13F651ED47}" dt="2024-11-28T17:34:09.455" v="564" actId="1076"/>
          <ac:spMkLst>
            <pc:docMk/>
            <pc:sldMk cId="939133102" sldId="788"/>
            <ac:spMk id="38" creationId="{B09083DC-BC2D-E4D1-92D3-74CF6F82D9A4}"/>
          </ac:spMkLst>
        </pc:spChg>
        <pc:spChg chg="add mod">
          <ac:chgData name="Brunet, Robert" userId="d0d781c9-e5cd-4a18-94f6-6f089ebe48d8" providerId="ADAL" clId="{C0C445A4-7BF5-4BC2-81D4-6A13F651ED47}" dt="2024-11-28T17:34:09.455" v="564" actId="1076"/>
          <ac:spMkLst>
            <pc:docMk/>
            <pc:sldMk cId="939133102" sldId="788"/>
            <ac:spMk id="39" creationId="{572823BF-455F-272A-38DD-4933B3BDDE75}"/>
          </ac:spMkLst>
        </pc:spChg>
        <pc:spChg chg="add mod">
          <ac:chgData name="Brunet, Robert" userId="d0d781c9-e5cd-4a18-94f6-6f089ebe48d8" providerId="ADAL" clId="{C0C445A4-7BF5-4BC2-81D4-6A13F651ED47}" dt="2024-11-28T17:34:09.455" v="564" actId="1076"/>
          <ac:spMkLst>
            <pc:docMk/>
            <pc:sldMk cId="939133102" sldId="788"/>
            <ac:spMk id="40" creationId="{DF9413A7-882F-28F9-78EA-5D284AB63925}"/>
          </ac:spMkLst>
        </pc:spChg>
        <pc:spChg chg="add mod">
          <ac:chgData name="Brunet, Robert" userId="d0d781c9-e5cd-4a18-94f6-6f089ebe48d8" providerId="ADAL" clId="{C0C445A4-7BF5-4BC2-81D4-6A13F651ED47}" dt="2024-11-28T17:34:09.455" v="564" actId="1076"/>
          <ac:spMkLst>
            <pc:docMk/>
            <pc:sldMk cId="939133102" sldId="788"/>
            <ac:spMk id="41" creationId="{FD70DBE1-D33B-FBE9-E200-31A3A0D4ED21}"/>
          </ac:spMkLst>
        </pc:spChg>
        <pc:spChg chg="add mod">
          <ac:chgData name="Brunet, Robert" userId="d0d781c9-e5cd-4a18-94f6-6f089ebe48d8" providerId="ADAL" clId="{C0C445A4-7BF5-4BC2-81D4-6A13F651ED47}" dt="2024-11-28T17:34:09.455" v="564" actId="1076"/>
          <ac:spMkLst>
            <pc:docMk/>
            <pc:sldMk cId="939133102" sldId="788"/>
            <ac:spMk id="42" creationId="{188C8117-731B-8FD9-694A-314C2318D90D}"/>
          </ac:spMkLst>
        </pc:spChg>
        <pc:spChg chg="add mod">
          <ac:chgData name="Brunet, Robert" userId="d0d781c9-e5cd-4a18-94f6-6f089ebe48d8" providerId="ADAL" clId="{C0C445A4-7BF5-4BC2-81D4-6A13F651ED47}" dt="2024-11-28T17:34:09.455" v="564" actId="1076"/>
          <ac:spMkLst>
            <pc:docMk/>
            <pc:sldMk cId="939133102" sldId="788"/>
            <ac:spMk id="47" creationId="{C2D2DCB6-96E8-D814-FC5A-820E05711FE8}"/>
          </ac:spMkLst>
        </pc:spChg>
        <pc:spChg chg="add mod">
          <ac:chgData name="Brunet, Robert" userId="d0d781c9-e5cd-4a18-94f6-6f089ebe48d8" providerId="ADAL" clId="{C0C445A4-7BF5-4BC2-81D4-6A13F651ED47}" dt="2024-11-28T17:34:09.455" v="564" actId="1076"/>
          <ac:spMkLst>
            <pc:docMk/>
            <pc:sldMk cId="939133102" sldId="788"/>
            <ac:spMk id="48" creationId="{2A19588D-5715-8F02-DA6C-F9CA23426AF4}"/>
          </ac:spMkLst>
        </pc:spChg>
        <pc:spChg chg="add mod">
          <ac:chgData name="Brunet, Robert" userId="d0d781c9-e5cd-4a18-94f6-6f089ebe48d8" providerId="ADAL" clId="{C0C445A4-7BF5-4BC2-81D4-6A13F651ED47}" dt="2024-11-28T17:34:09.455" v="564" actId="1076"/>
          <ac:spMkLst>
            <pc:docMk/>
            <pc:sldMk cId="939133102" sldId="788"/>
            <ac:spMk id="49" creationId="{34FA7D48-6360-507F-B2B6-C56A32C36F9E}"/>
          </ac:spMkLst>
        </pc:spChg>
        <pc:spChg chg="add mod">
          <ac:chgData name="Brunet, Robert" userId="d0d781c9-e5cd-4a18-94f6-6f089ebe48d8" providerId="ADAL" clId="{C0C445A4-7BF5-4BC2-81D4-6A13F651ED47}" dt="2024-11-28T17:34:09.455" v="564" actId="1076"/>
          <ac:spMkLst>
            <pc:docMk/>
            <pc:sldMk cId="939133102" sldId="788"/>
            <ac:spMk id="50" creationId="{704DB8B3-ABD6-8DBC-D5AC-7311D551AF63}"/>
          </ac:spMkLst>
        </pc:spChg>
        <pc:spChg chg="add mod">
          <ac:chgData name="Brunet, Robert" userId="d0d781c9-e5cd-4a18-94f6-6f089ebe48d8" providerId="ADAL" clId="{C0C445A4-7BF5-4BC2-81D4-6A13F651ED47}" dt="2024-11-28T17:34:09.455" v="564" actId="1076"/>
          <ac:spMkLst>
            <pc:docMk/>
            <pc:sldMk cId="939133102" sldId="788"/>
            <ac:spMk id="51" creationId="{D23265E1-43E5-59DA-3BE5-809D6927A647}"/>
          </ac:spMkLst>
        </pc:spChg>
        <pc:spChg chg="add mod">
          <ac:chgData name="Brunet, Robert" userId="d0d781c9-e5cd-4a18-94f6-6f089ebe48d8" providerId="ADAL" clId="{C0C445A4-7BF5-4BC2-81D4-6A13F651ED47}" dt="2024-11-28T17:34:09.455" v="564" actId="1076"/>
          <ac:spMkLst>
            <pc:docMk/>
            <pc:sldMk cId="939133102" sldId="788"/>
            <ac:spMk id="52" creationId="{477BF5D8-8873-1C92-4AEF-16DCDDA21E03}"/>
          </ac:spMkLst>
        </pc:spChg>
        <pc:spChg chg="add mod">
          <ac:chgData name="Brunet, Robert" userId="d0d781c9-e5cd-4a18-94f6-6f089ebe48d8" providerId="ADAL" clId="{C0C445A4-7BF5-4BC2-81D4-6A13F651ED47}" dt="2024-11-28T17:34:09.455" v="564" actId="1076"/>
          <ac:spMkLst>
            <pc:docMk/>
            <pc:sldMk cId="939133102" sldId="788"/>
            <ac:spMk id="53" creationId="{B12D0E37-674F-11D4-CD36-8FF1D0FABA0E}"/>
          </ac:spMkLst>
        </pc:spChg>
        <pc:spChg chg="add mod">
          <ac:chgData name="Brunet, Robert" userId="d0d781c9-e5cd-4a18-94f6-6f089ebe48d8" providerId="ADAL" clId="{C0C445A4-7BF5-4BC2-81D4-6A13F651ED47}" dt="2024-11-28T17:34:09.455" v="564" actId="1076"/>
          <ac:spMkLst>
            <pc:docMk/>
            <pc:sldMk cId="939133102" sldId="788"/>
            <ac:spMk id="54" creationId="{4252479E-7F1A-54D4-A931-EAE254C5DE71}"/>
          </ac:spMkLst>
        </pc:spChg>
        <pc:spChg chg="add mod">
          <ac:chgData name="Brunet, Robert" userId="d0d781c9-e5cd-4a18-94f6-6f089ebe48d8" providerId="ADAL" clId="{C0C445A4-7BF5-4BC2-81D4-6A13F651ED47}" dt="2024-11-28T17:34:09.455" v="564" actId="1076"/>
          <ac:spMkLst>
            <pc:docMk/>
            <pc:sldMk cId="939133102" sldId="788"/>
            <ac:spMk id="55" creationId="{FFF64595-7D4C-2F8B-F53B-220DF6B0E4F7}"/>
          </ac:spMkLst>
        </pc:spChg>
        <pc:spChg chg="add mod">
          <ac:chgData name="Brunet, Robert" userId="d0d781c9-e5cd-4a18-94f6-6f089ebe48d8" providerId="ADAL" clId="{C0C445A4-7BF5-4BC2-81D4-6A13F651ED47}" dt="2024-11-28T17:34:09.455" v="564" actId="1076"/>
          <ac:spMkLst>
            <pc:docMk/>
            <pc:sldMk cId="939133102" sldId="788"/>
            <ac:spMk id="56" creationId="{1768DD94-8F81-6B14-4B13-46B5193B4979}"/>
          </ac:spMkLst>
        </pc:spChg>
        <pc:spChg chg="add mod">
          <ac:chgData name="Brunet, Robert" userId="d0d781c9-e5cd-4a18-94f6-6f089ebe48d8" providerId="ADAL" clId="{C0C445A4-7BF5-4BC2-81D4-6A13F651ED47}" dt="2024-11-28T17:34:09.455" v="564" actId="1076"/>
          <ac:spMkLst>
            <pc:docMk/>
            <pc:sldMk cId="939133102" sldId="788"/>
            <ac:spMk id="57" creationId="{DB7B3795-6EA6-0575-A733-ABDC3F1BC075}"/>
          </ac:spMkLst>
        </pc:spChg>
        <pc:spChg chg="add mod">
          <ac:chgData name="Brunet, Robert" userId="d0d781c9-e5cd-4a18-94f6-6f089ebe48d8" providerId="ADAL" clId="{C0C445A4-7BF5-4BC2-81D4-6A13F651ED47}" dt="2024-11-28T17:34:09.455" v="564" actId="1076"/>
          <ac:spMkLst>
            <pc:docMk/>
            <pc:sldMk cId="939133102" sldId="788"/>
            <ac:spMk id="58" creationId="{94AA5E4F-0CF7-B4D1-F713-5EF2DB8F0C8C}"/>
          </ac:spMkLst>
        </pc:spChg>
        <pc:spChg chg="add mod">
          <ac:chgData name="Brunet, Robert" userId="d0d781c9-e5cd-4a18-94f6-6f089ebe48d8" providerId="ADAL" clId="{C0C445A4-7BF5-4BC2-81D4-6A13F651ED47}" dt="2024-11-28T17:34:09.455" v="564" actId="1076"/>
          <ac:spMkLst>
            <pc:docMk/>
            <pc:sldMk cId="939133102" sldId="788"/>
            <ac:spMk id="59" creationId="{7B774019-E9AA-7C9A-DE97-A9A2CB176E78}"/>
          </ac:spMkLst>
        </pc:spChg>
        <pc:spChg chg="add mod">
          <ac:chgData name="Brunet, Robert" userId="d0d781c9-e5cd-4a18-94f6-6f089ebe48d8" providerId="ADAL" clId="{C0C445A4-7BF5-4BC2-81D4-6A13F651ED47}" dt="2024-11-28T17:34:09.455" v="564" actId="1076"/>
          <ac:spMkLst>
            <pc:docMk/>
            <pc:sldMk cId="939133102" sldId="788"/>
            <ac:spMk id="60" creationId="{D95DE9FC-1C6A-7032-238E-B9864D0C8EB1}"/>
          </ac:spMkLst>
        </pc:spChg>
        <pc:spChg chg="add mod">
          <ac:chgData name="Brunet, Robert" userId="d0d781c9-e5cd-4a18-94f6-6f089ebe48d8" providerId="ADAL" clId="{C0C445A4-7BF5-4BC2-81D4-6A13F651ED47}" dt="2024-11-28T17:34:09.455" v="564" actId="1076"/>
          <ac:spMkLst>
            <pc:docMk/>
            <pc:sldMk cId="939133102" sldId="788"/>
            <ac:spMk id="76" creationId="{74AA4A9C-85FF-907C-9F46-BE3217E0C7CD}"/>
          </ac:spMkLst>
        </pc:spChg>
        <pc:spChg chg="add mod">
          <ac:chgData name="Brunet, Robert" userId="d0d781c9-e5cd-4a18-94f6-6f089ebe48d8" providerId="ADAL" clId="{C0C445A4-7BF5-4BC2-81D4-6A13F651ED47}" dt="2024-11-28T17:34:09.455" v="564" actId="1076"/>
          <ac:spMkLst>
            <pc:docMk/>
            <pc:sldMk cId="939133102" sldId="788"/>
            <ac:spMk id="77" creationId="{91907068-9927-0F34-6FD1-C0CB58A30BCF}"/>
          </ac:spMkLst>
        </pc:spChg>
        <pc:spChg chg="add mod">
          <ac:chgData name="Brunet, Robert" userId="d0d781c9-e5cd-4a18-94f6-6f089ebe48d8" providerId="ADAL" clId="{C0C445A4-7BF5-4BC2-81D4-6A13F651ED47}" dt="2024-11-28T17:34:09.455" v="564" actId="1076"/>
          <ac:spMkLst>
            <pc:docMk/>
            <pc:sldMk cId="939133102" sldId="788"/>
            <ac:spMk id="78" creationId="{1DE3BC89-E3CE-93AD-04E6-70162B69FB38}"/>
          </ac:spMkLst>
        </pc:spChg>
        <pc:spChg chg="add mod">
          <ac:chgData name="Brunet, Robert" userId="d0d781c9-e5cd-4a18-94f6-6f089ebe48d8" providerId="ADAL" clId="{C0C445A4-7BF5-4BC2-81D4-6A13F651ED47}" dt="2024-11-28T17:34:09.455" v="564" actId="1076"/>
          <ac:spMkLst>
            <pc:docMk/>
            <pc:sldMk cId="939133102" sldId="788"/>
            <ac:spMk id="79" creationId="{306F5E39-6F6B-FB7B-90CA-CEEF5F568AAE}"/>
          </ac:spMkLst>
        </pc:spChg>
        <pc:spChg chg="add mod">
          <ac:chgData name="Brunet, Robert" userId="d0d781c9-e5cd-4a18-94f6-6f089ebe48d8" providerId="ADAL" clId="{C0C445A4-7BF5-4BC2-81D4-6A13F651ED47}" dt="2024-11-28T17:34:09.455" v="564" actId="1076"/>
          <ac:spMkLst>
            <pc:docMk/>
            <pc:sldMk cId="939133102" sldId="788"/>
            <ac:spMk id="80" creationId="{5214873C-C532-9D25-222F-955EE39B34BD}"/>
          </ac:spMkLst>
        </pc:spChg>
        <pc:spChg chg="add mod">
          <ac:chgData name="Brunet, Robert" userId="d0d781c9-e5cd-4a18-94f6-6f089ebe48d8" providerId="ADAL" clId="{C0C445A4-7BF5-4BC2-81D4-6A13F651ED47}" dt="2024-11-28T17:34:09.455" v="564" actId="1076"/>
          <ac:spMkLst>
            <pc:docMk/>
            <pc:sldMk cId="939133102" sldId="788"/>
            <ac:spMk id="81" creationId="{675537FF-7E68-40C6-3577-F2AB587F9DFB}"/>
          </ac:spMkLst>
        </pc:spChg>
        <pc:spChg chg="add mod">
          <ac:chgData name="Brunet, Robert" userId="d0d781c9-e5cd-4a18-94f6-6f089ebe48d8" providerId="ADAL" clId="{C0C445A4-7BF5-4BC2-81D4-6A13F651ED47}" dt="2024-11-28T17:34:32.916" v="567" actId="1076"/>
          <ac:spMkLst>
            <pc:docMk/>
            <pc:sldMk cId="939133102" sldId="788"/>
            <ac:spMk id="124" creationId="{A6ED2654-AA54-B513-23AE-4A6B5FF2855E}"/>
          </ac:spMkLst>
        </pc:spChg>
        <pc:spChg chg="add mod">
          <ac:chgData name="Brunet, Robert" userId="d0d781c9-e5cd-4a18-94f6-6f089ebe48d8" providerId="ADAL" clId="{C0C445A4-7BF5-4BC2-81D4-6A13F651ED47}" dt="2024-11-28T17:34:32.916" v="567" actId="1076"/>
          <ac:spMkLst>
            <pc:docMk/>
            <pc:sldMk cId="939133102" sldId="788"/>
            <ac:spMk id="125" creationId="{2665E935-D8A3-505E-63F1-726FC63017D8}"/>
          </ac:spMkLst>
        </pc:spChg>
        <pc:spChg chg="add mod">
          <ac:chgData name="Brunet, Robert" userId="d0d781c9-e5cd-4a18-94f6-6f089ebe48d8" providerId="ADAL" clId="{C0C445A4-7BF5-4BC2-81D4-6A13F651ED47}" dt="2024-11-28T17:34:32.916" v="567" actId="1076"/>
          <ac:spMkLst>
            <pc:docMk/>
            <pc:sldMk cId="939133102" sldId="788"/>
            <ac:spMk id="126" creationId="{B2B77899-912E-F7A7-4C59-545C08850904}"/>
          </ac:spMkLst>
        </pc:spChg>
        <pc:spChg chg="add mod">
          <ac:chgData name="Brunet, Robert" userId="d0d781c9-e5cd-4a18-94f6-6f089ebe48d8" providerId="ADAL" clId="{C0C445A4-7BF5-4BC2-81D4-6A13F651ED47}" dt="2024-11-28T17:34:32.916" v="567" actId="1076"/>
          <ac:spMkLst>
            <pc:docMk/>
            <pc:sldMk cId="939133102" sldId="788"/>
            <ac:spMk id="127" creationId="{F3261B3A-B848-02F1-6667-CC1D1655ABD9}"/>
          </ac:spMkLst>
        </pc:spChg>
        <pc:spChg chg="add mod">
          <ac:chgData name="Brunet, Robert" userId="d0d781c9-e5cd-4a18-94f6-6f089ebe48d8" providerId="ADAL" clId="{C0C445A4-7BF5-4BC2-81D4-6A13F651ED47}" dt="2024-11-28T17:34:32.916" v="567" actId="1076"/>
          <ac:spMkLst>
            <pc:docMk/>
            <pc:sldMk cId="939133102" sldId="788"/>
            <ac:spMk id="128" creationId="{70D1D2AF-96E0-4135-D658-4C2F94167E5B}"/>
          </ac:spMkLst>
        </pc:spChg>
        <pc:spChg chg="add mod">
          <ac:chgData name="Brunet, Robert" userId="d0d781c9-e5cd-4a18-94f6-6f089ebe48d8" providerId="ADAL" clId="{C0C445A4-7BF5-4BC2-81D4-6A13F651ED47}" dt="2024-11-28T17:34:32.916" v="567" actId="1076"/>
          <ac:spMkLst>
            <pc:docMk/>
            <pc:sldMk cId="939133102" sldId="788"/>
            <ac:spMk id="129" creationId="{AF40BBC1-5787-5907-3CD3-BBCEE1B886A6}"/>
          </ac:spMkLst>
        </pc:spChg>
        <pc:spChg chg="add mod">
          <ac:chgData name="Brunet, Robert" userId="d0d781c9-e5cd-4a18-94f6-6f089ebe48d8" providerId="ADAL" clId="{C0C445A4-7BF5-4BC2-81D4-6A13F651ED47}" dt="2024-11-28T17:34:32.916" v="567" actId="1076"/>
          <ac:spMkLst>
            <pc:docMk/>
            <pc:sldMk cId="939133102" sldId="788"/>
            <ac:spMk id="130" creationId="{FEBF55A5-1B0F-D6F8-5E23-072A298AA0B7}"/>
          </ac:spMkLst>
        </pc:spChg>
        <pc:spChg chg="add mod">
          <ac:chgData name="Brunet, Robert" userId="d0d781c9-e5cd-4a18-94f6-6f089ebe48d8" providerId="ADAL" clId="{C0C445A4-7BF5-4BC2-81D4-6A13F651ED47}" dt="2024-11-28T17:34:32.916" v="567" actId="1076"/>
          <ac:spMkLst>
            <pc:docMk/>
            <pc:sldMk cId="939133102" sldId="788"/>
            <ac:spMk id="131" creationId="{AA3B95EC-C910-BC88-3C43-6180E6E9B006}"/>
          </ac:spMkLst>
        </pc:spChg>
        <pc:spChg chg="add mod">
          <ac:chgData name="Brunet, Robert" userId="d0d781c9-e5cd-4a18-94f6-6f089ebe48d8" providerId="ADAL" clId="{C0C445A4-7BF5-4BC2-81D4-6A13F651ED47}" dt="2024-11-28T17:34:32.916" v="567" actId="1076"/>
          <ac:spMkLst>
            <pc:docMk/>
            <pc:sldMk cId="939133102" sldId="788"/>
            <ac:spMk id="135" creationId="{20270150-934C-53CB-7BA7-A950950389CD}"/>
          </ac:spMkLst>
        </pc:spChg>
        <pc:spChg chg="add mod">
          <ac:chgData name="Brunet, Robert" userId="d0d781c9-e5cd-4a18-94f6-6f089ebe48d8" providerId="ADAL" clId="{C0C445A4-7BF5-4BC2-81D4-6A13F651ED47}" dt="2024-11-28T17:34:32.916" v="567" actId="1076"/>
          <ac:spMkLst>
            <pc:docMk/>
            <pc:sldMk cId="939133102" sldId="788"/>
            <ac:spMk id="136" creationId="{7E3B8CB4-C2A1-CF30-F9D8-AB7BC832A38D}"/>
          </ac:spMkLst>
        </pc:spChg>
        <pc:spChg chg="add mod">
          <ac:chgData name="Brunet, Robert" userId="d0d781c9-e5cd-4a18-94f6-6f089ebe48d8" providerId="ADAL" clId="{C0C445A4-7BF5-4BC2-81D4-6A13F651ED47}" dt="2024-11-28T17:34:32.916" v="567" actId="1076"/>
          <ac:spMkLst>
            <pc:docMk/>
            <pc:sldMk cId="939133102" sldId="788"/>
            <ac:spMk id="138" creationId="{030F3541-EE8A-1B68-2E14-6F0335F1B200}"/>
          </ac:spMkLst>
        </pc:spChg>
        <pc:spChg chg="add mod">
          <ac:chgData name="Brunet, Robert" userId="d0d781c9-e5cd-4a18-94f6-6f089ebe48d8" providerId="ADAL" clId="{C0C445A4-7BF5-4BC2-81D4-6A13F651ED47}" dt="2024-11-28T17:34:32.916" v="567" actId="1076"/>
          <ac:spMkLst>
            <pc:docMk/>
            <pc:sldMk cId="939133102" sldId="788"/>
            <ac:spMk id="141" creationId="{D03A1B27-543A-53BA-D740-916667AA184A}"/>
          </ac:spMkLst>
        </pc:spChg>
        <pc:spChg chg="add mod">
          <ac:chgData name="Brunet, Robert" userId="d0d781c9-e5cd-4a18-94f6-6f089ebe48d8" providerId="ADAL" clId="{C0C445A4-7BF5-4BC2-81D4-6A13F651ED47}" dt="2024-11-28T17:34:32.916" v="567" actId="1076"/>
          <ac:spMkLst>
            <pc:docMk/>
            <pc:sldMk cId="939133102" sldId="788"/>
            <ac:spMk id="143" creationId="{13CAC944-75F2-06DF-45CC-F8C6EA1BD796}"/>
          </ac:spMkLst>
        </pc:spChg>
        <pc:spChg chg="add mod">
          <ac:chgData name="Brunet, Robert" userId="d0d781c9-e5cd-4a18-94f6-6f089ebe48d8" providerId="ADAL" clId="{C0C445A4-7BF5-4BC2-81D4-6A13F651ED47}" dt="2024-11-28T17:34:32.916" v="567" actId="1076"/>
          <ac:spMkLst>
            <pc:docMk/>
            <pc:sldMk cId="939133102" sldId="788"/>
            <ac:spMk id="144" creationId="{22E9035C-6773-8364-190A-6B550E5B29DD}"/>
          </ac:spMkLst>
        </pc:spChg>
        <pc:spChg chg="add mod">
          <ac:chgData name="Brunet, Robert" userId="d0d781c9-e5cd-4a18-94f6-6f089ebe48d8" providerId="ADAL" clId="{C0C445A4-7BF5-4BC2-81D4-6A13F651ED47}" dt="2024-11-28T17:34:32.916" v="567" actId="1076"/>
          <ac:spMkLst>
            <pc:docMk/>
            <pc:sldMk cId="939133102" sldId="788"/>
            <ac:spMk id="145" creationId="{B3F1169F-B1F5-4A82-7724-655F02BC69A5}"/>
          </ac:spMkLst>
        </pc:spChg>
        <pc:spChg chg="add mod">
          <ac:chgData name="Brunet, Robert" userId="d0d781c9-e5cd-4a18-94f6-6f089ebe48d8" providerId="ADAL" clId="{C0C445A4-7BF5-4BC2-81D4-6A13F651ED47}" dt="2024-11-28T17:34:32.916" v="567" actId="1076"/>
          <ac:spMkLst>
            <pc:docMk/>
            <pc:sldMk cId="939133102" sldId="788"/>
            <ac:spMk id="146" creationId="{6816F192-B2EB-B2DA-1D38-2076556B3B01}"/>
          </ac:spMkLst>
        </pc:spChg>
        <pc:spChg chg="add mod">
          <ac:chgData name="Brunet, Robert" userId="d0d781c9-e5cd-4a18-94f6-6f089ebe48d8" providerId="ADAL" clId="{C0C445A4-7BF5-4BC2-81D4-6A13F651ED47}" dt="2024-11-28T17:34:32.916" v="567" actId="1076"/>
          <ac:spMkLst>
            <pc:docMk/>
            <pc:sldMk cId="939133102" sldId="788"/>
            <ac:spMk id="147" creationId="{30F5594B-B259-71D8-6533-37E98E1FA06D}"/>
          </ac:spMkLst>
        </pc:spChg>
        <pc:spChg chg="add mod">
          <ac:chgData name="Brunet, Robert" userId="d0d781c9-e5cd-4a18-94f6-6f089ebe48d8" providerId="ADAL" clId="{C0C445A4-7BF5-4BC2-81D4-6A13F651ED47}" dt="2024-11-28T17:34:32.916" v="567" actId="1076"/>
          <ac:spMkLst>
            <pc:docMk/>
            <pc:sldMk cId="939133102" sldId="788"/>
            <ac:spMk id="148" creationId="{5AE2DCAF-E937-9CE7-1CF2-1D15CFFCC045}"/>
          </ac:spMkLst>
        </pc:spChg>
        <pc:spChg chg="add mod">
          <ac:chgData name="Brunet, Robert" userId="d0d781c9-e5cd-4a18-94f6-6f089ebe48d8" providerId="ADAL" clId="{C0C445A4-7BF5-4BC2-81D4-6A13F651ED47}" dt="2024-11-28T17:34:32.916" v="567" actId="1076"/>
          <ac:spMkLst>
            <pc:docMk/>
            <pc:sldMk cId="939133102" sldId="788"/>
            <ac:spMk id="149" creationId="{5DCC7C3E-6338-820C-0C19-8D4438C0CFA1}"/>
          </ac:spMkLst>
        </pc:spChg>
        <pc:spChg chg="add mod">
          <ac:chgData name="Brunet, Robert" userId="d0d781c9-e5cd-4a18-94f6-6f089ebe48d8" providerId="ADAL" clId="{C0C445A4-7BF5-4BC2-81D4-6A13F651ED47}" dt="2024-11-28T17:34:32.916" v="567" actId="1076"/>
          <ac:spMkLst>
            <pc:docMk/>
            <pc:sldMk cId="939133102" sldId="788"/>
            <ac:spMk id="150" creationId="{61FF2B52-6920-6CF0-36C1-643984C4F165}"/>
          </ac:spMkLst>
        </pc:spChg>
        <pc:spChg chg="add mod">
          <ac:chgData name="Brunet, Robert" userId="d0d781c9-e5cd-4a18-94f6-6f089ebe48d8" providerId="ADAL" clId="{C0C445A4-7BF5-4BC2-81D4-6A13F651ED47}" dt="2024-11-28T17:34:32.916" v="567" actId="1076"/>
          <ac:spMkLst>
            <pc:docMk/>
            <pc:sldMk cId="939133102" sldId="788"/>
            <ac:spMk id="151" creationId="{7B3F8F07-623D-F536-A8BF-4020E2098083}"/>
          </ac:spMkLst>
        </pc:spChg>
        <pc:spChg chg="add mod">
          <ac:chgData name="Brunet, Robert" userId="d0d781c9-e5cd-4a18-94f6-6f089ebe48d8" providerId="ADAL" clId="{C0C445A4-7BF5-4BC2-81D4-6A13F651ED47}" dt="2024-11-28T17:34:32.916" v="567" actId="1076"/>
          <ac:spMkLst>
            <pc:docMk/>
            <pc:sldMk cId="939133102" sldId="788"/>
            <ac:spMk id="154" creationId="{C4E78549-730A-5FA2-D7AD-1CAF169DE334}"/>
          </ac:spMkLst>
        </pc:spChg>
        <pc:spChg chg="add mod">
          <ac:chgData name="Brunet, Robert" userId="d0d781c9-e5cd-4a18-94f6-6f089ebe48d8" providerId="ADAL" clId="{C0C445A4-7BF5-4BC2-81D4-6A13F651ED47}" dt="2024-11-28T17:34:32.916" v="567" actId="1076"/>
          <ac:spMkLst>
            <pc:docMk/>
            <pc:sldMk cId="939133102" sldId="788"/>
            <ac:spMk id="155" creationId="{821307DB-F663-6776-431E-976443411DAD}"/>
          </ac:spMkLst>
        </pc:spChg>
        <pc:spChg chg="add mod">
          <ac:chgData name="Brunet, Robert" userId="d0d781c9-e5cd-4a18-94f6-6f089ebe48d8" providerId="ADAL" clId="{C0C445A4-7BF5-4BC2-81D4-6A13F651ED47}" dt="2024-11-28T17:34:32.916" v="567" actId="1076"/>
          <ac:spMkLst>
            <pc:docMk/>
            <pc:sldMk cId="939133102" sldId="788"/>
            <ac:spMk id="156" creationId="{64FE7119-40D6-8EA3-89AD-DF6314640786}"/>
          </ac:spMkLst>
        </pc:spChg>
        <pc:spChg chg="add mod">
          <ac:chgData name="Brunet, Robert" userId="d0d781c9-e5cd-4a18-94f6-6f089ebe48d8" providerId="ADAL" clId="{C0C445A4-7BF5-4BC2-81D4-6A13F651ED47}" dt="2024-11-28T17:34:32.916" v="567" actId="1076"/>
          <ac:spMkLst>
            <pc:docMk/>
            <pc:sldMk cId="939133102" sldId="788"/>
            <ac:spMk id="157" creationId="{7D1A5A1D-D165-545F-7A37-4ED88293AF36}"/>
          </ac:spMkLst>
        </pc:spChg>
        <pc:spChg chg="add mod">
          <ac:chgData name="Brunet, Robert" userId="d0d781c9-e5cd-4a18-94f6-6f089ebe48d8" providerId="ADAL" clId="{C0C445A4-7BF5-4BC2-81D4-6A13F651ED47}" dt="2024-11-28T17:34:32.916" v="567" actId="1076"/>
          <ac:spMkLst>
            <pc:docMk/>
            <pc:sldMk cId="939133102" sldId="788"/>
            <ac:spMk id="158" creationId="{F9EF969A-5A5E-64A1-7BA1-F6A5AFAC0998}"/>
          </ac:spMkLst>
        </pc:spChg>
        <pc:spChg chg="add mod">
          <ac:chgData name="Brunet, Robert" userId="d0d781c9-e5cd-4a18-94f6-6f089ebe48d8" providerId="ADAL" clId="{C0C445A4-7BF5-4BC2-81D4-6A13F651ED47}" dt="2024-11-28T17:34:32.916" v="567" actId="1076"/>
          <ac:spMkLst>
            <pc:docMk/>
            <pc:sldMk cId="939133102" sldId="788"/>
            <ac:spMk id="159" creationId="{017B0D51-0E42-9880-9913-97483E1B9392}"/>
          </ac:spMkLst>
        </pc:spChg>
        <pc:spChg chg="add mod">
          <ac:chgData name="Brunet, Robert" userId="d0d781c9-e5cd-4a18-94f6-6f089ebe48d8" providerId="ADAL" clId="{C0C445A4-7BF5-4BC2-81D4-6A13F651ED47}" dt="2024-11-28T17:34:32.916" v="567" actId="1076"/>
          <ac:spMkLst>
            <pc:docMk/>
            <pc:sldMk cId="939133102" sldId="788"/>
            <ac:spMk id="160" creationId="{72899764-0327-C936-DBBC-2D6512B14173}"/>
          </ac:spMkLst>
        </pc:spChg>
        <pc:spChg chg="add mod">
          <ac:chgData name="Brunet, Robert" userId="d0d781c9-e5cd-4a18-94f6-6f089ebe48d8" providerId="ADAL" clId="{C0C445A4-7BF5-4BC2-81D4-6A13F651ED47}" dt="2024-11-28T17:34:32.916" v="567" actId="1076"/>
          <ac:spMkLst>
            <pc:docMk/>
            <pc:sldMk cId="939133102" sldId="788"/>
            <ac:spMk id="165" creationId="{441829E0-AE9A-944C-7C7E-1BFA54FF230A}"/>
          </ac:spMkLst>
        </pc:spChg>
        <pc:spChg chg="add mod">
          <ac:chgData name="Brunet, Robert" userId="d0d781c9-e5cd-4a18-94f6-6f089ebe48d8" providerId="ADAL" clId="{C0C445A4-7BF5-4BC2-81D4-6A13F651ED47}" dt="2024-11-28T17:34:32.916" v="567" actId="1076"/>
          <ac:spMkLst>
            <pc:docMk/>
            <pc:sldMk cId="939133102" sldId="788"/>
            <ac:spMk id="166" creationId="{6357400D-1C77-99D7-A2DC-25B882B2A6A3}"/>
          </ac:spMkLst>
        </pc:spChg>
        <pc:spChg chg="add mod">
          <ac:chgData name="Brunet, Robert" userId="d0d781c9-e5cd-4a18-94f6-6f089ebe48d8" providerId="ADAL" clId="{C0C445A4-7BF5-4BC2-81D4-6A13F651ED47}" dt="2024-11-28T17:34:32.916" v="567" actId="1076"/>
          <ac:spMkLst>
            <pc:docMk/>
            <pc:sldMk cId="939133102" sldId="788"/>
            <ac:spMk id="167" creationId="{93072938-E80A-F764-D668-472FE5E44CCC}"/>
          </ac:spMkLst>
        </pc:spChg>
        <pc:spChg chg="add mod">
          <ac:chgData name="Brunet, Robert" userId="d0d781c9-e5cd-4a18-94f6-6f089ebe48d8" providerId="ADAL" clId="{C0C445A4-7BF5-4BC2-81D4-6A13F651ED47}" dt="2024-11-28T17:34:32.916" v="567" actId="1076"/>
          <ac:spMkLst>
            <pc:docMk/>
            <pc:sldMk cId="939133102" sldId="788"/>
            <ac:spMk id="168" creationId="{571D9DC0-0389-3257-60C2-5E2D4E6EFCD2}"/>
          </ac:spMkLst>
        </pc:spChg>
        <pc:spChg chg="add mod">
          <ac:chgData name="Brunet, Robert" userId="d0d781c9-e5cd-4a18-94f6-6f089ebe48d8" providerId="ADAL" clId="{C0C445A4-7BF5-4BC2-81D4-6A13F651ED47}" dt="2024-11-28T17:34:32.916" v="567" actId="1076"/>
          <ac:spMkLst>
            <pc:docMk/>
            <pc:sldMk cId="939133102" sldId="788"/>
            <ac:spMk id="169" creationId="{4D1AE9E6-5FFD-5B31-67B9-46273CFECDA7}"/>
          </ac:spMkLst>
        </pc:spChg>
        <pc:spChg chg="add mod">
          <ac:chgData name="Brunet, Robert" userId="d0d781c9-e5cd-4a18-94f6-6f089ebe48d8" providerId="ADAL" clId="{C0C445A4-7BF5-4BC2-81D4-6A13F651ED47}" dt="2024-11-28T17:34:32.916" v="567" actId="1076"/>
          <ac:spMkLst>
            <pc:docMk/>
            <pc:sldMk cId="939133102" sldId="788"/>
            <ac:spMk id="170" creationId="{44F75603-AB32-F801-3950-2C1A10FA2651}"/>
          </ac:spMkLst>
        </pc:spChg>
        <pc:spChg chg="add mod">
          <ac:chgData name="Brunet, Robert" userId="d0d781c9-e5cd-4a18-94f6-6f089ebe48d8" providerId="ADAL" clId="{C0C445A4-7BF5-4BC2-81D4-6A13F651ED47}" dt="2024-11-28T17:34:32.916" v="567" actId="1076"/>
          <ac:spMkLst>
            <pc:docMk/>
            <pc:sldMk cId="939133102" sldId="788"/>
            <ac:spMk id="171" creationId="{9850B21A-7299-53EC-1165-4D063B8C8BAE}"/>
          </ac:spMkLst>
        </pc:spChg>
        <pc:spChg chg="add mod">
          <ac:chgData name="Brunet, Robert" userId="d0d781c9-e5cd-4a18-94f6-6f089ebe48d8" providerId="ADAL" clId="{C0C445A4-7BF5-4BC2-81D4-6A13F651ED47}" dt="2024-11-28T17:34:32.916" v="567" actId="1076"/>
          <ac:spMkLst>
            <pc:docMk/>
            <pc:sldMk cId="939133102" sldId="788"/>
            <ac:spMk id="172" creationId="{2E40B1AD-CBA2-2FA3-9DCC-1A5710FBB136}"/>
          </ac:spMkLst>
        </pc:spChg>
        <pc:spChg chg="add mod">
          <ac:chgData name="Brunet, Robert" userId="d0d781c9-e5cd-4a18-94f6-6f089ebe48d8" providerId="ADAL" clId="{C0C445A4-7BF5-4BC2-81D4-6A13F651ED47}" dt="2024-11-28T17:34:32.916" v="567" actId="1076"/>
          <ac:spMkLst>
            <pc:docMk/>
            <pc:sldMk cId="939133102" sldId="788"/>
            <ac:spMk id="173" creationId="{2F58E41A-CDE5-23AA-5436-95C7ED36D85B}"/>
          </ac:spMkLst>
        </pc:spChg>
        <pc:spChg chg="add mod">
          <ac:chgData name="Brunet, Robert" userId="d0d781c9-e5cd-4a18-94f6-6f089ebe48d8" providerId="ADAL" clId="{C0C445A4-7BF5-4BC2-81D4-6A13F651ED47}" dt="2024-11-28T17:34:32.916" v="567" actId="1076"/>
          <ac:spMkLst>
            <pc:docMk/>
            <pc:sldMk cId="939133102" sldId="788"/>
            <ac:spMk id="174" creationId="{D8EA8393-12A7-65F9-77EE-BD4AFFA5B461}"/>
          </ac:spMkLst>
        </pc:spChg>
        <pc:spChg chg="add mod">
          <ac:chgData name="Brunet, Robert" userId="d0d781c9-e5cd-4a18-94f6-6f089ebe48d8" providerId="ADAL" clId="{C0C445A4-7BF5-4BC2-81D4-6A13F651ED47}" dt="2024-11-28T17:34:32.916" v="567" actId="1076"/>
          <ac:spMkLst>
            <pc:docMk/>
            <pc:sldMk cId="939133102" sldId="788"/>
            <ac:spMk id="175" creationId="{1B607386-AF58-5D2E-215A-8A98B76FE332}"/>
          </ac:spMkLst>
        </pc:spChg>
        <pc:spChg chg="add mod">
          <ac:chgData name="Brunet, Robert" userId="d0d781c9-e5cd-4a18-94f6-6f089ebe48d8" providerId="ADAL" clId="{C0C445A4-7BF5-4BC2-81D4-6A13F651ED47}" dt="2024-11-28T17:34:32.916" v="567" actId="1076"/>
          <ac:spMkLst>
            <pc:docMk/>
            <pc:sldMk cId="939133102" sldId="788"/>
            <ac:spMk id="176" creationId="{08D48837-DAF0-336C-9692-DBACCE173059}"/>
          </ac:spMkLst>
        </pc:spChg>
        <pc:spChg chg="add mod">
          <ac:chgData name="Brunet, Robert" userId="d0d781c9-e5cd-4a18-94f6-6f089ebe48d8" providerId="ADAL" clId="{C0C445A4-7BF5-4BC2-81D4-6A13F651ED47}" dt="2024-11-28T17:34:32.916" v="567" actId="1076"/>
          <ac:spMkLst>
            <pc:docMk/>
            <pc:sldMk cId="939133102" sldId="788"/>
            <ac:spMk id="177" creationId="{064DA664-701F-BBF4-D2AE-F6CC92E1EB7A}"/>
          </ac:spMkLst>
        </pc:spChg>
        <pc:spChg chg="add mod">
          <ac:chgData name="Brunet, Robert" userId="d0d781c9-e5cd-4a18-94f6-6f089ebe48d8" providerId="ADAL" clId="{C0C445A4-7BF5-4BC2-81D4-6A13F651ED47}" dt="2024-11-28T17:34:32.916" v="567" actId="1076"/>
          <ac:spMkLst>
            <pc:docMk/>
            <pc:sldMk cId="939133102" sldId="788"/>
            <ac:spMk id="178" creationId="{6AB544F5-D080-937D-103C-CB2159343401}"/>
          </ac:spMkLst>
        </pc:spChg>
        <pc:spChg chg="add mod">
          <ac:chgData name="Brunet, Robert" userId="d0d781c9-e5cd-4a18-94f6-6f089ebe48d8" providerId="ADAL" clId="{C0C445A4-7BF5-4BC2-81D4-6A13F651ED47}" dt="2024-11-28T17:34:32.916" v="567" actId="1076"/>
          <ac:spMkLst>
            <pc:docMk/>
            <pc:sldMk cId="939133102" sldId="788"/>
            <ac:spMk id="194" creationId="{F0579EA3-AB0F-E46C-5CED-5407A6572BFD}"/>
          </ac:spMkLst>
        </pc:spChg>
        <pc:spChg chg="add mod">
          <ac:chgData name="Brunet, Robert" userId="d0d781c9-e5cd-4a18-94f6-6f089ebe48d8" providerId="ADAL" clId="{C0C445A4-7BF5-4BC2-81D4-6A13F651ED47}" dt="2024-11-28T17:34:32.916" v="567" actId="1076"/>
          <ac:spMkLst>
            <pc:docMk/>
            <pc:sldMk cId="939133102" sldId="788"/>
            <ac:spMk id="195" creationId="{1EAB98D2-6E11-F4A9-06E1-07E91BD2AAF6}"/>
          </ac:spMkLst>
        </pc:spChg>
        <pc:spChg chg="add mod">
          <ac:chgData name="Brunet, Robert" userId="d0d781c9-e5cd-4a18-94f6-6f089ebe48d8" providerId="ADAL" clId="{C0C445A4-7BF5-4BC2-81D4-6A13F651ED47}" dt="2024-11-28T17:34:32.916" v="567" actId="1076"/>
          <ac:spMkLst>
            <pc:docMk/>
            <pc:sldMk cId="939133102" sldId="788"/>
            <ac:spMk id="196" creationId="{4C0C4C65-48AE-0D39-A0F6-10526DBD39FF}"/>
          </ac:spMkLst>
        </pc:spChg>
        <pc:spChg chg="add mod">
          <ac:chgData name="Brunet, Robert" userId="d0d781c9-e5cd-4a18-94f6-6f089ebe48d8" providerId="ADAL" clId="{C0C445A4-7BF5-4BC2-81D4-6A13F651ED47}" dt="2024-11-28T17:34:32.916" v="567" actId="1076"/>
          <ac:spMkLst>
            <pc:docMk/>
            <pc:sldMk cId="939133102" sldId="788"/>
            <ac:spMk id="197" creationId="{84CB2CC0-44A4-8988-7CFD-9A868D68E702}"/>
          </ac:spMkLst>
        </pc:spChg>
        <pc:spChg chg="add mod">
          <ac:chgData name="Brunet, Robert" userId="d0d781c9-e5cd-4a18-94f6-6f089ebe48d8" providerId="ADAL" clId="{C0C445A4-7BF5-4BC2-81D4-6A13F651ED47}" dt="2024-11-28T17:34:32.916" v="567" actId="1076"/>
          <ac:spMkLst>
            <pc:docMk/>
            <pc:sldMk cId="939133102" sldId="788"/>
            <ac:spMk id="198" creationId="{1A7AD6B9-9EB4-9CFC-8EB3-B9BF283F202C}"/>
          </ac:spMkLst>
        </pc:spChg>
        <pc:spChg chg="add mod">
          <ac:chgData name="Brunet, Robert" userId="d0d781c9-e5cd-4a18-94f6-6f089ebe48d8" providerId="ADAL" clId="{C0C445A4-7BF5-4BC2-81D4-6A13F651ED47}" dt="2024-11-28T17:34:32.916" v="567" actId="1076"/>
          <ac:spMkLst>
            <pc:docMk/>
            <pc:sldMk cId="939133102" sldId="788"/>
            <ac:spMk id="199" creationId="{28135522-6A5E-0955-4E3C-E135329F9892}"/>
          </ac:spMkLst>
        </pc:spChg>
        <pc:picChg chg="add del mod">
          <ac:chgData name="Brunet, Robert" userId="d0d781c9-e5cd-4a18-94f6-6f089ebe48d8" providerId="ADAL" clId="{C0C445A4-7BF5-4BC2-81D4-6A13F651ED47}" dt="2024-11-28T17:33:31.708" v="561" actId="478"/>
          <ac:picMkLst>
            <pc:docMk/>
            <pc:sldMk cId="939133102" sldId="788"/>
            <ac:picMk id="2" creationId="{5EDC1CFB-00BE-37F6-4941-2EB5507FCE91}"/>
          </ac:picMkLst>
        </pc:picChg>
        <pc:picChg chg="del">
          <ac:chgData name="Brunet, Robert" userId="d0d781c9-e5cd-4a18-94f6-6f089ebe48d8" providerId="ADAL" clId="{C0C445A4-7BF5-4BC2-81D4-6A13F651ED47}" dt="2024-11-28T17:33:25.568" v="558" actId="478"/>
          <ac:picMkLst>
            <pc:docMk/>
            <pc:sldMk cId="939133102" sldId="788"/>
            <ac:picMk id="3" creationId="{294FE9A0-D30D-2C83-E9A5-CC374D498CA7}"/>
          </ac:picMkLst>
        </pc:picChg>
        <pc:picChg chg="add mod">
          <ac:chgData name="Brunet, Robert" userId="d0d781c9-e5cd-4a18-94f6-6f089ebe48d8" providerId="ADAL" clId="{C0C445A4-7BF5-4BC2-81D4-6A13F651ED47}" dt="2024-11-28T17:34:09.455" v="564" actId="1076"/>
          <ac:picMkLst>
            <pc:docMk/>
            <pc:sldMk cId="939133102" sldId="788"/>
            <ac:picMk id="14" creationId="{C012EF7A-1F62-1D06-97F8-6080BE01CDA7}"/>
          </ac:picMkLst>
        </pc:picChg>
        <pc:picChg chg="add mod">
          <ac:chgData name="Brunet, Robert" userId="d0d781c9-e5cd-4a18-94f6-6f089ebe48d8" providerId="ADAL" clId="{C0C445A4-7BF5-4BC2-81D4-6A13F651ED47}" dt="2024-11-28T17:34:09.455" v="564" actId="1076"/>
          <ac:picMkLst>
            <pc:docMk/>
            <pc:sldMk cId="939133102" sldId="788"/>
            <ac:picMk id="15" creationId="{2DD05E57-3819-36FD-596F-A8CFBD64A584}"/>
          </ac:picMkLst>
        </pc:picChg>
        <pc:picChg chg="add mod">
          <ac:chgData name="Brunet, Robert" userId="d0d781c9-e5cd-4a18-94f6-6f089ebe48d8" providerId="ADAL" clId="{C0C445A4-7BF5-4BC2-81D4-6A13F651ED47}" dt="2024-11-28T17:34:09.455" v="564" actId="1076"/>
          <ac:picMkLst>
            <pc:docMk/>
            <pc:sldMk cId="939133102" sldId="788"/>
            <ac:picMk id="16" creationId="{F7CD0032-5937-ABC5-BD5C-A3707E01D716}"/>
          </ac:picMkLst>
        </pc:picChg>
        <pc:picChg chg="add mod">
          <ac:chgData name="Brunet, Robert" userId="d0d781c9-e5cd-4a18-94f6-6f089ebe48d8" providerId="ADAL" clId="{C0C445A4-7BF5-4BC2-81D4-6A13F651ED47}" dt="2024-11-28T17:34:09.455" v="564" actId="1076"/>
          <ac:picMkLst>
            <pc:docMk/>
            <pc:sldMk cId="939133102" sldId="788"/>
            <ac:picMk id="19" creationId="{1CC23057-1056-A52C-CAD8-DFF8FFF5D93F}"/>
          </ac:picMkLst>
        </pc:picChg>
        <pc:picChg chg="add mod">
          <ac:chgData name="Brunet, Robert" userId="d0d781c9-e5cd-4a18-94f6-6f089ebe48d8" providerId="ADAL" clId="{C0C445A4-7BF5-4BC2-81D4-6A13F651ED47}" dt="2024-11-28T17:34:09.455" v="564" actId="1076"/>
          <ac:picMkLst>
            <pc:docMk/>
            <pc:sldMk cId="939133102" sldId="788"/>
            <ac:picMk id="21" creationId="{6F153B10-073D-6F83-7E99-676047E467A4}"/>
          </ac:picMkLst>
        </pc:picChg>
        <pc:picChg chg="add mod">
          <ac:chgData name="Brunet, Robert" userId="d0d781c9-e5cd-4a18-94f6-6f089ebe48d8" providerId="ADAL" clId="{C0C445A4-7BF5-4BC2-81D4-6A13F651ED47}" dt="2024-11-28T17:34:09.455" v="564" actId="1076"/>
          <ac:picMkLst>
            <pc:docMk/>
            <pc:sldMk cId="939133102" sldId="788"/>
            <ac:picMk id="22" creationId="{A15239DE-6EAE-85F2-A2FF-FF5FC56C2C59}"/>
          </ac:picMkLst>
        </pc:picChg>
        <pc:picChg chg="add mod">
          <ac:chgData name="Brunet, Robert" userId="d0d781c9-e5cd-4a18-94f6-6f089ebe48d8" providerId="ADAL" clId="{C0C445A4-7BF5-4BC2-81D4-6A13F651ED47}" dt="2024-11-28T17:34:09.455" v="564" actId="1076"/>
          <ac:picMkLst>
            <pc:docMk/>
            <pc:sldMk cId="939133102" sldId="788"/>
            <ac:picMk id="24" creationId="{B36EEA73-8A1F-964C-D6A8-40FF480D14E4}"/>
          </ac:picMkLst>
        </pc:picChg>
        <pc:picChg chg="add mod">
          <ac:chgData name="Brunet, Robert" userId="d0d781c9-e5cd-4a18-94f6-6f089ebe48d8" providerId="ADAL" clId="{C0C445A4-7BF5-4BC2-81D4-6A13F651ED47}" dt="2024-11-28T17:34:09.455" v="564" actId="1076"/>
          <ac:picMkLst>
            <pc:docMk/>
            <pc:sldMk cId="939133102" sldId="788"/>
            <ac:picMk id="34" creationId="{5B26C74F-C7C3-2749-B960-3276039531BA}"/>
          </ac:picMkLst>
        </pc:picChg>
        <pc:picChg chg="add mod">
          <ac:chgData name="Brunet, Robert" userId="d0d781c9-e5cd-4a18-94f6-6f089ebe48d8" providerId="ADAL" clId="{C0C445A4-7BF5-4BC2-81D4-6A13F651ED47}" dt="2024-11-28T17:34:09.455" v="564" actId="1076"/>
          <ac:picMkLst>
            <pc:docMk/>
            <pc:sldMk cId="939133102" sldId="788"/>
            <ac:picMk id="35" creationId="{38A38410-08B1-2D2D-B28B-C173E760E0D4}"/>
          </ac:picMkLst>
        </pc:picChg>
        <pc:picChg chg="add mod">
          <ac:chgData name="Brunet, Robert" userId="d0d781c9-e5cd-4a18-94f6-6f089ebe48d8" providerId="ADAL" clId="{C0C445A4-7BF5-4BC2-81D4-6A13F651ED47}" dt="2024-11-28T17:34:09.455" v="564" actId="1076"/>
          <ac:picMkLst>
            <pc:docMk/>
            <pc:sldMk cId="939133102" sldId="788"/>
            <ac:picMk id="61" creationId="{DE41E3FE-032F-B1CE-C8DD-DCE7EA888650}"/>
          </ac:picMkLst>
        </pc:picChg>
        <pc:picChg chg="add mod">
          <ac:chgData name="Brunet, Robert" userId="d0d781c9-e5cd-4a18-94f6-6f089ebe48d8" providerId="ADAL" clId="{C0C445A4-7BF5-4BC2-81D4-6A13F651ED47}" dt="2024-11-28T17:34:09.455" v="564" actId="1076"/>
          <ac:picMkLst>
            <pc:docMk/>
            <pc:sldMk cId="939133102" sldId="788"/>
            <ac:picMk id="62" creationId="{597228E3-9AA5-AA4F-DE83-B46A28840153}"/>
          </ac:picMkLst>
        </pc:picChg>
        <pc:picChg chg="add mod">
          <ac:chgData name="Brunet, Robert" userId="d0d781c9-e5cd-4a18-94f6-6f089ebe48d8" providerId="ADAL" clId="{C0C445A4-7BF5-4BC2-81D4-6A13F651ED47}" dt="2024-11-28T17:34:09.455" v="564" actId="1076"/>
          <ac:picMkLst>
            <pc:docMk/>
            <pc:sldMk cId="939133102" sldId="788"/>
            <ac:picMk id="63" creationId="{6F001CB8-F5C9-5CAD-71EC-653CD97839A3}"/>
          </ac:picMkLst>
        </pc:picChg>
        <pc:picChg chg="add mod">
          <ac:chgData name="Brunet, Robert" userId="d0d781c9-e5cd-4a18-94f6-6f089ebe48d8" providerId="ADAL" clId="{C0C445A4-7BF5-4BC2-81D4-6A13F651ED47}" dt="2024-11-28T17:34:09.455" v="564" actId="1076"/>
          <ac:picMkLst>
            <pc:docMk/>
            <pc:sldMk cId="939133102" sldId="788"/>
            <ac:picMk id="64" creationId="{56AFE2F0-BB25-E6A9-7065-7D0071835560}"/>
          </ac:picMkLst>
        </pc:picChg>
        <pc:picChg chg="add mod">
          <ac:chgData name="Brunet, Robert" userId="d0d781c9-e5cd-4a18-94f6-6f089ebe48d8" providerId="ADAL" clId="{C0C445A4-7BF5-4BC2-81D4-6A13F651ED47}" dt="2024-11-28T17:34:09.455" v="564" actId="1076"/>
          <ac:picMkLst>
            <pc:docMk/>
            <pc:sldMk cId="939133102" sldId="788"/>
            <ac:picMk id="65" creationId="{80C6EDFE-D640-6B2C-FBAB-4091D65F3DCE}"/>
          </ac:picMkLst>
        </pc:picChg>
        <pc:picChg chg="add mod">
          <ac:chgData name="Brunet, Robert" userId="d0d781c9-e5cd-4a18-94f6-6f089ebe48d8" providerId="ADAL" clId="{C0C445A4-7BF5-4BC2-81D4-6A13F651ED47}" dt="2024-11-28T17:34:09.455" v="564" actId="1076"/>
          <ac:picMkLst>
            <pc:docMk/>
            <pc:sldMk cId="939133102" sldId="788"/>
            <ac:picMk id="66" creationId="{D711A7A4-6318-943E-E072-F3AE1236BB60}"/>
          </ac:picMkLst>
        </pc:picChg>
        <pc:picChg chg="add mod">
          <ac:chgData name="Brunet, Robert" userId="d0d781c9-e5cd-4a18-94f6-6f089ebe48d8" providerId="ADAL" clId="{C0C445A4-7BF5-4BC2-81D4-6A13F651ED47}" dt="2024-11-28T17:34:09.455" v="564" actId="1076"/>
          <ac:picMkLst>
            <pc:docMk/>
            <pc:sldMk cId="939133102" sldId="788"/>
            <ac:picMk id="67" creationId="{0F954B81-8D7E-668D-6EED-C533E0E08495}"/>
          </ac:picMkLst>
        </pc:picChg>
        <pc:picChg chg="add mod">
          <ac:chgData name="Brunet, Robert" userId="d0d781c9-e5cd-4a18-94f6-6f089ebe48d8" providerId="ADAL" clId="{C0C445A4-7BF5-4BC2-81D4-6A13F651ED47}" dt="2024-11-28T17:34:09.455" v="564" actId="1076"/>
          <ac:picMkLst>
            <pc:docMk/>
            <pc:sldMk cId="939133102" sldId="788"/>
            <ac:picMk id="68" creationId="{DE142445-837D-F99D-AEA3-8AD68A91147B}"/>
          </ac:picMkLst>
        </pc:picChg>
        <pc:picChg chg="add mod">
          <ac:chgData name="Brunet, Robert" userId="d0d781c9-e5cd-4a18-94f6-6f089ebe48d8" providerId="ADAL" clId="{C0C445A4-7BF5-4BC2-81D4-6A13F651ED47}" dt="2024-11-28T17:34:09.455" v="564" actId="1076"/>
          <ac:picMkLst>
            <pc:docMk/>
            <pc:sldMk cId="939133102" sldId="788"/>
            <ac:picMk id="69" creationId="{EAFEB635-5CD2-2A8E-AC9D-621E8D873C6A}"/>
          </ac:picMkLst>
        </pc:picChg>
        <pc:picChg chg="add mod">
          <ac:chgData name="Brunet, Robert" userId="d0d781c9-e5cd-4a18-94f6-6f089ebe48d8" providerId="ADAL" clId="{C0C445A4-7BF5-4BC2-81D4-6A13F651ED47}" dt="2024-11-28T17:34:09.455" v="564" actId="1076"/>
          <ac:picMkLst>
            <pc:docMk/>
            <pc:sldMk cId="939133102" sldId="788"/>
            <ac:picMk id="70" creationId="{362EA467-A5C2-22DD-24BB-EA298D3A6B85}"/>
          </ac:picMkLst>
        </pc:picChg>
        <pc:picChg chg="add mod">
          <ac:chgData name="Brunet, Robert" userId="d0d781c9-e5cd-4a18-94f6-6f089ebe48d8" providerId="ADAL" clId="{C0C445A4-7BF5-4BC2-81D4-6A13F651ED47}" dt="2024-11-28T17:34:09.455" v="564" actId="1076"/>
          <ac:picMkLst>
            <pc:docMk/>
            <pc:sldMk cId="939133102" sldId="788"/>
            <ac:picMk id="71" creationId="{6BD51936-5900-61CD-9959-D71DE47D58DF}"/>
          </ac:picMkLst>
        </pc:picChg>
        <pc:picChg chg="add mod">
          <ac:chgData name="Brunet, Robert" userId="d0d781c9-e5cd-4a18-94f6-6f089ebe48d8" providerId="ADAL" clId="{C0C445A4-7BF5-4BC2-81D4-6A13F651ED47}" dt="2024-11-28T17:34:09.455" v="564" actId="1076"/>
          <ac:picMkLst>
            <pc:docMk/>
            <pc:sldMk cId="939133102" sldId="788"/>
            <ac:picMk id="72" creationId="{978B5488-0176-8F4B-8C1B-C0DB3F18DE5F}"/>
          </ac:picMkLst>
        </pc:picChg>
        <pc:picChg chg="add mod">
          <ac:chgData name="Brunet, Robert" userId="d0d781c9-e5cd-4a18-94f6-6f089ebe48d8" providerId="ADAL" clId="{C0C445A4-7BF5-4BC2-81D4-6A13F651ED47}" dt="2024-11-28T17:34:09.455" v="564" actId="1076"/>
          <ac:picMkLst>
            <pc:docMk/>
            <pc:sldMk cId="939133102" sldId="788"/>
            <ac:picMk id="73" creationId="{1290B6AB-FCC8-0451-BC81-2E454F6C991E}"/>
          </ac:picMkLst>
        </pc:picChg>
        <pc:picChg chg="add mod">
          <ac:chgData name="Brunet, Robert" userId="d0d781c9-e5cd-4a18-94f6-6f089ebe48d8" providerId="ADAL" clId="{C0C445A4-7BF5-4BC2-81D4-6A13F651ED47}" dt="2024-11-28T17:34:09.455" v="564" actId="1076"/>
          <ac:picMkLst>
            <pc:docMk/>
            <pc:sldMk cId="939133102" sldId="788"/>
            <ac:picMk id="74" creationId="{028F6CA3-BB61-66E4-9712-CBFC36993874}"/>
          </ac:picMkLst>
        </pc:picChg>
        <pc:picChg chg="add mod">
          <ac:chgData name="Brunet, Robert" userId="d0d781c9-e5cd-4a18-94f6-6f089ebe48d8" providerId="ADAL" clId="{C0C445A4-7BF5-4BC2-81D4-6A13F651ED47}" dt="2024-11-28T17:34:09.455" v="564" actId="1076"/>
          <ac:picMkLst>
            <pc:docMk/>
            <pc:sldMk cId="939133102" sldId="788"/>
            <ac:picMk id="75" creationId="{243110BE-3937-988E-FB2F-F1C3A6590D6A}"/>
          </ac:picMkLst>
        </pc:picChg>
        <pc:picChg chg="add mod">
          <ac:chgData name="Brunet, Robert" userId="d0d781c9-e5cd-4a18-94f6-6f089ebe48d8" providerId="ADAL" clId="{C0C445A4-7BF5-4BC2-81D4-6A13F651ED47}" dt="2024-11-28T17:34:09.455" v="564" actId="1076"/>
          <ac:picMkLst>
            <pc:docMk/>
            <pc:sldMk cId="939133102" sldId="788"/>
            <ac:picMk id="99" creationId="{D9F6F889-E320-2410-5B1D-6C8AF4FAA626}"/>
          </ac:picMkLst>
        </pc:picChg>
        <pc:picChg chg="add mod">
          <ac:chgData name="Brunet, Robert" userId="d0d781c9-e5cd-4a18-94f6-6f089ebe48d8" providerId="ADAL" clId="{C0C445A4-7BF5-4BC2-81D4-6A13F651ED47}" dt="2024-11-28T17:34:09.455" v="564" actId="1076"/>
          <ac:picMkLst>
            <pc:docMk/>
            <pc:sldMk cId="939133102" sldId="788"/>
            <ac:picMk id="100" creationId="{4292D403-3038-702F-DD8B-46A469FC610C}"/>
          </ac:picMkLst>
        </pc:picChg>
        <pc:picChg chg="add mod">
          <ac:chgData name="Brunet, Robert" userId="d0d781c9-e5cd-4a18-94f6-6f089ebe48d8" providerId="ADAL" clId="{C0C445A4-7BF5-4BC2-81D4-6A13F651ED47}" dt="2024-11-28T17:34:09.455" v="564" actId="1076"/>
          <ac:picMkLst>
            <pc:docMk/>
            <pc:sldMk cId="939133102" sldId="788"/>
            <ac:picMk id="101" creationId="{1A12DC21-2693-44F6-0D87-9EFBB4EF6DBE}"/>
          </ac:picMkLst>
        </pc:picChg>
        <pc:picChg chg="add mod">
          <ac:chgData name="Brunet, Robert" userId="d0d781c9-e5cd-4a18-94f6-6f089ebe48d8" providerId="ADAL" clId="{C0C445A4-7BF5-4BC2-81D4-6A13F651ED47}" dt="2024-11-28T17:34:09.455" v="564" actId="1076"/>
          <ac:picMkLst>
            <pc:docMk/>
            <pc:sldMk cId="939133102" sldId="788"/>
            <ac:picMk id="102" creationId="{0AC91DBD-128F-DB8B-C431-C67B697EEFA8}"/>
          </ac:picMkLst>
        </pc:picChg>
        <pc:picChg chg="add mod">
          <ac:chgData name="Brunet, Robert" userId="d0d781c9-e5cd-4a18-94f6-6f089ebe48d8" providerId="ADAL" clId="{C0C445A4-7BF5-4BC2-81D4-6A13F651ED47}" dt="2024-11-28T17:34:09.455" v="564" actId="1076"/>
          <ac:picMkLst>
            <pc:docMk/>
            <pc:sldMk cId="939133102" sldId="788"/>
            <ac:picMk id="103" creationId="{F9505212-F2E5-678C-C229-B0546B0D9E04}"/>
          </ac:picMkLst>
        </pc:picChg>
        <pc:picChg chg="add mod">
          <ac:chgData name="Brunet, Robert" userId="d0d781c9-e5cd-4a18-94f6-6f089ebe48d8" providerId="ADAL" clId="{C0C445A4-7BF5-4BC2-81D4-6A13F651ED47}" dt="2024-11-28T17:34:09.455" v="564" actId="1076"/>
          <ac:picMkLst>
            <pc:docMk/>
            <pc:sldMk cId="939133102" sldId="788"/>
            <ac:picMk id="104" creationId="{5EF6E1E1-97CF-A6D3-7935-9E8EAAE9F617}"/>
          </ac:picMkLst>
        </pc:picChg>
        <pc:picChg chg="add mod">
          <ac:chgData name="Brunet, Robert" userId="d0d781c9-e5cd-4a18-94f6-6f089ebe48d8" providerId="ADAL" clId="{C0C445A4-7BF5-4BC2-81D4-6A13F651ED47}" dt="2024-11-28T17:34:09.455" v="564" actId="1076"/>
          <ac:picMkLst>
            <pc:docMk/>
            <pc:sldMk cId="939133102" sldId="788"/>
            <ac:picMk id="105" creationId="{42600F31-5C2E-EE96-F8DA-0A7A32D80AEC}"/>
          </ac:picMkLst>
        </pc:picChg>
        <pc:picChg chg="add mod">
          <ac:chgData name="Brunet, Robert" userId="d0d781c9-e5cd-4a18-94f6-6f089ebe48d8" providerId="ADAL" clId="{C0C445A4-7BF5-4BC2-81D4-6A13F651ED47}" dt="2024-11-28T17:34:09.455" v="564" actId="1076"/>
          <ac:picMkLst>
            <pc:docMk/>
            <pc:sldMk cId="939133102" sldId="788"/>
            <ac:picMk id="106" creationId="{5082E560-9289-4085-6681-9019CAC35CC3}"/>
          </ac:picMkLst>
        </pc:picChg>
        <pc:picChg chg="add mod">
          <ac:chgData name="Brunet, Robert" userId="d0d781c9-e5cd-4a18-94f6-6f089ebe48d8" providerId="ADAL" clId="{C0C445A4-7BF5-4BC2-81D4-6A13F651ED47}" dt="2024-11-28T17:34:09.455" v="564" actId="1076"/>
          <ac:picMkLst>
            <pc:docMk/>
            <pc:sldMk cId="939133102" sldId="788"/>
            <ac:picMk id="107" creationId="{F4426F04-3852-12DB-E776-D40DCB240D44}"/>
          </ac:picMkLst>
        </pc:picChg>
        <pc:picChg chg="add mod">
          <ac:chgData name="Brunet, Robert" userId="d0d781c9-e5cd-4a18-94f6-6f089ebe48d8" providerId="ADAL" clId="{C0C445A4-7BF5-4BC2-81D4-6A13F651ED47}" dt="2024-11-28T17:34:09.455" v="564" actId="1076"/>
          <ac:picMkLst>
            <pc:docMk/>
            <pc:sldMk cId="939133102" sldId="788"/>
            <ac:picMk id="108" creationId="{88F85967-115A-6913-3279-DB5F5FFA3B8F}"/>
          </ac:picMkLst>
        </pc:picChg>
        <pc:picChg chg="add mod">
          <ac:chgData name="Brunet, Robert" userId="d0d781c9-e5cd-4a18-94f6-6f089ebe48d8" providerId="ADAL" clId="{C0C445A4-7BF5-4BC2-81D4-6A13F651ED47}" dt="2024-11-28T17:34:09.455" v="564" actId="1076"/>
          <ac:picMkLst>
            <pc:docMk/>
            <pc:sldMk cId="939133102" sldId="788"/>
            <ac:picMk id="109" creationId="{9B2E92EE-4D9C-51A4-A511-86398D15BB46}"/>
          </ac:picMkLst>
        </pc:picChg>
        <pc:picChg chg="add mod">
          <ac:chgData name="Brunet, Robert" userId="d0d781c9-e5cd-4a18-94f6-6f089ebe48d8" providerId="ADAL" clId="{C0C445A4-7BF5-4BC2-81D4-6A13F651ED47}" dt="2024-11-28T17:34:09.455" v="564" actId="1076"/>
          <ac:picMkLst>
            <pc:docMk/>
            <pc:sldMk cId="939133102" sldId="788"/>
            <ac:picMk id="110" creationId="{34390308-A4EB-9F15-D238-40FB90E4B549}"/>
          </ac:picMkLst>
        </pc:picChg>
        <pc:picChg chg="add mod">
          <ac:chgData name="Brunet, Robert" userId="d0d781c9-e5cd-4a18-94f6-6f089ebe48d8" providerId="ADAL" clId="{C0C445A4-7BF5-4BC2-81D4-6A13F651ED47}" dt="2024-11-28T17:34:09.455" v="564" actId="1076"/>
          <ac:picMkLst>
            <pc:docMk/>
            <pc:sldMk cId="939133102" sldId="788"/>
            <ac:picMk id="111" creationId="{596290CA-5655-3234-512D-13B030D42F20}"/>
          </ac:picMkLst>
        </pc:picChg>
        <pc:picChg chg="add mod">
          <ac:chgData name="Brunet, Robert" userId="d0d781c9-e5cd-4a18-94f6-6f089ebe48d8" providerId="ADAL" clId="{C0C445A4-7BF5-4BC2-81D4-6A13F651ED47}" dt="2024-11-28T17:34:09.455" v="564" actId="1076"/>
          <ac:picMkLst>
            <pc:docMk/>
            <pc:sldMk cId="939133102" sldId="788"/>
            <ac:picMk id="112" creationId="{4D1B10A7-0A3E-F747-14ED-A1FCAF1C7A45}"/>
          </ac:picMkLst>
        </pc:picChg>
        <pc:picChg chg="add mod">
          <ac:chgData name="Brunet, Robert" userId="d0d781c9-e5cd-4a18-94f6-6f089ebe48d8" providerId="ADAL" clId="{C0C445A4-7BF5-4BC2-81D4-6A13F651ED47}" dt="2024-11-28T17:34:09.455" v="564" actId="1076"/>
          <ac:picMkLst>
            <pc:docMk/>
            <pc:sldMk cId="939133102" sldId="788"/>
            <ac:picMk id="113" creationId="{7B83B89D-B0DA-3D90-7512-7C2373CF56E1}"/>
          </ac:picMkLst>
        </pc:picChg>
        <pc:picChg chg="add mod">
          <ac:chgData name="Brunet, Robert" userId="d0d781c9-e5cd-4a18-94f6-6f089ebe48d8" providerId="ADAL" clId="{C0C445A4-7BF5-4BC2-81D4-6A13F651ED47}" dt="2024-11-28T17:34:09.455" v="564" actId="1076"/>
          <ac:picMkLst>
            <pc:docMk/>
            <pc:sldMk cId="939133102" sldId="788"/>
            <ac:picMk id="114" creationId="{22AC510C-71C2-0B06-ABD3-29A6293FA62F}"/>
          </ac:picMkLst>
        </pc:picChg>
        <pc:picChg chg="add mod">
          <ac:chgData name="Brunet, Robert" userId="d0d781c9-e5cd-4a18-94f6-6f089ebe48d8" providerId="ADAL" clId="{C0C445A4-7BF5-4BC2-81D4-6A13F651ED47}" dt="2024-11-28T17:34:09.455" v="564" actId="1076"/>
          <ac:picMkLst>
            <pc:docMk/>
            <pc:sldMk cId="939133102" sldId="788"/>
            <ac:picMk id="115" creationId="{6218CE1A-E89E-6CEF-1B2C-06CA7A08038D}"/>
          </ac:picMkLst>
        </pc:picChg>
        <pc:picChg chg="add mod">
          <ac:chgData name="Brunet, Robert" userId="d0d781c9-e5cd-4a18-94f6-6f089ebe48d8" providerId="ADAL" clId="{C0C445A4-7BF5-4BC2-81D4-6A13F651ED47}" dt="2024-11-28T17:34:09.455" v="564" actId="1076"/>
          <ac:picMkLst>
            <pc:docMk/>
            <pc:sldMk cId="939133102" sldId="788"/>
            <ac:picMk id="116" creationId="{CC7B1D26-0AD0-70DE-0BB4-2F9CE34D8CBB}"/>
          </ac:picMkLst>
        </pc:picChg>
        <pc:picChg chg="add mod">
          <ac:chgData name="Brunet, Robert" userId="d0d781c9-e5cd-4a18-94f6-6f089ebe48d8" providerId="ADAL" clId="{C0C445A4-7BF5-4BC2-81D4-6A13F651ED47}" dt="2024-11-28T17:34:09.455" v="564" actId="1076"/>
          <ac:picMkLst>
            <pc:docMk/>
            <pc:sldMk cId="939133102" sldId="788"/>
            <ac:picMk id="117" creationId="{26A544EF-2ED6-D3C0-A6EA-48F1AFB4A69D}"/>
          </ac:picMkLst>
        </pc:picChg>
        <pc:picChg chg="add mod">
          <ac:chgData name="Brunet, Robert" userId="d0d781c9-e5cd-4a18-94f6-6f089ebe48d8" providerId="ADAL" clId="{C0C445A4-7BF5-4BC2-81D4-6A13F651ED47}" dt="2024-11-28T17:34:09.455" v="564" actId="1076"/>
          <ac:picMkLst>
            <pc:docMk/>
            <pc:sldMk cId="939133102" sldId="788"/>
            <ac:picMk id="118" creationId="{3492CA40-6169-F993-1B46-88A53B9E3A6E}"/>
          </ac:picMkLst>
        </pc:picChg>
        <pc:picChg chg="add mod">
          <ac:chgData name="Brunet, Robert" userId="d0d781c9-e5cd-4a18-94f6-6f089ebe48d8" providerId="ADAL" clId="{C0C445A4-7BF5-4BC2-81D4-6A13F651ED47}" dt="2024-11-28T17:34:09.455" v="564" actId="1076"/>
          <ac:picMkLst>
            <pc:docMk/>
            <pc:sldMk cId="939133102" sldId="788"/>
            <ac:picMk id="119" creationId="{BC78203F-1501-DE92-926E-53CCA00982E1}"/>
          </ac:picMkLst>
        </pc:picChg>
        <pc:picChg chg="add mod">
          <ac:chgData name="Brunet, Robert" userId="d0d781c9-e5cd-4a18-94f6-6f089ebe48d8" providerId="ADAL" clId="{C0C445A4-7BF5-4BC2-81D4-6A13F651ED47}" dt="2024-11-28T17:34:09.455" v="564" actId="1076"/>
          <ac:picMkLst>
            <pc:docMk/>
            <pc:sldMk cId="939133102" sldId="788"/>
            <ac:picMk id="120" creationId="{B11C68AB-289E-5C4F-92EB-DC89DCA5FC59}"/>
          </ac:picMkLst>
        </pc:picChg>
        <pc:picChg chg="add mod">
          <ac:chgData name="Brunet, Robert" userId="d0d781c9-e5cd-4a18-94f6-6f089ebe48d8" providerId="ADAL" clId="{C0C445A4-7BF5-4BC2-81D4-6A13F651ED47}" dt="2024-11-28T17:34:09.455" v="564" actId="1076"/>
          <ac:picMkLst>
            <pc:docMk/>
            <pc:sldMk cId="939133102" sldId="788"/>
            <ac:picMk id="121" creationId="{19E4A378-28E0-ECBE-71F2-F69E9E724A8B}"/>
          </ac:picMkLst>
        </pc:picChg>
        <pc:picChg chg="add mod">
          <ac:chgData name="Brunet, Robert" userId="d0d781c9-e5cd-4a18-94f6-6f089ebe48d8" providerId="ADAL" clId="{C0C445A4-7BF5-4BC2-81D4-6A13F651ED47}" dt="2024-11-28T17:34:09.455" v="564" actId="1076"/>
          <ac:picMkLst>
            <pc:docMk/>
            <pc:sldMk cId="939133102" sldId="788"/>
            <ac:picMk id="122" creationId="{0B27B0BA-1D96-8736-32F5-3C654C33EE76}"/>
          </ac:picMkLst>
        </pc:picChg>
        <pc:picChg chg="add mod">
          <ac:chgData name="Brunet, Robert" userId="d0d781c9-e5cd-4a18-94f6-6f089ebe48d8" providerId="ADAL" clId="{C0C445A4-7BF5-4BC2-81D4-6A13F651ED47}" dt="2024-11-28T17:34:32.916" v="567" actId="1076"/>
          <ac:picMkLst>
            <pc:docMk/>
            <pc:sldMk cId="939133102" sldId="788"/>
            <ac:picMk id="132" creationId="{8F4AEDB2-CCF6-3246-3AEF-E96DF5D2612F}"/>
          </ac:picMkLst>
        </pc:picChg>
        <pc:picChg chg="add mod">
          <ac:chgData name="Brunet, Robert" userId="d0d781c9-e5cd-4a18-94f6-6f089ebe48d8" providerId="ADAL" clId="{C0C445A4-7BF5-4BC2-81D4-6A13F651ED47}" dt="2024-11-28T17:34:32.916" v="567" actId="1076"/>
          <ac:picMkLst>
            <pc:docMk/>
            <pc:sldMk cId="939133102" sldId="788"/>
            <ac:picMk id="133" creationId="{4ED06119-EA56-8756-6E2A-297721A684A6}"/>
          </ac:picMkLst>
        </pc:picChg>
        <pc:picChg chg="add mod">
          <ac:chgData name="Brunet, Robert" userId="d0d781c9-e5cd-4a18-94f6-6f089ebe48d8" providerId="ADAL" clId="{C0C445A4-7BF5-4BC2-81D4-6A13F651ED47}" dt="2024-11-28T17:34:32.916" v="567" actId="1076"/>
          <ac:picMkLst>
            <pc:docMk/>
            <pc:sldMk cId="939133102" sldId="788"/>
            <ac:picMk id="134" creationId="{F7B13713-0219-8B95-D3CC-6CD2C9CB850B}"/>
          </ac:picMkLst>
        </pc:picChg>
        <pc:picChg chg="add mod">
          <ac:chgData name="Brunet, Robert" userId="d0d781c9-e5cd-4a18-94f6-6f089ebe48d8" providerId="ADAL" clId="{C0C445A4-7BF5-4BC2-81D4-6A13F651ED47}" dt="2024-11-28T17:34:32.916" v="567" actId="1076"/>
          <ac:picMkLst>
            <pc:docMk/>
            <pc:sldMk cId="939133102" sldId="788"/>
            <ac:picMk id="137" creationId="{2477644A-9864-8344-587A-108C51746F1B}"/>
          </ac:picMkLst>
        </pc:picChg>
        <pc:picChg chg="add mod">
          <ac:chgData name="Brunet, Robert" userId="d0d781c9-e5cd-4a18-94f6-6f089ebe48d8" providerId="ADAL" clId="{C0C445A4-7BF5-4BC2-81D4-6A13F651ED47}" dt="2024-11-28T17:34:32.916" v="567" actId="1076"/>
          <ac:picMkLst>
            <pc:docMk/>
            <pc:sldMk cId="939133102" sldId="788"/>
            <ac:picMk id="139" creationId="{DECE38B7-E015-FBCA-14A9-83FEF0B3BBA7}"/>
          </ac:picMkLst>
        </pc:picChg>
        <pc:picChg chg="add mod">
          <ac:chgData name="Brunet, Robert" userId="d0d781c9-e5cd-4a18-94f6-6f089ebe48d8" providerId="ADAL" clId="{C0C445A4-7BF5-4BC2-81D4-6A13F651ED47}" dt="2024-11-28T17:34:32.916" v="567" actId="1076"/>
          <ac:picMkLst>
            <pc:docMk/>
            <pc:sldMk cId="939133102" sldId="788"/>
            <ac:picMk id="140" creationId="{3A5A0101-B427-966A-427A-A8EA5DFF72F6}"/>
          </ac:picMkLst>
        </pc:picChg>
        <pc:picChg chg="add mod">
          <ac:chgData name="Brunet, Robert" userId="d0d781c9-e5cd-4a18-94f6-6f089ebe48d8" providerId="ADAL" clId="{C0C445A4-7BF5-4BC2-81D4-6A13F651ED47}" dt="2024-11-28T17:34:32.916" v="567" actId="1076"/>
          <ac:picMkLst>
            <pc:docMk/>
            <pc:sldMk cId="939133102" sldId="788"/>
            <ac:picMk id="142" creationId="{748AE601-9735-D171-62AE-B33347ECE05B}"/>
          </ac:picMkLst>
        </pc:picChg>
        <pc:picChg chg="add mod">
          <ac:chgData name="Brunet, Robert" userId="d0d781c9-e5cd-4a18-94f6-6f089ebe48d8" providerId="ADAL" clId="{C0C445A4-7BF5-4BC2-81D4-6A13F651ED47}" dt="2024-11-28T17:34:32.916" v="567" actId="1076"/>
          <ac:picMkLst>
            <pc:docMk/>
            <pc:sldMk cId="939133102" sldId="788"/>
            <ac:picMk id="152" creationId="{34DD3E05-A502-5E46-8963-F01E0F4489CC}"/>
          </ac:picMkLst>
        </pc:picChg>
        <pc:picChg chg="add mod">
          <ac:chgData name="Brunet, Robert" userId="d0d781c9-e5cd-4a18-94f6-6f089ebe48d8" providerId="ADAL" clId="{C0C445A4-7BF5-4BC2-81D4-6A13F651ED47}" dt="2024-11-28T17:34:32.916" v="567" actId="1076"/>
          <ac:picMkLst>
            <pc:docMk/>
            <pc:sldMk cId="939133102" sldId="788"/>
            <ac:picMk id="153" creationId="{5F6ECBF2-34E7-773A-A5B4-096E1AA4018A}"/>
          </ac:picMkLst>
        </pc:picChg>
        <pc:picChg chg="add mod">
          <ac:chgData name="Brunet, Robert" userId="d0d781c9-e5cd-4a18-94f6-6f089ebe48d8" providerId="ADAL" clId="{C0C445A4-7BF5-4BC2-81D4-6A13F651ED47}" dt="2024-11-28T17:34:32.916" v="567" actId="1076"/>
          <ac:picMkLst>
            <pc:docMk/>
            <pc:sldMk cId="939133102" sldId="788"/>
            <ac:picMk id="179" creationId="{6F03193B-4D84-4826-6B46-C16E31E2FD3E}"/>
          </ac:picMkLst>
        </pc:picChg>
        <pc:picChg chg="add mod">
          <ac:chgData name="Brunet, Robert" userId="d0d781c9-e5cd-4a18-94f6-6f089ebe48d8" providerId="ADAL" clId="{C0C445A4-7BF5-4BC2-81D4-6A13F651ED47}" dt="2024-11-28T17:34:32.916" v="567" actId="1076"/>
          <ac:picMkLst>
            <pc:docMk/>
            <pc:sldMk cId="939133102" sldId="788"/>
            <ac:picMk id="180" creationId="{D731EB72-C50E-47B2-F6B0-508860458D9E}"/>
          </ac:picMkLst>
        </pc:picChg>
        <pc:picChg chg="add mod">
          <ac:chgData name="Brunet, Robert" userId="d0d781c9-e5cd-4a18-94f6-6f089ebe48d8" providerId="ADAL" clId="{C0C445A4-7BF5-4BC2-81D4-6A13F651ED47}" dt="2024-11-28T17:34:32.916" v="567" actId="1076"/>
          <ac:picMkLst>
            <pc:docMk/>
            <pc:sldMk cId="939133102" sldId="788"/>
            <ac:picMk id="181" creationId="{4F2EE1E5-5D3C-EB91-E73B-C75B925E5A12}"/>
          </ac:picMkLst>
        </pc:picChg>
        <pc:picChg chg="add mod">
          <ac:chgData name="Brunet, Robert" userId="d0d781c9-e5cd-4a18-94f6-6f089ebe48d8" providerId="ADAL" clId="{C0C445A4-7BF5-4BC2-81D4-6A13F651ED47}" dt="2024-11-28T17:34:32.916" v="567" actId="1076"/>
          <ac:picMkLst>
            <pc:docMk/>
            <pc:sldMk cId="939133102" sldId="788"/>
            <ac:picMk id="182" creationId="{E576A880-6007-452F-1DC5-6C91022BABE3}"/>
          </ac:picMkLst>
        </pc:picChg>
        <pc:picChg chg="add mod">
          <ac:chgData name="Brunet, Robert" userId="d0d781c9-e5cd-4a18-94f6-6f089ebe48d8" providerId="ADAL" clId="{C0C445A4-7BF5-4BC2-81D4-6A13F651ED47}" dt="2024-11-28T17:34:32.916" v="567" actId="1076"/>
          <ac:picMkLst>
            <pc:docMk/>
            <pc:sldMk cId="939133102" sldId="788"/>
            <ac:picMk id="183" creationId="{D2B27A90-4B4B-24AB-4238-0C193E4794C1}"/>
          </ac:picMkLst>
        </pc:picChg>
        <pc:picChg chg="add mod">
          <ac:chgData name="Brunet, Robert" userId="d0d781c9-e5cd-4a18-94f6-6f089ebe48d8" providerId="ADAL" clId="{C0C445A4-7BF5-4BC2-81D4-6A13F651ED47}" dt="2024-11-28T17:34:32.916" v="567" actId="1076"/>
          <ac:picMkLst>
            <pc:docMk/>
            <pc:sldMk cId="939133102" sldId="788"/>
            <ac:picMk id="184" creationId="{A472A1A1-9F12-D292-E249-427D3E03A5E8}"/>
          </ac:picMkLst>
        </pc:picChg>
        <pc:picChg chg="add mod">
          <ac:chgData name="Brunet, Robert" userId="d0d781c9-e5cd-4a18-94f6-6f089ebe48d8" providerId="ADAL" clId="{C0C445A4-7BF5-4BC2-81D4-6A13F651ED47}" dt="2024-11-28T17:34:32.916" v="567" actId="1076"/>
          <ac:picMkLst>
            <pc:docMk/>
            <pc:sldMk cId="939133102" sldId="788"/>
            <ac:picMk id="185" creationId="{706B169B-80AE-FBBE-2022-C101456EC5DD}"/>
          </ac:picMkLst>
        </pc:picChg>
        <pc:picChg chg="add mod">
          <ac:chgData name="Brunet, Robert" userId="d0d781c9-e5cd-4a18-94f6-6f089ebe48d8" providerId="ADAL" clId="{C0C445A4-7BF5-4BC2-81D4-6A13F651ED47}" dt="2024-11-28T17:34:32.916" v="567" actId="1076"/>
          <ac:picMkLst>
            <pc:docMk/>
            <pc:sldMk cId="939133102" sldId="788"/>
            <ac:picMk id="186" creationId="{8EC7C92C-D46C-ED0B-525C-70D138721E6B}"/>
          </ac:picMkLst>
        </pc:picChg>
        <pc:picChg chg="add mod">
          <ac:chgData name="Brunet, Robert" userId="d0d781c9-e5cd-4a18-94f6-6f089ebe48d8" providerId="ADAL" clId="{C0C445A4-7BF5-4BC2-81D4-6A13F651ED47}" dt="2024-11-28T17:34:32.916" v="567" actId="1076"/>
          <ac:picMkLst>
            <pc:docMk/>
            <pc:sldMk cId="939133102" sldId="788"/>
            <ac:picMk id="187" creationId="{B74E7F68-E09A-97BE-DBD3-CDF6DCBFEC88}"/>
          </ac:picMkLst>
        </pc:picChg>
        <pc:picChg chg="add mod">
          <ac:chgData name="Brunet, Robert" userId="d0d781c9-e5cd-4a18-94f6-6f089ebe48d8" providerId="ADAL" clId="{C0C445A4-7BF5-4BC2-81D4-6A13F651ED47}" dt="2024-11-28T17:34:32.916" v="567" actId="1076"/>
          <ac:picMkLst>
            <pc:docMk/>
            <pc:sldMk cId="939133102" sldId="788"/>
            <ac:picMk id="188" creationId="{87656928-5FE4-61F6-1248-E2FF2688A2B0}"/>
          </ac:picMkLst>
        </pc:picChg>
        <pc:picChg chg="add mod">
          <ac:chgData name="Brunet, Robert" userId="d0d781c9-e5cd-4a18-94f6-6f089ebe48d8" providerId="ADAL" clId="{C0C445A4-7BF5-4BC2-81D4-6A13F651ED47}" dt="2024-11-28T17:34:32.916" v="567" actId="1076"/>
          <ac:picMkLst>
            <pc:docMk/>
            <pc:sldMk cId="939133102" sldId="788"/>
            <ac:picMk id="189" creationId="{B8D4FD65-9A1F-5EE2-E2AD-6D8D4CF3CCAC}"/>
          </ac:picMkLst>
        </pc:picChg>
        <pc:picChg chg="add mod">
          <ac:chgData name="Brunet, Robert" userId="d0d781c9-e5cd-4a18-94f6-6f089ebe48d8" providerId="ADAL" clId="{C0C445A4-7BF5-4BC2-81D4-6A13F651ED47}" dt="2024-11-28T17:34:32.916" v="567" actId="1076"/>
          <ac:picMkLst>
            <pc:docMk/>
            <pc:sldMk cId="939133102" sldId="788"/>
            <ac:picMk id="190" creationId="{545A2012-22C8-AE88-59C9-30F68091F39E}"/>
          </ac:picMkLst>
        </pc:picChg>
        <pc:picChg chg="add mod">
          <ac:chgData name="Brunet, Robert" userId="d0d781c9-e5cd-4a18-94f6-6f089ebe48d8" providerId="ADAL" clId="{C0C445A4-7BF5-4BC2-81D4-6A13F651ED47}" dt="2024-11-28T17:34:32.916" v="567" actId="1076"/>
          <ac:picMkLst>
            <pc:docMk/>
            <pc:sldMk cId="939133102" sldId="788"/>
            <ac:picMk id="191" creationId="{C833890E-EF73-4A14-F8DC-93A9C866D7D4}"/>
          </ac:picMkLst>
        </pc:picChg>
        <pc:picChg chg="add mod">
          <ac:chgData name="Brunet, Robert" userId="d0d781c9-e5cd-4a18-94f6-6f089ebe48d8" providerId="ADAL" clId="{C0C445A4-7BF5-4BC2-81D4-6A13F651ED47}" dt="2024-11-28T17:34:32.916" v="567" actId="1076"/>
          <ac:picMkLst>
            <pc:docMk/>
            <pc:sldMk cId="939133102" sldId="788"/>
            <ac:picMk id="192" creationId="{508AFC59-9F1A-0618-3AA0-D5FFDB9E87C8}"/>
          </ac:picMkLst>
        </pc:picChg>
        <pc:picChg chg="add mod">
          <ac:chgData name="Brunet, Robert" userId="d0d781c9-e5cd-4a18-94f6-6f089ebe48d8" providerId="ADAL" clId="{C0C445A4-7BF5-4BC2-81D4-6A13F651ED47}" dt="2024-11-28T17:34:32.916" v="567" actId="1076"/>
          <ac:picMkLst>
            <pc:docMk/>
            <pc:sldMk cId="939133102" sldId="788"/>
            <ac:picMk id="193" creationId="{65A2E508-430E-547F-A75D-2D0A5DCAD5E7}"/>
          </ac:picMkLst>
        </pc:picChg>
        <pc:picChg chg="add mod">
          <ac:chgData name="Brunet, Robert" userId="d0d781c9-e5cd-4a18-94f6-6f089ebe48d8" providerId="ADAL" clId="{C0C445A4-7BF5-4BC2-81D4-6A13F651ED47}" dt="2024-11-28T17:34:32.916" v="567" actId="1076"/>
          <ac:picMkLst>
            <pc:docMk/>
            <pc:sldMk cId="939133102" sldId="788"/>
            <ac:picMk id="217" creationId="{DA3F16D0-4265-2CD1-9BBF-3DF66F606430}"/>
          </ac:picMkLst>
        </pc:picChg>
        <pc:picChg chg="add mod">
          <ac:chgData name="Brunet, Robert" userId="d0d781c9-e5cd-4a18-94f6-6f089ebe48d8" providerId="ADAL" clId="{C0C445A4-7BF5-4BC2-81D4-6A13F651ED47}" dt="2024-11-28T17:34:32.916" v="567" actId="1076"/>
          <ac:picMkLst>
            <pc:docMk/>
            <pc:sldMk cId="939133102" sldId="788"/>
            <ac:picMk id="218" creationId="{0D5F99CF-1075-6CC9-9E42-ABF63F8F9815}"/>
          </ac:picMkLst>
        </pc:picChg>
        <pc:picChg chg="add mod">
          <ac:chgData name="Brunet, Robert" userId="d0d781c9-e5cd-4a18-94f6-6f089ebe48d8" providerId="ADAL" clId="{C0C445A4-7BF5-4BC2-81D4-6A13F651ED47}" dt="2024-11-28T17:34:32.916" v="567" actId="1076"/>
          <ac:picMkLst>
            <pc:docMk/>
            <pc:sldMk cId="939133102" sldId="788"/>
            <ac:picMk id="219" creationId="{54FD22D5-5B64-5552-BEBA-56DF841EA781}"/>
          </ac:picMkLst>
        </pc:picChg>
        <pc:picChg chg="add mod">
          <ac:chgData name="Brunet, Robert" userId="d0d781c9-e5cd-4a18-94f6-6f089ebe48d8" providerId="ADAL" clId="{C0C445A4-7BF5-4BC2-81D4-6A13F651ED47}" dt="2024-11-28T17:34:32.916" v="567" actId="1076"/>
          <ac:picMkLst>
            <pc:docMk/>
            <pc:sldMk cId="939133102" sldId="788"/>
            <ac:picMk id="220" creationId="{1B372B12-6AF6-7B95-E004-1AE9CF3FFE8B}"/>
          </ac:picMkLst>
        </pc:picChg>
        <pc:picChg chg="add mod">
          <ac:chgData name="Brunet, Robert" userId="d0d781c9-e5cd-4a18-94f6-6f089ebe48d8" providerId="ADAL" clId="{C0C445A4-7BF5-4BC2-81D4-6A13F651ED47}" dt="2024-11-28T17:34:32.916" v="567" actId="1076"/>
          <ac:picMkLst>
            <pc:docMk/>
            <pc:sldMk cId="939133102" sldId="788"/>
            <ac:picMk id="221" creationId="{56E2CDDC-BAF4-1528-E331-E6773232EAC6}"/>
          </ac:picMkLst>
        </pc:picChg>
        <pc:picChg chg="add mod">
          <ac:chgData name="Brunet, Robert" userId="d0d781c9-e5cd-4a18-94f6-6f089ebe48d8" providerId="ADAL" clId="{C0C445A4-7BF5-4BC2-81D4-6A13F651ED47}" dt="2024-11-28T17:34:32.916" v="567" actId="1076"/>
          <ac:picMkLst>
            <pc:docMk/>
            <pc:sldMk cId="939133102" sldId="788"/>
            <ac:picMk id="222" creationId="{480ED792-1C40-4FD2-CE27-4AB4D78B4564}"/>
          </ac:picMkLst>
        </pc:picChg>
        <pc:picChg chg="add mod">
          <ac:chgData name="Brunet, Robert" userId="d0d781c9-e5cd-4a18-94f6-6f089ebe48d8" providerId="ADAL" clId="{C0C445A4-7BF5-4BC2-81D4-6A13F651ED47}" dt="2024-11-28T17:34:32.916" v="567" actId="1076"/>
          <ac:picMkLst>
            <pc:docMk/>
            <pc:sldMk cId="939133102" sldId="788"/>
            <ac:picMk id="223" creationId="{FA8D3FB7-0FEE-5A2B-6061-6EAE8135C58C}"/>
          </ac:picMkLst>
        </pc:picChg>
        <pc:picChg chg="add mod">
          <ac:chgData name="Brunet, Robert" userId="d0d781c9-e5cd-4a18-94f6-6f089ebe48d8" providerId="ADAL" clId="{C0C445A4-7BF5-4BC2-81D4-6A13F651ED47}" dt="2024-11-28T17:34:32.916" v="567" actId="1076"/>
          <ac:picMkLst>
            <pc:docMk/>
            <pc:sldMk cId="939133102" sldId="788"/>
            <ac:picMk id="224" creationId="{53417C89-1722-DD46-3E31-A2F4AE92A317}"/>
          </ac:picMkLst>
        </pc:picChg>
        <pc:picChg chg="add mod">
          <ac:chgData name="Brunet, Robert" userId="d0d781c9-e5cd-4a18-94f6-6f089ebe48d8" providerId="ADAL" clId="{C0C445A4-7BF5-4BC2-81D4-6A13F651ED47}" dt="2024-11-28T17:34:32.916" v="567" actId="1076"/>
          <ac:picMkLst>
            <pc:docMk/>
            <pc:sldMk cId="939133102" sldId="788"/>
            <ac:picMk id="225" creationId="{FF260CDD-DFFC-0291-A876-146DD3B3B36B}"/>
          </ac:picMkLst>
        </pc:picChg>
        <pc:picChg chg="add mod">
          <ac:chgData name="Brunet, Robert" userId="d0d781c9-e5cd-4a18-94f6-6f089ebe48d8" providerId="ADAL" clId="{C0C445A4-7BF5-4BC2-81D4-6A13F651ED47}" dt="2024-11-28T17:34:32.916" v="567" actId="1076"/>
          <ac:picMkLst>
            <pc:docMk/>
            <pc:sldMk cId="939133102" sldId="788"/>
            <ac:picMk id="226" creationId="{D6CC89DB-C884-59B3-0332-DD83B9F10467}"/>
          </ac:picMkLst>
        </pc:picChg>
        <pc:picChg chg="add mod">
          <ac:chgData name="Brunet, Robert" userId="d0d781c9-e5cd-4a18-94f6-6f089ebe48d8" providerId="ADAL" clId="{C0C445A4-7BF5-4BC2-81D4-6A13F651ED47}" dt="2024-11-28T17:34:32.916" v="567" actId="1076"/>
          <ac:picMkLst>
            <pc:docMk/>
            <pc:sldMk cId="939133102" sldId="788"/>
            <ac:picMk id="227" creationId="{A7738E13-03D4-5083-62D9-8B18983553A6}"/>
          </ac:picMkLst>
        </pc:picChg>
        <pc:picChg chg="add mod">
          <ac:chgData name="Brunet, Robert" userId="d0d781c9-e5cd-4a18-94f6-6f089ebe48d8" providerId="ADAL" clId="{C0C445A4-7BF5-4BC2-81D4-6A13F651ED47}" dt="2024-11-28T17:34:32.916" v="567" actId="1076"/>
          <ac:picMkLst>
            <pc:docMk/>
            <pc:sldMk cId="939133102" sldId="788"/>
            <ac:picMk id="228" creationId="{C0B938D5-6F1E-6BA5-00B0-6F9020C8F309}"/>
          </ac:picMkLst>
        </pc:picChg>
        <pc:picChg chg="add mod">
          <ac:chgData name="Brunet, Robert" userId="d0d781c9-e5cd-4a18-94f6-6f089ebe48d8" providerId="ADAL" clId="{C0C445A4-7BF5-4BC2-81D4-6A13F651ED47}" dt="2024-11-28T17:34:32.916" v="567" actId="1076"/>
          <ac:picMkLst>
            <pc:docMk/>
            <pc:sldMk cId="939133102" sldId="788"/>
            <ac:picMk id="229" creationId="{8EC0F3CE-ED46-D1BD-E7F7-98D0804B8314}"/>
          </ac:picMkLst>
        </pc:picChg>
        <pc:picChg chg="add mod">
          <ac:chgData name="Brunet, Robert" userId="d0d781c9-e5cd-4a18-94f6-6f089ebe48d8" providerId="ADAL" clId="{C0C445A4-7BF5-4BC2-81D4-6A13F651ED47}" dt="2024-11-28T17:34:32.916" v="567" actId="1076"/>
          <ac:picMkLst>
            <pc:docMk/>
            <pc:sldMk cId="939133102" sldId="788"/>
            <ac:picMk id="230" creationId="{0EB19EEA-6F94-0C14-BCA4-BB3E601D64F8}"/>
          </ac:picMkLst>
        </pc:picChg>
        <pc:picChg chg="add mod">
          <ac:chgData name="Brunet, Robert" userId="d0d781c9-e5cd-4a18-94f6-6f089ebe48d8" providerId="ADAL" clId="{C0C445A4-7BF5-4BC2-81D4-6A13F651ED47}" dt="2024-11-28T17:34:32.916" v="567" actId="1076"/>
          <ac:picMkLst>
            <pc:docMk/>
            <pc:sldMk cId="939133102" sldId="788"/>
            <ac:picMk id="231" creationId="{5E4CB7A9-AEA3-9A88-8814-F83CC0FDC0DA}"/>
          </ac:picMkLst>
        </pc:picChg>
        <pc:picChg chg="add mod">
          <ac:chgData name="Brunet, Robert" userId="d0d781c9-e5cd-4a18-94f6-6f089ebe48d8" providerId="ADAL" clId="{C0C445A4-7BF5-4BC2-81D4-6A13F651ED47}" dt="2024-11-28T17:34:32.916" v="567" actId="1076"/>
          <ac:picMkLst>
            <pc:docMk/>
            <pc:sldMk cId="939133102" sldId="788"/>
            <ac:picMk id="232" creationId="{DAAD5527-6BE4-FCB6-76DE-D283A24216E4}"/>
          </ac:picMkLst>
        </pc:picChg>
        <pc:picChg chg="add mod">
          <ac:chgData name="Brunet, Robert" userId="d0d781c9-e5cd-4a18-94f6-6f089ebe48d8" providerId="ADAL" clId="{C0C445A4-7BF5-4BC2-81D4-6A13F651ED47}" dt="2024-11-28T17:34:32.916" v="567" actId="1076"/>
          <ac:picMkLst>
            <pc:docMk/>
            <pc:sldMk cId="939133102" sldId="788"/>
            <ac:picMk id="233" creationId="{DEA37A86-895F-C8B6-9A87-25AD5C66E51E}"/>
          </ac:picMkLst>
        </pc:picChg>
        <pc:picChg chg="add mod">
          <ac:chgData name="Brunet, Robert" userId="d0d781c9-e5cd-4a18-94f6-6f089ebe48d8" providerId="ADAL" clId="{C0C445A4-7BF5-4BC2-81D4-6A13F651ED47}" dt="2024-11-28T17:34:32.916" v="567" actId="1076"/>
          <ac:picMkLst>
            <pc:docMk/>
            <pc:sldMk cId="939133102" sldId="788"/>
            <ac:picMk id="234" creationId="{F8E8260C-483F-BF50-56BD-390E59E5E915}"/>
          </ac:picMkLst>
        </pc:picChg>
        <pc:picChg chg="add mod">
          <ac:chgData name="Brunet, Robert" userId="d0d781c9-e5cd-4a18-94f6-6f089ebe48d8" providerId="ADAL" clId="{C0C445A4-7BF5-4BC2-81D4-6A13F651ED47}" dt="2024-11-28T17:34:32.916" v="567" actId="1076"/>
          <ac:picMkLst>
            <pc:docMk/>
            <pc:sldMk cId="939133102" sldId="788"/>
            <ac:picMk id="235" creationId="{9413CC62-1695-A158-43E3-C87829BAB81B}"/>
          </ac:picMkLst>
        </pc:picChg>
        <pc:picChg chg="add mod">
          <ac:chgData name="Brunet, Robert" userId="d0d781c9-e5cd-4a18-94f6-6f089ebe48d8" providerId="ADAL" clId="{C0C445A4-7BF5-4BC2-81D4-6A13F651ED47}" dt="2024-11-28T17:34:32.916" v="567" actId="1076"/>
          <ac:picMkLst>
            <pc:docMk/>
            <pc:sldMk cId="939133102" sldId="788"/>
            <ac:picMk id="236" creationId="{0E7C2855-B498-BA12-029D-C4F9F4C44D33}"/>
          </ac:picMkLst>
        </pc:picChg>
        <pc:picChg chg="add mod">
          <ac:chgData name="Brunet, Robert" userId="d0d781c9-e5cd-4a18-94f6-6f089ebe48d8" providerId="ADAL" clId="{C0C445A4-7BF5-4BC2-81D4-6A13F651ED47}" dt="2024-11-28T17:34:32.916" v="567" actId="1076"/>
          <ac:picMkLst>
            <pc:docMk/>
            <pc:sldMk cId="939133102" sldId="788"/>
            <ac:picMk id="237" creationId="{FC135D59-8A0C-0229-77D0-63E5E7ED936A}"/>
          </ac:picMkLst>
        </pc:picChg>
        <pc:picChg chg="add mod">
          <ac:chgData name="Brunet, Robert" userId="d0d781c9-e5cd-4a18-94f6-6f089ebe48d8" providerId="ADAL" clId="{C0C445A4-7BF5-4BC2-81D4-6A13F651ED47}" dt="2024-11-28T17:34:32.916" v="567" actId="1076"/>
          <ac:picMkLst>
            <pc:docMk/>
            <pc:sldMk cId="939133102" sldId="788"/>
            <ac:picMk id="238" creationId="{F110F08D-EA62-CA2E-3034-BBCF376C5D0D}"/>
          </ac:picMkLst>
        </pc:picChg>
        <pc:picChg chg="add mod">
          <ac:chgData name="Brunet, Robert" userId="d0d781c9-e5cd-4a18-94f6-6f089ebe48d8" providerId="ADAL" clId="{C0C445A4-7BF5-4BC2-81D4-6A13F651ED47}" dt="2024-11-28T17:34:32.916" v="567" actId="1076"/>
          <ac:picMkLst>
            <pc:docMk/>
            <pc:sldMk cId="939133102" sldId="788"/>
            <ac:picMk id="239" creationId="{8B74C10C-88F4-F299-399A-CB2AB87930A0}"/>
          </ac:picMkLst>
        </pc:picChg>
        <pc:picChg chg="add mod">
          <ac:chgData name="Brunet, Robert" userId="d0d781c9-e5cd-4a18-94f6-6f089ebe48d8" providerId="ADAL" clId="{C0C445A4-7BF5-4BC2-81D4-6A13F651ED47}" dt="2024-11-28T17:34:32.916" v="567" actId="1076"/>
          <ac:picMkLst>
            <pc:docMk/>
            <pc:sldMk cId="939133102" sldId="788"/>
            <ac:picMk id="240" creationId="{6FA8678C-B4BE-5B5C-B5BB-F0ADE4059059}"/>
          </ac:picMkLst>
        </pc:picChg>
        <pc:picChg chg="add del mod">
          <ac:chgData name="Brunet, Robert" userId="d0d781c9-e5cd-4a18-94f6-6f089ebe48d8" providerId="ADAL" clId="{C0C445A4-7BF5-4BC2-81D4-6A13F651ED47}" dt="2024-11-28T17:43:18.570" v="616" actId="21"/>
          <ac:picMkLst>
            <pc:docMk/>
            <pc:sldMk cId="939133102" sldId="788"/>
            <ac:picMk id="242" creationId="{842C402D-1F0F-279C-0D1B-EADF7AE6024B}"/>
          </ac:picMkLst>
        </pc:picChg>
        <pc:cxnChg chg="add mod">
          <ac:chgData name="Brunet, Robert" userId="d0d781c9-e5cd-4a18-94f6-6f089ebe48d8" providerId="ADAL" clId="{C0C445A4-7BF5-4BC2-81D4-6A13F651ED47}" dt="2024-11-28T17:34:09.455" v="564" actId="1076"/>
          <ac:cxnSpMkLst>
            <pc:docMk/>
            <pc:sldMk cId="939133102" sldId="788"/>
            <ac:cxnSpMk id="43" creationId="{4F25E0B2-8385-0599-E6E8-EB8AFA3924E5}"/>
          </ac:cxnSpMkLst>
        </pc:cxnChg>
        <pc:cxnChg chg="add mod">
          <ac:chgData name="Brunet, Robert" userId="d0d781c9-e5cd-4a18-94f6-6f089ebe48d8" providerId="ADAL" clId="{C0C445A4-7BF5-4BC2-81D4-6A13F651ED47}" dt="2024-11-28T17:34:09.455" v="564" actId="1076"/>
          <ac:cxnSpMkLst>
            <pc:docMk/>
            <pc:sldMk cId="939133102" sldId="788"/>
            <ac:cxnSpMk id="44" creationId="{AE70434D-C510-D2C7-5546-0B9619480879}"/>
          </ac:cxnSpMkLst>
        </pc:cxnChg>
        <pc:cxnChg chg="add mod">
          <ac:chgData name="Brunet, Robert" userId="d0d781c9-e5cd-4a18-94f6-6f089ebe48d8" providerId="ADAL" clId="{C0C445A4-7BF5-4BC2-81D4-6A13F651ED47}" dt="2024-11-28T17:34:09.455" v="564" actId="1076"/>
          <ac:cxnSpMkLst>
            <pc:docMk/>
            <pc:sldMk cId="939133102" sldId="788"/>
            <ac:cxnSpMk id="45" creationId="{F216D04C-4EA1-5833-8E91-642D9A0D761A}"/>
          </ac:cxnSpMkLst>
        </pc:cxnChg>
        <pc:cxnChg chg="add mod">
          <ac:chgData name="Brunet, Robert" userId="d0d781c9-e5cd-4a18-94f6-6f089ebe48d8" providerId="ADAL" clId="{C0C445A4-7BF5-4BC2-81D4-6A13F651ED47}" dt="2024-11-28T17:34:09.455" v="564" actId="1076"/>
          <ac:cxnSpMkLst>
            <pc:docMk/>
            <pc:sldMk cId="939133102" sldId="788"/>
            <ac:cxnSpMk id="46" creationId="{5E1659E3-DCA7-2B01-DA5D-C2024F267ED1}"/>
          </ac:cxnSpMkLst>
        </pc:cxnChg>
        <pc:cxnChg chg="add mod">
          <ac:chgData name="Brunet, Robert" userId="d0d781c9-e5cd-4a18-94f6-6f089ebe48d8" providerId="ADAL" clId="{C0C445A4-7BF5-4BC2-81D4-6A13F651ED47}" dt="2024-11-28T17:34:09.455" v="564" actId="1076"/>
          <ac:cxnSpMkLst>
            <pc:docMk/>
            <pc:sldMk cId="939133102" sldId="788"/>
            <ac:cxnSpMk id="82" creationId="{15B21D4E-A4B0-5810-D1F7-8516857F2914}"/>
          </ac:cxnSpMkLst>
        </pc:cxnChg>
        <pc:cxnChg chg="add mod">
          <ac:chgData name="Brunet, Robert" userId="d0d781c9-e5cd-4a18-94f6-6f089ebe48d8" providerId="ADAL" clId="{C0C445A4-7BF5-4BC2-81D4-6A13F651ED47}" dt="2024-11-28T17:34:09.455" v="564" actId="1076"/>
          <ac:cxnSpMkLst>
            <pc:docMk/>
            <pc:sldMk cId="939133102" sldId="788"/>
            <ac:cxnSpMk id="83" creationId="{62077BAF-BDED-B4CB-6E0F-7A709730C621}"/>
          </ac:cxnSpMkLst>
        </pc:cxnChg>
        <pc:cxnChg chg="add mod">
          <ac:chgData name="Brunet, Robert" userId="d0d781c9-e5cd-4a18-94f6-6f089ebe48d8" providerId="ADAL" clId="{C0C445A4-7BF5-4BC2-81D4-6A13F651ED47}" dt="2024-11-28T17:34:09.455" v="564" actId="1076"/>
          <ac:cxnSpMkLst>
            <pc:docMk/>
            <pc:sldMk cId="939133102" sldId="788"/>
            <ac:cxnSpMk id="84" creationId="{8A4606B1-84A1-5DF9-F4BF-5AD4BF55A459}"/>
          </ac:cxnSpMkLst>
        </pc:cxnChg>
        <pc:cxnChg chg="add mod">
          <ac:chgData name="Brunet, Robert" userId="d0d781c9-e5cd-4a18-94f6-6f089ebe48d8" providerId="ADAL" clId="{C0C445A4-7BF5-4BC2-81D4-6A13F651ED47}" dt="2024-11-28T17:34:09.455" v="564" actId="1076"/>
          <ac:cxnSpMkLst>
            <pc:docMk/>
            <pc:sldMk cId="939133102" sldId="788"/>
            <ac:cxnSpMk id="85" creationId="{26440069-066A-CEB5-61B6-1B0E24EA1D3F}"/>
          </ac:cxnSpMkLst>
        </pc:cxnChg>
        <pc:cxnChg chg="add mod">
          <ac:chgData name="Brunet, Robert" userId="d0d781c9-e5cd-4a18-94f6-6f089ebe48d8" providerId="ADAL" clId="{C0C445A4-7BF5-4BC2-81D4-6A13F651ED47}" dt="2024-11-28T17:34:09.455" v="564" actId="1076"/>
          <ac:cxnSpMkLst>
            <pc:docMk/>
            <pc:sldMk cId="939133102" sldId="788"/>
            <ac:cxnSpMk id="86" creationId="{2E60FAFF-0C43-0585-B532-D28BFB65FD51}"/>
          </ac:cxnSpMkLst>
        </pc:cxnChg>
        <pc:cxnChg chg="add mod">
          <ac:chgData name="Brunet, Robert" userId="d0d781c9-e5cd-4a18-94f6-6f089ebe48d8" providerId="ADAL" clId="{C0C445A4-7BF5-4BC2-81D4-6A13F651ED47}" dt="2024-11-28T17:34:09.455" v="564" actId="1076"/>
          <ac:cxnSpMkLst>
            <pc:docMk/>
            <pc:sldMk cId="939133102" sldId="788"/>
            <ac:cxnSpMk id="87" creationId="{15860E4C-04E3-2B14-F9C3-D3A64F5248A7}"/>
          </ac:cxnSpMkLst>
        </pc:cxnChg>
        <pc:cxnChg chg="add mod">
          <ac:chgData name="Brunet, Robert" userId="d0d781c9-e5cd-4a18-94f6-6f089ebe48d8" providerId="ADAL" clId="{C0C445A4-7BF5-4BC2-81D4-6A13F651ED47}" dt="2024-11-28T17:34:09.455" v="564" actId="1076"/>
          <ac:cxnSpMkLst>
            <pc:docMk/>
            <pc:sldMk cId="939133102" sldId="788"/>
            <ac:cxnSpMk id="88" creationId="{E5DC66A1-948B-37DD-87D3-E130E10ACCB0}"/>
          </ac:cxnSpMkLst>
        </pc:cxnChg>
        <pc:cxnChg chg="add mod">
          <ac:chgData name="Brunet, Robert" userId="d0d781c9-e5cd-4a18-94f6-6f089ebe48d8" providerId="ADAL" clId="{C0C445A4-7BF5-4BC2-81D4-6A13F651ED47}" dt="2024-11-28T17:34:09.455" v="564" actId="1076"/>
          <ac:cxnSpMkLst>
            <pc:docMk/>
            <pc:sldMk cId="939133102" sldId="788"/>
            <ac:cxnSpMk id="89" creationId="{1DED096B-C30A-2887-FA9C-AB0D275B85E4}"/>
          </ac:cxnSpMkLst>
        </pc:cxnChg>
        <pc:cxnChg chg="add mod">
          <ac:chgData name="Brunet, Robert" userId="d0d781c9-e5cd-4a18-94f6-6f089ebe48d8" providerId="ADAL" clId="{C0C445A4-7BF5-4BC2-81D4-6A13F651ED47}" dt="2024-11-28T17:34:09.455" v="564" actId="1076"/>
          <ac:cxnSpMkLst>
            <pc:docMk/>
            <pc:sldMk cId="939133102" sldId="788"/>
            <ac:cxnSpMk id="90" creationId="{23FED95C-5058-8D3F-AA5A-BD625D542ABC}"/>
          </ac:cxnSpMkLst>
        </pc:cxnChg>
        <pc:cxnChg chg="add mod">
          <ac:chgData name="Brunet, Robert" userId="d0d781c9-e5cd-4a18-94f6-6f089ebe48d8" providerId="ADAL" clId="{C0C445A4-7BF5-4BC2-81D4-6A13F651ED47}" dt="2024-11-28T17:34:09.455" v="564" actId="1076"/>
          <ac:cxnSpMkLst>
            <pc:docMk/>
            <pc:sldMk cId="939133102" sldId="788"/>
            <ac:cxnSpMk id="91" creationId="{6D012801-4935-1BA4-9C12-BD885E870A60}"/>
          </ac:cxnSpMkLst>
        </pc:cxnChg>
        <pc:cxnChg chg="add mod">
          <ac:chgData name="Brunet, Robert" userId="d0d781c9-e5cd-4a18-94f6-6f089ebe48d8" providerId="ADAL" clId="{C0C445A4-7BF5-4BC2-81D4-6A13F651ED47}" dt="2024-11-28T17:34:09.455" v="564" actId="1076"/>
          <ac:cxnSpMkLst>
            <pc:docMk/>
            <pc:sldMk cId="939133102" sldId="788"/>
            <ac:cxnSpMk id="92" creationId="{C9FF8BBB-68A2-8CBB-8B67-6B3A606B46E3}"/>
          </ac:cxnSpMkLst>
        </pc:cxnChg>
        <pc:cxnChg chg="add mod">
          <ac:chgData name="Brunet, Robert" userId="d0d781c9-e5cd-4a18-94f6-6f089ebe48d8" providerId="ADAL" clId="{C0C445A4-7BF5-4BC2-81D4-6A13F651ED47}" dt="2024-11-28T17:34:09.455" v="564" actId="1076"/>
          <ac:cxnSpMkLst>
            <pc:docMk/>
            <pc:sldMk cId="939133102" sldId="788"/>
            <ac:cxnSpMk id="93" creationId="{AC552185-F4D8-4916-7C1C-AE7B706C02C2}"/>
          </ac:cxnSpMkLst>
        </pc:cxnChg>
        <pc:cxnChg chg="add mod">
          <ac:chgData name="Brunet, Robert" userId="d0d781c9-e5cd-4a18-94f6-6f089ebe48d8" providerId="ADAL" clId="{C0C445A4-7BF5-4BC2-81D4-6A13F651ED47}" dt="2024-11-28T17:34:09.455" v="564" actId="1076"/>
          <ac:cxnSpMkLst>
            <pc:docMk/>
            <pc:sldMk cId="939133102" sldId="788"/>
            <ac:cxnSpMk id="94" creationId="{C5D44F02-01C9-C5A0-0329-015F0CCF23E3}"/>
          </ac:cxnSpMkLst>
        </pc:cxnChg>
        <pc:cxnChg chg="add mod">
          <ac:chgData name="Brunet, Robert" userId="d0d781c9-e5cd-4a18-94f6-6f089ebe48d8" providerId="ADAL" clId="{C0C445A4-7BF5-4BC2-81D4-6A13F651ED47}" dt="2024-11-28T17:34:09.455" v="564" actId="1076"/>
          <ac:cxnSpMkLst>
            <pc:docMk/>
            <pc:sldMk cId="939133102" sldId="788"/>
            <ac:cxnSpMk id="95" creationId="{2559D9A0-2442-7C87-757E-7F06AFDC1114}"/>
          </ac:cxnSpMkLst>
        </pc:cxnChg>
        <pc:cxnChg chg="add mod">
          <ac:chgData name="Brunet, Robert" userId="d0d781c9-e5cd-4a18-94f6-6f089ebe48d8" providerId="ADAL" clId="{C0C445A4-7BF5-4BC2-81D4-6A13F651ED47}" dt="2024-11-28T17:34:09.455" v="564" actId="1076"/>
          <ac:cxnSpMkLst>
            <pc:docMk/>
            <pc:sldMk cId="939133102" sldId="788"/>
            <ac:cxnSpMk id="96" creationId="{1063C85D-2037-1A9E-E8DA-C8605B673574}"/>
          </ac:cxnSpMkLst>
        </pc:cxnChg>
        <pc:cxnChg chg="add mod">
          <ac:chgData name="Brunet, Robert" userId="d0d781c9-e5cd-4a18-94f6-6f089ebe48d8" providerId="ADAL" clId="{C0C445A4-7BF5-4BC2-81D4-6A13F651ED47}" dt="2024-11-28T17:34:09.455" v="564" actId="1076"/>
          <ac:cxnSpMkLst>
            <pc:docMk/>
            <pc:sldMk cId="939133102" sldId="788"/>
            <ac:cxnSpMk id="97" creationId="{FB25F606-C7B5-561D-8D8E-E3034C12DED5}"/>
          </ac:cxnSpMkLst>
        </pc:cxnChg>
        <pc:cxnChg chg="add mod">
          <ac:chgData name="Brunet, Robert" userId="d0d781c9-e5cd-4a18-94f6-6f089ebe48d8" providerId="ADAL" clId="{C0C445A4-7BF5-4BC2-81D4-6A13F651ED47}" dt="2024-11-28T17:34:09.455" v="564" actId="1076"/>
          <ac:cxnSpMkLst>
            <pc:docMk/>
            <pc:sldMk cId="939133102" sldId="788"/>
            <ac:cxnSpMk id="98" creationId="{5915BC37-0AEB-B589-C2F7-646638426C2B}"/>
          </ac:cxnSpMkLst>
        </pc:cxnChg>
        <pc:cxnChg chg="add mod">
          <ac:chgData name="Brunet, Robert" userId="d0d781c9-e5cd-4a18-94f6-6f089ebe48d8" providerId="ADAL" clId="{C0C445A4-7BF5-4BC2-81D4-6A13F651ED47}" dt="2024-11-28T17:34:09.455" v="564" actId="1076"/>
          <ac:cxnSpMkLst>
            <pc:docMk/>
            <pc:sldMk cId="939133102" sldId="788"/>
            <ac:cxnSpMk id="123" creationId="{02D05E2C-3A34-0D27-115F-BED89558C290}"/>
          </ac:cxnSpMkLst>
        </pc:cxnChg>
        <pc:cxnChg chg="add mod">
          <ac:chgData name="Brunet, Robert" userId="d0d781c9-e5cd-4a18-94f6-6f089ebe48d8" providerId="ADAL" clId="{C0C445A4-7BF5-4BC2-81D4-6A13F651ED47}" dt="2024-11-28T17:34:32.916" v="567" actId="1076"/>
          <ac:cxnSpMkLst>
            <pc:docMk/>
            <pc:sldMk cId="939133102" sldId="788"/>
            <ac:cxnSpMk id="161" creationId="{0C9EDDB1-164C-332C-6DFD-42F37E875D97}"/>
          </ac:cxnSpMkLst>
        </pc:cxnChg>
        <pc:cxnChg chg="add mod">
          <ac:chgData name="Brunet, Robert" userId="d0d781c9-e5cd-4a18-94f6-6f089ebe48d8" providerId="ADAL" clId="{C0C445A4-7BF5-4BC2-81D4-6A13F651ED47}" dt="2024-11-28T17:34:32.916" v="567" actId="1076"/>
          <ac:cxnSpMkLst>
            <pc:docMk/>
            <pc:sldMk cId="939133102" sldId="788"/>
            <ac:cxnSpMk id="162" creationId="{7791429E-129F-9B64-9908-FB8F68A75F03}"/>
          </ac:cxnSpMkLst>
        </pc:cxnChg>
        <pc:cxnChg chg="add mod">
          <ac:chgData name="Brunet, Robert" userId="d0d781c9-e5cd-4a18-94f6-6f089ebe48d8" providerId="ADAL" clId="{C0C445A4-7BF5-4BC2-81D4-6A13F651ED47}" dt="2024-11-28T17:34:32.916" v="567" actId="1076"/>
          <ac:cxnSpMkLst>
            <pc:docMk/>
            <pc:sldMk cId="939133102" sldId="788"/>
            <ac:cxnSpMk id="163" creationId="{4EB3B1A5-4F5B-7217-EC0B-DB979476F5A0}"/>
          </ac:cxnSpMkLst>
        </pc:cxnChg>
        <pc:cxnChg chg="add mod">
          <ac:chgData name="Brunet, Robert" userId="d0d781c9-e5cd-4a18-94f6-6f089ebe48d8" providerId="ADAL" clId="{C0C445A4-7BF5-4BC2-81D4-6A13F651ED47}" dt="2024-11-28T17:34:32.916" v="567" actId="1076"/>
          <ac:cxnSpMkLst>
            <pc:docMk/>
            <pc:sldMk cId="939133102" sldId="788"/>
            <ac:cxnSpMk id="164" creationId="{DE554971-1525-FFE3-F7A3-010529FDED0B}"/>
          </ac:cxnSpMkLst>
        </pc:cxnChg>
        <pc:cxnChg chg="add mod">
          <ac:chgData name="Brunet, Robert" userId="d0d781c9-e5cd-4a18-94f6-6f089ebe48d8" providerId="ADAL" clId="{C0C445A4-7BF5-4BC2-81D4-6A13F651ED47}" dt="2024-11-28T17:34:32.916" v="567" actId="1076"/>
          <ac:cxnSpMkLst>
            <pc:docMk/>
            <pc:sldMk cId="939133102" sldId="788"/>
            <ac:cxnSpMk id="200" creationId="{AD63B47A-3D7D-6381-1A5E-66B7436334E2}"/>
          </ac:cxnSpMkLst>
        </pc:cxnChg>
        <pc:cxnChg chg="add mod">
          <ac:chgData name="Brunet, Robert" userId="d0d781c9-e5cd-4a18-94f6-6f089ebe48d8" providerId="ADAL" clId="{C0C445A4-7BF5-4BC2-81D4-6A13F651ED47}" dt="2024-11-28T17:34:32.916" v="567" actId="1076"/>
          <ac:cxnSpMkLst>
            <pc:docMk/>
            <pc:sldMk cId="939133102" sldId="788"/>
            <ac:cxnSpMk id="201" creationId="{4652A59B-4ECD-8D8D-2C37-D63FCBADEFB3}"/>
          </ac:cxnSpMkLst>
        </pc:cxnChg>
        <pc:cxnChg chg="add mod">
          <ac:chgData name="Brunet, Robert" userId="d0d781c9-e5cd-4a18-94f6-6f089ebe48d8" providerId="ADAL" clId="{C0C445A4-7BF5-4BC2-81D4-6A13F651ED47}" dt="2024-11-28T17:34:32.916" v="567" actId="1076"/>
          <ac:cxnSpMkLst>
            <pc:docMk/>
            <pc:sldMk cId="939133102" sldId="788"/>
            <ac:cxnSpMk id="202" creationId="{5074C9CA-B51B-6099-F7C5-E32C185D429D}"/>
          </ac:cxnSpMkLst>
        </pc:cxnChg>
        <pc:cxnChg chg="add mod">
          <ac:chgData name="Brunet, Robert" userId="d0d781c9-e5cd-4a18-94f6-6f089ebe48d8" providerId="ADAL" clId="{C0C445A4-7BF5-4BC2-81D4-6A13F651ED47}" dt="2024-11-28T17:34:32.916" v="567" actId="1076"/>
          <ac:cxnSpMkLst>
            <pc:docMk/>
            <pc:sldMk cId="939133102" sldId="788"/>
            <ac:cxnSpMk id="203" creationId="{1A62E560-24B7-793D-1122-BB57DBAE6E05}"/>
          </ac:cxnSpMkLst>
        </pc:cxnChg>
        <pc:cxnChg chg="add mod">
          <ac:chgData name="Brunet, Robert" userId="d0d781c9-e5cd-4a18-94f6-6f089ebe48d8" providerId="ADAL" clId="{C0C445A4-7BF5-4BC2-81D4-6A13F651ED47}" dt="2024-11-28T17:34:32.916" v="567" actId="1076"/>
          <ac:cxnSpMkLst>
            <pc:docMk/>
            <pc:sldMk cId="939133102" sldId="788"/>
            <ac:cxnSpMk id="204" creationId="{B27427E1-4C82-FC67-2543-C15EBAF40847}"/>
          </ac:cxnSpMkLst>
        </pc:cxnChg>
        <pc:cxnChg chg="add mod">
          <ac:chgData name="Brunet, Robert" userId="d0d781c9-e5cd-4a18-94f6-6f089ebe48d8" providerId="ADAL" clId="{C0C445A4-7BF5-4BC2-81D4-6A13F651ED47}" dt="2024-11-28T17:34:32.916" v="567" actId="1076"/>
          <ac:cxnSpMkLst>
            <pc:docMk/>
            <pc:sldMk cId="939133102" sldId="788"/>
            <ac:cxnSpMk id="205" creationId="{74E96B02-97C4-76FE-BFBB-D296384AB73B}"/>
          </ac:cxnSpMkLst>
        </pc:cxnChg>
        <pc:cxnChg chg="add mod">
          <ac:chgData name="Brunet, Robert" userId="d0d781c9-e5cd-4a18-94f6-6f089ebe48d8" providerId="ADAL" clId="{C0C445A4-7BF5-4BC2-81D4-6A13F651ED47}" dt="2024-11-28T17:34:32.916" v="567" actId="1076"/>
          <ac:cxnSpMkLst>
            <pc:docMk/>
            <pc:sldMk cId="939133102" sldId="788"/>
            <ac:cxnSpMk id="206" creationId="{1E69C700-15C1-C1D3-9317-0839B5F5192A}"/>
          </ac:cxnSpMkLst>
        </pc:cxnChg>
        <pc:cxnChg chg="add mod">
          <ac:chgData name="Brunet, Robert" userId="d0d781c9-e5cd-4a18-94f6-6f089ebe48d8" providerId="ADAL" clId="{C0C445A4-7BF5-4BC2-81D4-6A13F651ED47}" dt="2024-11-28T17:34:32.916" v="567" actId="1076"/>
          <ac:cxnSpMkLst>
            <pc:docMk/>
            <pc:sldMk cId="939133102" sldId="788"/>
            <ac:cxnSpMk id="207" creationId="{87E72DDA-F2A9-1F05-B0D2-15AE5F20FF52}"/>
          </ac:cxnSpMkLst>
        </pc:cxnChg>
        <pc:cxnChg chg="add mod">
          <ac:chgData name="Brunet, Robert" userId="d0d781c9-e5cd-4a18-94f6-6f089ebe48d8" providerId="ADAL" clId="{C0C445A4-7BF5-4BC2-81D4-6A13F651ED47}" dt="2024-11-28T17:34:32.916" v="567" actId="1076"/>
          <ac:cxnSpMkLst>
            <pc:docMk/>
            <pc:sldMk cId="939133102" sldId="788"/>
            <ac:cxnSpMk id="208" creationId="{0CA353D2-8895-8CFB-6AB3-A219C15BF603}"/>
          </ac:cxnSpMkLst>
        </pc:cxnChg>
        <pc:cxnChg chg="add mod">
          <ac:chgData name="Brunet, Robert" userId="d0d781c9-e5cd-4a18-94f6-6f089ebe48d8" providerId="ADAL" clId="{C0C445A4-7BF5-4BC2-81D4-6A13F651ED47}" dt="2024-11-28T17:34:32.916" v="567" actId="1076"/>
          <ac:cxnSpMkLst>
            <pc:docMk/>
            <pc:sldMk cId="939133102" sldId="788"/>
            <ac:cxnSpMk id="209" creationId="{6F8AACEF-BB27-4A81-1B4C-7778003382A3}"/>
          </ac:cxnSpMkLst>
        </pc:cxnChg>
        <pc:cxnChg chg="add mod">
          <ac:chgData name="Brunet, Robert" userId="d0d781c9-e5cd-4a18-94f6-6f089ebe48d8" providerId="ADAL" clId="{C0C445A4-7BF5-4BC2-81D4-6A13F651ED47}" dt="2024-11-28T17:34:32.916" v="567" actId="1076"/>
          <ac:cxnSpMkLst>
            <pc:docMk/>
            <pc:sldMk cId="939133102" sldId="788"/>
            <ac:cxnSpMk id="210" creationId="{B5773C6E-E0AA-0D5C-29C5-EC90042AE54E}"/>
          </ac:cxnSpMkLst>
        </pc:cxnChg>
        <pc:cxnChg chg="add mod">
          <ac:chgData name="Brunet, Robert" userId="d0d781c9-e5cd-4a18-94f6-6f089ebe48d8" providerId="ADAL" clId="{C0C445A4-7BF5-4BC2-81D4-6A13F651ED47}" dt="2024-11-28T17:34:32.916" v="567" actId="1076"/>
          <ac:cxnSpMkLst>
            <pc:docMk/>
            <pc:sldMk cId="939133102" sldId="788"/>
            <ac:cxnSpMk id="211" creationId="{14883108-2567-4AE1-F6BC-775E6B3A26D6}"/>
          </ac:cxnSpMkLst>
        </pc:cxnChg>
        <pc:cxnChg chg="add mod">
          <ac:chgData name="Brunet, Robert" userId="d0d781c9-e5cd-4a18-94f6-6f089ebe48d8" providerId="ADAL" clId="{C0C445A4-7BF5-4BC2-81D4-6A13F651ED47}" dt="2024-11-28T17:34:32.916" v="567" actId="1076"/>
          <ac:cxnSpMkLst>
            <pc:docMk/>
            <pc:sldMk cId="939133102" sldId="788"/>
            <ac:cxnSpMk id="212" creationId="{51504C5D-7BC3-818A-D87D-A2DF440E6AE7}"/>
          </ac:cxnSpMkLst>
        </pc:cxnChg>
        <pc:cxnChg chg="add mod">
          <ac:chgData name="Brunet, Robert" userId="d0d781c9-e5cd-4a18-94f6-6f089ebe48d8" providerId="ADAL" clId="{C0C445A4-7BF5-4BC2-81D4-6A13F651ED47}" dt="2024-11-28T17:34:32.916" v="567" actId="1076"/>
          <ac:cxnSpMkLst>
            <pc:docMk/>
            <pc:sldMk cId="939133102" sldId="788"/>
            <ac:cxnSpMk id="213" creationId="{775F1FCF-4CD0-70F6-D6DB-D72608451BB5}"/>
          </ac:cxnSpMkLst>
        </pc:cxnChg>
        <pc:cxnChg chg="add mod">
          <ac:chgData name="Brunet, Robert" userId="d0d781c9-e5cd-4a18-94f6-6f089ebe48d8" providerId="ADAL" clId="{C0C445A4-7BF5-4BC2-81D4-6A13F651ED47}" dt="2024-11-28T17:34:32.916" v="567" actId="1076"/>
          <ac:cxnSpMkLst>
            <pc:docMk/>
            <pc:sldMk cId="939133102" sldId="788"/>
            <ac:cxnSpMk id="214" creationId="{E18D28E1-8FFB-4D42-7D59-A70C3FEA4BD9}"/>
          </ac:cxnSpMkLst>
        </pc:cxnChg>
        <pc:cxnChg chg="add mod">
          <ac:chgData name="Brunet, Robert" userId="d0d781c9-e5cd-4a18-94f6-6f089ebe48d8" providerId="ADAL" clId="{C0C445A4-7BF5-4BC2-81D4-6A13F651ED47}" dt="2024-11-28T17:34:32.916" v="567" actId="1076"/>
          <ac:cxnSpMkLst>
            <pc:docMk/>
            <pc:sldMk cId="939133102" sldId="788"/>
            <ac:cxnSpMk id="215" creationId="{B7015184-7E4B-6D49-290D-265BA0BB3A60}"/>
          </ac:cxnSpMkLst>
        </pc:cxnChg>
        <pc:cxnChg chg="add mod">
          <ac:chgData name="Brunet, Robert" userId="d0d781c9-e5cd-4a18-94f6-6f089ebe48d8" providerId="ADAL" clId="{C0C445A4-7BF5-4BC2-81D4-6A13F651ED47}" dt="2024-11-28T17:34:32.916" v="567" actId="1076"/>
          <ac:cxnSpMkLst>
            <pc:docMk/>
            <pc:sldMk cId="939133102" sldId="788"/>
            <ac:cxnSpMk id="216" creationId="{60DDE516-B60E-E286-A468-9B2C3348A519}"/>
          </ac:cxnSpMkLst>
        </pc:cxnChg>
        <pc:cxnChg chg="add mod">
          <ac:chgData name="Brunet, Robert" userId="d0d781c9-e5cd-4a18-94f6-6f089ebe48d8" providerId="ADAL" clId="{C0C445A4-7BF5-4BC2-81D4-6A13F651ED47}" dt="2024-11-28T17:34:32.916" v="567" actId="1076"/>
          <ac:cxnSpMkLst>
            <pc:docMk/>
            <pc:sldMk cId="939133102" sldId="788"/>
            <ac:cxnSpMk id="241" creationId="{951159EA-93CA-022F-31B0-F09E4BBCE11D}"/>
          </ac:cxnSpMkLst>
        </pc:cxnChg>
      </pc:sldChg>
      <pc:sldChg chg="addSp modSp add del mod">
        <pc:chgData name="Brunet, Robert" userId="d0d781c9-e5cd-4a18-94f6-6f089ebe48d8" providerId="ADAL" clId="{C0C445A4-7BF5-4BC2-81D4-6A13F651ED47}" dt="2024-12-05T10:47:07.629" v="1460" actId="2696"/>
        <pc:sldMkLst>
          <pc:docMk/>
          <pc:sldMk cId="2133226025" sldId="789"/>
        </pc:sldMkLst>
        <pc:spChg chg="mod">
          <ac:chgData name="Brunet, Robert" userId="d0d781c9-e5cd-4a18-94f6-6f089ebe48d8" providerId="ADAL" clId="{C0C445A4-7BF5-4BC2-81D4-6A13F651ED47}" dt="2024-11-28T17:42:51.758" v="589" actId="20577"/>
          <ac:spMkLst>
            <pc:docMk/>
            <pc:sldMk cId="2133226025" sldId="789"/>
            <ac:spMk id="6" creationId="{8B4D3397-A3C7-9A19-E8AA-0C2CC847EA67}"/>
          </ac:spMkLst>
        </pc:spChg>
        <pc:picChg chg="add mod">
          <ac:chgData name="Brunet, Robert" userId="d0d781c9-e5cd-4a18-94f6-6f089ebe48d8" providerId="ADAL" clId="{C0C445A4-7BF5-4BC2-81D4-6A13F651ED47}" dt="2024-11-28T17:51:44.420" v="684" actId="1076"/>
          <ac:picMkLst>
            <pc:docMk/>
            <pc:sldMk cId="2133226025" sldId="789"/>
            <ac:picMk id="3" creationId="{57734600-69E4-F0F5-FBB3-FA46C87D85C0}"/>
          </ac:picMkLst>
        </pc:picChg>
      </pc:sldChg>
      <pc:sldChg chg="addSp delSp modSp add mod">
        <pc:chgData name="Brunet, Robert" userId="d0d781c9-e5cd-4a18-94f6-6f089ebe48d8" providerId="ADAL" clId="{C0C445A4-7BF5-4BC2-81D4-6A13F651ED47}" dt="2024-12-05T11:57:54.821" v="2436" actId="1076"/>
        <pc:sldMkLst>
          <pc:docMk/>
          <pc:sldMk cId="1288262722" sldId="790"/>
        </pc:sldMkLst>
        <pc:spChg chg="add del mod">
          <ac:chgData name="Brunet, Robert" userId="d0d781c9-e5cd-4a18-94f6-6f089ebe48d8" providerId="ADAL" clId="{C0C445A4-7BF5-4BC2-81D4-6A13F651ED47}" dt="2024-12-05T11:54:37.600" v="2292" actId="478"/>
          <ac:spMkLst>
            <pc:docMk/>
            <pc:sldMk cId="1288262722" sldId="790"/>
            <ac:spMk id="2" creationId="{93B7CF08-AF99-67B0-09CA-82DD6985DC0D}"/>
          </ac:spMkLst>
        </pc:spChg>
        <pc:spChg chg="add del mod">
          <ac:chgData name="Brunet, Robert" userId="d0d781c9-e5cd-4a18-94f6-6f089ebe48d8" providerId="ADAL" clId="{C0C445A4-7BF5-4BC2-81D4-6A13F651ED47}" dt="2024-11-28T17:50:27.510" v="676" actId="21"/>
          <ac:spMkLst>
            <pc:docMk/>
            <pc:sldMk cId="1288262722" sldId="790"/>
            <ac:spMk id="2" creationId="{D6056F17-3610-C188-A44E-FC16331999D3}"/>
          </ac:spMkLst>
        </pc:spChg>
        <pc:spChg chg="add del mod">
          <ac:chgData name="Brunet, Robert" userId="d0d781c9-e5cd-4a18-94f6-6f089ebe48d8" providerId="ADAL" clId="{C0C445A4-7BF5-4BC2-81D4-6A13F651ED47}" dt="2024-12-05T11:54:37.078" v="2291" actId="478"/>
          <ac:spMkLst>
            <pc:docMk/>
            <pc:sldMk cId="1288262722" sldId="790"/>
            <ac:spMk id="4" creationId="{48B042BC-57AA-13FF-CC3C-782A8D826435}"/>
          </ac:spMkLst>
        </pc:spChg>
        <pc:spChg chg="mod">
          <ac:chgData name="Brunet, Robert" userId="d0d781c9-e5cd-4a18-94f6-6f089ebe48d8" providerId="ADAL" clId="{C0C445A4-7BF5-4BC2-81D4-6A13F651ED47}" dt="2024-12-05T11:55:04.625" v="2304" actId="14100"/>
          <ac:spMkLst>
            <pc:docMk/>
            <pc:sldMk cId="1288262722" sldId="790"/>
            <ac:spMk id="6" creationId="{8B4D3397-A3C7-9A19-E8AA-0C2CC847EA67}"/>
          </ac:spMkLst>
        </pc:spChg>
        <pc:spChg chg="add del mod">
          <ac:chgData name="Brunet, Robert" userId="d0d781c9-e5cd-4a18-94f6-6f089ebe48d8" providerId="ADAL" clId="{C0C445A4-7BF5-4BC2-81D4-6A13F651ED47}" dt="2024-12-05T11:54:36.176" v="2289" actId="478"/>
          <ac:spMkLst>
            <pc:docMk/>
            <pc:sldMk cId="1288262722" sldId="790"/>
            <ac:spMk id="7" creationId="{8A624A85-4066-4100-D799-6D42FC124587}"/>
          </ac:spMkLst>
        </pc:spChg>
        <pc:spChg chg="add del mod">
          <ac:chgData name="Brunet, Robert" userId="d0d781c9-e5cd-4a18-94f6-6f089ebe48d8" providerId="ADAL" clId="{C0C445A4-7BF5-4BC2-81D4-6A13F651ED47}" dt="2024-12-05T11:54:36.617" v="2290" actId="478"/>
          <ac:spMkLst>
            <pc:docMk/>
            <pc:sldMk cId="1288262722" sldId="790"/>
            <ac:spMk id="8" creationId="{77D67E44-F9D1-F4C6-E510-3DE22AF46712}"/>
          </ac:spMkLst>
        </pc:spChg>
        <pc:spChg chg="add mod">
          <ac:chgData name="Brunet, Robert" userId="d0d781c9-e5cd-4a18-94f6-6f089ebe48d8" providerId="ADAL" clId="{C0C445A4-7BF5-4BC2-81D4-6A13F651ED47}" dt="2024-12-05T10:51:58.110" v="1477" actId="1076"/>
          <ac:spMkLst>
            <pc:docMk/>
            <pc:sldMk cId="1288262722" sldId="790"/>
            <ac:spMk id="9" creationId="{86210B91-93CE-32DF-01E7-401A6D7EA629}"/>
          </ac:spMkLst>
        </pc:spChg>
        <pc:spChg chg="add mod">
          <ac:chgData name="Brunet, Robert" userId="d0d781c9-e5cd-4a18-94f6-6f089ebe48d8" providerId="ADAL" clId="{C0C445A4-7BF5-4BC2-81D4-6A13F651ED47}" dt="2024-12-05T10:51:58.110" v="1477" actId="1076"/>
          <ac:spMkLst>
            <pc:docMk/>
            <pc:sldMk cId="1288262722" sldId="790"/>
            <ac:spMk id="10" creationId="{4630D164-A875-B507-FD24-1D633A5C2A15}"/>
          </ac:spMkLst>
        </pc:spChg>
        <pc:spChg chg="add mod">
          <ac:chgData name="Brunet, Robert" userId="d0d781c9-e5cd-4a18-94f6-6f089ebe48d8" providerId="ADAL" clId="{C0C445A4-7BF5-4BC2-81D4-6A13F651ED47}" dt="2024-12-05T10:51:58.110" v="1477" actId="1076"/>
          <ac:spMkLst>
            <pc:docMk/>
            <pc:sldMk cId="1288262722" sldId="790"/>
            <ac:spMk id="14" creationId="{89EF1B95-8BE5-6250-2B10-9E656913A20A}"/>
          </ac:spMkLst>
        </pc:spChg>
        <pc:spChg chg="add mod">
          <ac:chgData name="Brunet, Robert" userId="d0d781c9-e5cd-4a18-94f6-6f089ebe48d8" providerId="ADAL" clId="{C0C445A4-7BF5-4BC2-81D4-6A13F651ED47}" dt="2024-12-05T10:51:58.110" v="1477" actId="1076"/>
          <ac:spMkLst>
            <pc:docMk/>
            <pc:sldMk cId="1288262722" sldId="790"/>
            <ac:spMk id="15" creationId="{18CEA06D-EB56-73E6-5C4F-3F2FE40CA800}"/>
          </ac:spMkLst>
        </pc:spChg>
        <pc:spChg chg="add mod">
          <ac:chgData name="Brunet, Robert" userId="d0d781c9-e5cd-4a18-94f6-6f089ebe48d8" providerId="ADAL" clId="{C0C445A4-7BF5-4BC2-81D4-6A13F651ED47}" dt="2024-12-05T10:51:58.110" v="1477" actId="1076"/>
          <ac:spMkLst>
            <pc:docMk/>
            <pc:sldMk cId="1288262722" sldId="790"/>
            <ac:spMk id="17" creationId="{ABA19C84-EA13-4461-7E55-23A4DF23F25A}"/>
          </ac:spMkLst>
        </pc:spChg>
        <pc:spChg chg="add mod">
          <ac:chgData name="Brunet, Robert" userId="d0d781c9-e5cd-4a18-94f6-6f089ebe48d8" providerId="ADAL" clId="{C0C445A4-7BF5-4BC2-81D4-6A13F651ED47}" dt="2024-12-05T11:54:54.869" v="2303" actId="1076"/>
          <ac:spMkLst>
            <pc:docMk/>
            <pc:sldMk cId="1288262722" sldId="790"/>
            <ac:spMk id="20" creationId="{4AA8ECBF-6B21-4B9D-9DA6-2181D268110C}"/>
          </ac:spMkLst>
        </pc:spChg>
        <pc:spChg chg="add mod">
          <ac:chgData name="Brunet, Robert" userId="d0d781c9-e5cd-4a18-94f6-6f089ebe48d8" providerId="ADAL" clId="{C0C445A4-7BF5-4BC2-81D4-6A13F651ED47}" dt="2024-12-05T10:51:58.110" v="1477" actId="1076"/>
          <ac:spMkLst>
            <pc:docMk/>
            <pc:sldMk cId="1288262722" sldId="790"/>
            <ac:spMk id="22" creationId="{154D48E2-0B83-D789-A15C-0AAAB67A7431}"/>
          </ac:spMkLst>
        </pc:spChg>
        <pc:spChg chg="add mod">
          <ac:chgData name="Brunet, Robert" userId="d0d781c9-e5cd-4a18-94f6-6f089ebe48d8" providerId="ADAL" clId="{C0C445A4-7BF5-4BC2-81D4-6A13F651ED47}" dt="2024-12-05T11:57:06.377" v="2418" actId="692"/>
          <ac:spMkLst>
            <pc:docMk/>
            <pc:sldMk cId="1288262722" sldId="790"/>
            <ac:spMk id="23" creationId="{7181CC26-DC52-DB35-2500-F83FE0C3B254}"/>
          </ac:spMkLst>
        </pc:spChg>
        <pc:spChg chg="add del mod">
          <ac:chgData name="Brunet, Robert" userId="d0d781c9-e5cd-4a18-94f6-6f089ebe48d8" providerId="ADAL" clId="{C0C445A4-7BF5-4BC2-81D4-6A13F651ED47}" dt="2024-12-05T11:57:39.291" v="2431" actId="478"/>
          <ac:spMkLst>
            <pc:docMk/>
            <pc:sldMk cId="1288262722" sldId="790"/>
            <ac:spMk id="24" creationId="{64D6C518-71F6-8D1F-FB13-D9766E254D0D}"/>
          </ac:spMkLst>
        </pc:spChg>
        <pc:spChg chg="add del mod">
          <ac:chgData name="Brunet, Robert" userId="d0d781c9-e5cd-4a18-94f6-6f089ebe48d8" providerId="ADAL" clId="{C0C445A4-7BF5-4BC2-81D4-6A13F651ED47}" dt="2024-12-05T11:57:39.291" v="2431" actId="478"/>
          <ac:spMkLst>
            <pc:docMk/>
            <pc:sldMk cId="1288262722" sldId="790"/>
            <ac:spMk id="25" creationId="{13C05222-B15E-0B20-E5C8-DB4C2B21C3E3}"/>
          </ac:spMkLst>
        </pc:spChg>
        <pc:spChg chg="add del mod">
          <ac:chgData name="Brunet, Robert" userId="d0d781c9-e5cd-4a18-94f6-6f089ebe48d8" providerId="ADAL" clId="{C0C445A4-7BF5-4BC2-81D4-6A13F651ED47}" dt="2024-12-05T11:57:39.291" v="2431" actId="478"/>
          <ac:spMkLst>
            <pc:docMk/>
            <pc:sldMk cId="1288262722" sldId="790"/>
            <ac:spMk id="26" creationId="{8AFB4AD3-9D47-3570-4A16-E57C8C0F3B89}"/>
          </ac:spMkLst>
        </pc:spChg>
        <pc:spChg chg="add del mod">
          <ac:chgData name="Brunet, Robert" userId="d0d781c9-e5cd-4a18-94f6-6f089ebe48d8" providerId="ADAL" clId="{C0C445A4-7BF5-4BC2-81D4-6A13F651ED47}" dt="2024-12-05T11:57:39.291" v="2431" actId="478"/>
          <ac:spMkLst>
            <pc:docMk/>
            <pc:sldMk cId="1288262722" sldId="790"/>
            <ac:spMk id="27" creationId="{2C038279-4542-D987-8F2A-CE65EB0D6204}"/>
          </ac:spMkLst>
        </pc:spChg>
        <pc:spChg chg="add del mod">
          <ac:chgData name="Brunet, Robert" userId="d0d781c9-e5cd-4a18-94f6-6f089ebe48d8" providerId="ADAL" clId="{C0C445A4-7BF5-4BC2-81D4-6A13F651ED47}" dt="2024-12-05T11:57:39.291" v="2431" actId="478"/>
          <ac:spMkLst>
            <pc:docMk/>
            <pc:sldMk cId="1288262722" sldId="790"/>
            <ac:spMk id="28" creationId="{2B75C9A2-2DB6-A494-7E22-1CB013CEF272}"/>
          </ac:spMkLst>
        </pc:spChg>
        <pc:spChg chg="add del mod">
          <ac:chgData name="Brunet, Robert" userId="d0d781c9-e5cd-4a18-94f6-6f089ebe48d8" providerId="ADAL" clId="{C0C445A4-7BF5-4BC2-81D4-6A13F651ED47}" dt="2024-12-05T11:57:39.291" v="2431" actId="478"/>
          <ac:spMkLst>
            <pc:docMk/>
            <pc:sldMk cId="1288262722" sldId="790"/>
            <ac:spMk id="29" creationId="{B930B464-56DB-71E6-E937-0E45828B624F}"/>
          </ac:spMkLst>
        </pc:spChg>
        <pc:spChg chg="add mod">
          <ac:chgData name="Brunet, Robert" userId="d0d781c9-e5cd-4a18-94f6-6f089ebe48d8" providerId="ADAL" clId="{C0C445A4-7BF5-4BC2-81D4-6A13F651ED47}" dt="2024-12-05T11:57:06.377" v="2418" actId="692"/>
          <ac:spMkLst>
            <pc:docMk/>
            <pc:sldMk cId="1288262722" sldId="790"/>
            <ac:spMk id="32" creationId="{5946800A-2612-EEDF-5D93-3A0858FDB705}"/>
          </ac:spMkLst>
        </pc:spChg>
        <pc:spChg chg="add mod">
          <ac:chgData name="Brunet, Robert" userId="d0d781c9-e5cd-4a18-94f6-6f089ebe48d8" providerId="ADAL" clId="{C0C445A4-7BF5-4BC2-81D4-6A13F651ED47}" dt="2024-12-05T11:57:06.377" v="2418" actId="692"/>
          <ac:spMkLst>
            <pc:docMk/>
            <pc:sldMk cId="1288262722" sldId="790"/>
            <ac:spMk id="33" creationId="{F96FC156-6FE4-1898-8F2E-2EF4C1F91765}"/>
          </ac:spMkLst>
        </pc:spChg>
        <pc:spChg chg="add mod">
          <ac:chgData name="Brunet, Robert" userId="d0d781c9-e5cd-4a18-94f6-6f089ebe48d8" providerId="ADAL" clId="{C0C445A4-7BF5-4BC2-81D4-6A13F651ED47}" dt="2024-12-05T11:57:06.377" v="2418" actId="692"/>
          <ac:spMkLst>
            <pc:docMk/>
            <pc:sldMk cId="1288262722" sldId="790"/>
            <ac:spMk id="34" creationId="{6B63A634-A820-6258-FE83-E81743002285}"/>
          </ac:spMkLst>
        </pc:spChg>
        <pc:spChg chg="add mod">
          <ac:chgData name="Brunet, Robert" userId="d0d781c9-e5cd-4a18-94f6-6f089ebe48d8" providerId="ADAL" clId="{C0C445A4-7BF5-4BC2-81D4-6A13F651ED47}" dt="2024-12-05T11:57:06.377" v="2418" actId="692"/>
          <ac:spMkLst>
            <pc:docMk/>
            <pc:sldMk cId="1288262722" sldId="790"/>
            <ac:spMk id="35" creationId="{76AF209C-DE0E-8BA5-4B3B-0AE3C1BE2897}"/>
          </ac:spMkLst>
        </pc:spChg>
        <pc:spChg chg="add del mod">
          <ac:chgData name="Brunet, Robert" userId="d0d781c9-e5cd-4a18-94f6-6f089ebe48d8" providerId="ADAL" clId="{C0C445A4-7BF5-4BC2-81D4-6A13F651ED47}" dt="2024-12-05T11:57:39.291" v="2431" actId="478"/>
          <ac:spMkLst>
            <pc:docMk/>
            <pc:sldMk cId="1288262722" sldId="790"/>
            <ac:spMk id="36" creationId="{1C3C4531-0BF2-C472-3F4A-19AB4473BCB8}"/>
          </ac:spMkLst>
        </pc:spChg>
        <pc:spChg chg="add del mod">
          <ac:chgData name="Brunet, Robert" userId="d0d781c9-e5cd-4a18-94f6-6f089ebe48d8" providerId="ADAL" clId="{C0C445A4-7BF5-4BC2-81D4-6A13F651ED47}" dt="2024-12-05T11:57:39.291" v="2431" actId="478"/>
          <ac:spMkLst>
            <pc:docMk/>
            <pc:sldMk cId="1288262722" sldId="790"/>
            <ac:spMk id="37" creationId="{C350716B-4219-A57B-53A8-8A7CAAD99E18}"/>
          </ac:spMkLst>
        </pc:spChg>
        <pc:spChg chg="add del mod">
          <ac:chgData name="Brunet, Robert" userId="d0d781c9-e5cd-4a18-94f6-6f089ebe48d8" providerId="ADAL" clId="{C0C445A4-7BF5-4BC2-81D4-6A13F651ED47}" dt="2024-12-05T11:57:39.291" v="2431" actId="478"/>
          <ac:spMkLst>
            <pc:docMk/>
            <pc:sldMk cId="1288262722" sldId="790"/>
            <ac:spMk id="38" creationId="{3250F8C6-5CD2-1C2F-AC95-6EF13EF2E907}"/>
          </ac:spMkLst>
        </pc:spChg>
        <pc:spChg chg="add del mod">
          <ac:chgData name="Brunet, Robert" userId="d0d781c9-e5cd-4a18-94f6-6f089ebe48d8" providerId="ADAL" clId="{C0C445A4-7BF5-4BC2-81D4-6A13F651ED47}" dt="2024-12-05T11:54:42.515" v="2296" actId="478"/>
          <ac:spMkLst>
            <pc:docMk/>
            <pc:sldMk cId="1288262722" sldId="790"/>
            <ac:spMk id="39" creationId="{8672DA9D-B818-9E0E-B2DB-3D35E58814B9}"/>
          </ac:spMkLst>
        </pc:spChg>
        <pc:spChg chg="add del mod">
          <ac:chgData name="Brunet, Robert" userId="d0d781c9-e5cd-4a18-94f6-6f089ebe48d8" providerId="ADAL" clId="{C0C445A4-7BF5-4BC2-81D4-6A13F651ED47}" dt="2024-12-05T11:54:43.001" v="2297" actId="478"/>
          <ac:spMkLst>
            <pc:docMk/>
            <pc:sldMk cId="1288262722" sldId="790"/>
            <ac:spMk id="40" creationId="{885DCE44-01FA-A3A8-5FC1-70C2598F49EB}"/>
          </ac:spMkLst>
        </pc:spChg>
        <pc:spChg chg="add del mod">
          <ac:chgData name="Brunet, Robert" userId="d0d781c9-e5cd-4a18-94f6-6f089ebe48d8" providerId="ADAL" clId="{C0C445A4-7BF5-4BC2-81D4-6A13F651ED47}" dt="2024-12-05T11:54:42.090" v="2295" actId="478"/>
          <ac:spMkLst>
            <pc:docMk/>
            <pc:sldMk cId="1288262722" sldId="790"/>
            <ac:spMk id="41" creationId="{5637B020-158F-4C63-4D79-F9AE041E96B3}"/>
          </ac:spMkLst>
        </pc:spChg>
        <pc:spChg chg="add del mod">
          <ac:chgData name="Brunet, Robert" userId="d0d781c9-e5cd-4a18-94f6-6f089ebe48d8" providerId="ADAL" clId="{C0C445A4-7BF5-4BC2-81D4-6A13F651ED47}" dt="2024-12-05T11:54:41.677" v="2294" actId="478"/>
          <ac:spMkLst>
            <pc:docMk/>
            <pc:sldMk cId="1288262722" sldId="790"/>
            <ac:spMk id="42" creationId="{7A90E342-B10C-FD6B-B6CE-739D44844CCB}"/>
          </ac:spMkLst>
        </pc:spChg>
        <pc:spChg chg="add del mod">
          <ac:chgData name="Brunet, Robert" userId="d0d781c9-e5cd-4a18-94f6-6f089ebe48d8" providerId="ADAL" clId="{C0C445A4-7BF5-4BC2-81D4-6A13F651ED47}" dt="2024-12-05T11:54:43.959" v="2299" actId="478"/>
          <ac:spMkLst>
            <pc:docMk/>
            <pc:sldMk cId="1288262722" sldId="790"/>
            <ac:spMk id="43" creationId="{ED9004D8-A64B-263A-DA8C-6B6058370F97}"/>
          </ac:spMkLst>
        </pc:spChg>
        <pc:spChg chg="add del mod">
          <ac:chgData name="Brunet, Robert" userId="d0d781c9-e5cd-4a18-94f6-6f089ebe48d8" providerId="ADAL" clId="{C0C445A4-7BF5-4BC2-81D4-6A13F651ED47}" dt="2024-12-05T11:54:43.515" v="2298" actId="478"/>
          <ac:spMkLst>
            <pc:docMk/>
            <pc:sldMk cId="1288262722" sldId="790"/>
            <ac:spMk id="44" creationId="{D5880929-1770-FA8A-7B65-A57704CC22C5}"/>
          </ac:spMkLst>
        </pc:spChg>
        <pc:spChg chg="add mod">
          <ac:chgData name="Brunet, Robert" userId="d0d781c9-e5cd-4a18-94f6-6f089ebe48d8" providerId="ADAL" clId="{C0C445A4-7BF5-4BC2-81D4-6A13F651ED47}" dt="2024-12-05T11:54:46.881" v="2300" actId="14100"/>
          <ac:spMkLst>
            <pc:docMk/>
            <pc:sldMk cId="1288262722" sldId="790"/>
            <ac:spMk id="45" creationId="{192A77B9-F4F9-C0D6-4B26-EC3312E98CCE}"/>
          </ac:spMkLst>
        </pc:spChg>
        <pc:spChg chg="add del mod">
          <ac:chgData name="Brunet, Robert" userId="d0d781c9-e5cd-4a18-94f6-6f089ebe48d8" providerId="ADAL" clId="{C0C445A4-7BF5-4BC2-81D4-6A13F651ED47}" dt="2024-12-05T11:57:49.074" v="2434" actId="478"/>
          <ac:spMkLst>
            <pc:docMk/>
            <pc:sldMk cId="1288262722" sldId="790"/>
            <ac:spMk id="46" creationId="{70B737EF-AF71-7418-EDA2-59A623FCDE39}"/>
          </ac:spMkLst>
        </pc:spChg>
        <pc:spChg chg="add del mod">
          <ac:chgData name="Brunet, Robert" userId="d0d781c9-e5cd-4a18-94f6-6f089ebe48d8" providerId="ADAL" clId="{C0C445A4-7BF5-4BC2-81D4-6A13F651ED47}" dt="2024-12-05T11:57:49.074" v="2434" actId="478"/>
          <ac:spMkLst>
            <pc:docMk/>
            <pc:sldMk cId="1288262722" sldId="790"/>
            <ac:spMk id="47" creationId="{228EC2AB-43B5-C9BA-1BE1-477BF18E719E}"/>
          </ac:spMkLst>
        </pc:spChg>
        <pc:spChg chg="add del mod">
          <ac:chgData name="Brunet, Robert" userId="d0d781c9-e5cd-4a18-94f6-6f089ebe48d8" providerId="ADAL" clId="{C0C445A4-7BF5-4BC2-81D4-6A13F651ED47}" dt="2024-12-05T11:57:49.074" v="2434" actId="478"/>
          <ac:spMkLst>
            <pc:docMk/>
            <pc:sldMk cId="1288262722" sldId="790"/>
            <ac:spMk id="48" creationId="{5AA6B5AE-78E2-AD60-9607-D18BA2FCB430}"/>
          </ac:spMkLst>
        </pc:spChg>
        <pc:spChg chg="add del mod">
          <ac:chgData name="Brunet, Robert" userId="d0d781c9-e5cd-4a18-94f6-6f089ebe48d8" providerId="ADAL" clId="{C0C445A4-7BF5-4BC2-81D4-6A13F651ED47}" dt="2024-12-05T11:57:49.074" v="2434" actId="478"/>
          <ac:spMkLst>
            <pc:docMk/>
            <pc:sldMk cId="1288262722" sldId="790"/>
            <ac:spMk id="49" creationId="{ED346169-0FB8-24FE-4DDD-6D16EF80F714}"/>
          </ac:spMkLst>
        </pc:spChg>
        <pc:spChg chg="add del mod">
          <ac:chgData name="Brunet, Robert" userId="d0d781c9-e5cd-4a18-94f6-6f089ebe48d8" providerId="ADAL" clId="{C0C445A4-7BF5-4BC2-81D4-6A13F651ED47}" dt="2024-12-05T11:57:49.074" v="2434" actId="478"/>
          <ac:spMkLst>
            <pc:docMk/>
            <pc:sldMk cId="1288262722" sldId="790"/>
            <ac:spMk id="50" creationId="{7F7C6036-62EB-35FB-AEBB-E8FAD5009F55}"/>
          </ac:spMkLst>
        </pc:spChg>
        <pc:spChg chg="add del mod">
          <ac:chgData name="Brunet, Robert" userId="d0d781c9-e5cd-4a18-94f6-6f089ebe48d8" providerId="ADAL" clId="{C0C445A4-7BF5-4BC2-81D4-6A13F651ED47}" dt="2024-12-05T11:57:49.074" v="2434" actId="478"/>
          <ac:spMkLst>
            <pc:docMk/>
            <pc:sldMk cId="1288262722" sldId="790"/>
            <ac:spMk id="51" creationId="{2A9705EC-735A-5574-F795-D3233770C837}"/>
          </ac:spMkLst>
        </pc:spChg>
        <pc:spChg chg="add del mod">
          <ac:chgData name="Brunet, Robert" userId="d0d781c9-e5cd-4a18-94f6-6f089ebe48d8" providerId="ADAL" clId="{C0C445A4-7BF5-4BC2-81D4-6A13F651ED47}" dt="2024-12-05T11:57:49.074" v="2434" actId="478"/>
          <ac:spMkLst>
            <pc:docMk/>
            <pc:sldMk cId="1288262722" sldId="790"/>
            <ac:spMk id="52" creationId="{C6F3B6D2-B04F-FD43-C13E-F590754F81C6}"/>
          </ac:spMkLst>
        </pc:spChg>
        <pc:spChg chg="add del mod">
          <ac:chgData name="Brunet, Robert" userId="d0d781c9-e5cd-4a18-94f6-6f089ebe48d8" providerId="ADAL" clId="{C0C445A4-7BF5-4BC2-81D4-6A13F651ED47}" dt="2024-12-05T11:57:49.074" v="2434" actId="478"/>
          <ac:spMkLst>
            <pc:docMk/>
            <pc:sldMk cId="1288262722" sldId="790"/>
            <ac:spMk id="68" creationId="{06FD923B-68C9-0589-84AB-3A3CA62108CC}"/>
          </ac:spMkLst>
        </pc:spChg>
        <pc:spChg chg="add del mod">
          <ac:chgData name="Brunet, Robert" userId="d0d781c9-e5cd-4a18-94f6-6f089ebe48d8" providerId="ADAL" clId="{C0C445A4-7BF5-4BC2-81D4-6A13F651ED47}" dt="2024-12-05T11:57:49.074" v="2434" actId="478"/>
          <ac:spMkLst>
            <pc:docMk/>
            <pc:sldMk cId="1288262722" sldId="790"/>
            <ac:spMk id="69" creationId="{A338E181-C4A5-5462-29C4-A494B7406B33}"/>
          </ac:spMkLst>
        </pc:spChg>
        <pc:spChg chg="add del mod">
          <ac:chgData name="Brunet, Robert" userId="d0d781c9-e5cd-4a18-94f6-6f089ebe48d8" providerId="ADAL" clId="{C0C445A4-7BF5-4BC2-81D4-6A13F651ED47}" dt="2024-12-05T11:57:49.074" v="2434" actId="478"/>
          <ac:spMkLst>
            <pc:docMk/>
            <pc:sldMk cId="1288262722" sldId="790"/>
            <ac:spMk id="70" creationId="{1C2219A5-DCFE-4EFF-2008-F7CCB382C52D}"/>
          </ac:spMkLst>
        </pc:spChg>
        <pc:spChg chg="add del mod">
          <ac:chgData name="Brunet, Robert" userId="d0d781c9-e5cd-4a18-94f6-6f089ebe48d8" providerId="ADAL" clId="{C0C445A4-7BF5-4BC2-81D4-6A13F651ED47}" dt="2024-12-05T11:57:49.074" v="2434" actId="478"/>
          <ac:spMkLst>
            <pc:docMk/>
            <pc:sldMk cId="1288262722" sldId="790"/>
            <ac:spMk id="71" creationId="{7CF2E6CC-6E76-94A6-989A-16A99E2CBD88}"/>
          </ac:spMkLst>
        </pc:spChg>
        <pc:spChg chg="add del mod">
          <ac:chgData name="Brunet, Robert" userId="d0d781c9-e5cd-4a18-94f6-6f089ebe48d8" providerId="ADAL" clId="{C0C445A4-7BF5-4BC2-81D4-6A13F651ED47}" dt="2024-12-05T11:57:49.074" v="2434" actId="478"/>
          <ac:spMkLst>
            <pc:docMk/>
            <pc:sldMk cId="1288262722" sldId="790"/>
            <ac:spMk id="72" creationId="{90E1F159-7B5B-5405-5D3E-4CC661BA6ED9}"/>
          </ac:spMkLst>
        </pc:spChg>
        <pc:spChg chg="add del mod">
          <ac:chgData name="Brunet, Robert" userId="d0d781c9-e5cd-4a18-94f6-6f089ebe48d8" providerId="ADAL" clId="{C0C445A4-7BF5-4BC2-81D4-6A13F651ED47}" dt="2024-12-05T11:57:49.074" v="2434" actId="478"/>
          <ac:spMkLst>
            <pc:docMk/>
            <pc:sldMk cId="1288262722" sldId="790"/>
            <ac:spMk id="73" creationId="{E1F22C24-AD2F-86B9-8DF1-149F65FDBA2E}"/>
          </ac:spMkLst>
        </pc:spChg>
        <pc:spChg chg="add mod">
          <ac:chgData name="Brunet, Robert" userId="d0d781c9-e5cd-4a18-94f6-6f089ebe48d8" providerId="ADAL" clId="{C0C445A4-7BF5-4BC2-81D4-6A13F651ED47}" dt="2024-12-05T11:57:06.377" v="2418" actId="692"/>
          <ac:spMkLst>
            <pc:docMk/>
            <pc:sldMk cId="1288262722" sldId="790"/>
            <ac:spMk id="95" creationId="{8A91B2AD-51DF-5EF8-A297-F1995A1EB9D8}"/>
          </ac:spMkLst>
        </pc:spChg>
        <pc:spChg chg="add del mod">
          <ac:chgData name="Brunet, Robert" userId="d0d781c9-e5cd-4a18-94f6-6f089ebe48d8" providerId="ADAL" clId="{C0C445A4-7BF5-4BC2-81D4-6A13F651ED47}" dt="2024-12-05T11:57:39.291" v="2431" actId="478"/>
          <ac:spMkLst>
            <pc:docMk/>
            <pc:sldMk cId="1288262722" sldId="790"/>
            <ac:spMk id="108" creationId="{05837EAF-E8D3-D6B5-BC75-A21E296DA619}"/>
          </ac:spMkLst>
        </pc:spChg>
        <pc:spChg chg="add del mod">
          <ac:chgData name="Brunet, Robert" userId="d0d781c9-e5cd-4a18-94f6-6f089ebe48d8" providerId="ADAL" clId="{C0C445A4-7BF5-4BC2-81D4-6A13F651ED47}" dt="2024-12-05T11:57:49.074" v="2434" actId="478"/>
          <ac:spMkLst>
            <pc:docMk/>
            <pc:sldMk cId="1288262722" sldId="790"/>
            <ac:spMk id="109" creationId="{A625C112-E254-8354-886E-1206181B78E3}"/>
          </ac:spMkLst>
        </pc:spChg>
        <pc:spChg chg="add mod">
          <ac:chgData name="Brunet, Robert" userId="d0d781c9-e5cd-4a18-94f6-6f089ebe48d8" providerId="ADAL" clId="{C0C445A4-7BF5-4BC2-81D4-6A13F651ED47}" dt="2024-12-05T11:57:45.425" v="2433" actId="1076"/>
          <ac:spMkLst>
            <pc:docMk/>
            <pc:sldMk cId="1288262722" sldId="790"/>
            <ac:spMk id="146" creationId="{93B137FA-2E5E-9F59-8EC2-3A72371AAECF}"/>
          </ac:spMkLst>
        </pc:spChg>
        <pc:spChg chg="add mod">
          <ac:chgData name="Brunet, Robert" userId="d0d781c9-e5cd-4a18-94f6-6f089ebe48d8" providerId="ADAL" clId="{C0C445A4-7BF5-4BC2-81D4-6A13F651ED47}" dt="2024-12-05T11:57:45.425" v="2433" actId="1076"/>
          <ac:spMkLst>
            <pc:docMk/>
            <pc:sldMk cId="1288262722" sldId="790"/>
            <ac:spMk id="147" creationId="{61F17913-16C1-59FE-42DD-5CC21FD74FCA}"/>
          </ac:spMkLst>
        </pc:spChg>
        <pc:spChg chg="add mod">
          <ac:chgData name="Brunet, Robert" userId="d0d781c9-e5cd-4a18-94f6-6f089ebe48d8" providerId="ADAL" clId="{C0C445A4-7BF5-4BC2-81D4-6A13F651ED47}" dt="2024-12-05T11:57:45.425" v="2433" actId="1076"/>
          <ac:spMkLst>
            <pc:docMk/>
            <pc:sldMk cId="1288262722" sldId="790"/>
            <ac:spMk id="148" creationId="{78B22CC7-519C-5995-CBA2-2835F195DAC5}"/>
          </ac:spMkLst>
        </pc:spChg>
        <pc:spChg chg="add mod">
          <ac:chgData name="Brunet, Robert" userId="d0d781c9-e5cd-4a18-94f6-6f089ebe48d8" providerId="ADAL" clId="{C0C445A4-7BF5-4BC2-81D4-6A13F651ED47}" dt="2024-12-05T11:57:45.425" v="2433" actId="1076"/>
          <ac:spMkLst>
            <pc:docMk/>
            <pc:sldMk cId="1288262722" sldId="790"/>
            <ac:spMk id="149" creationId="{0A2A2CDF-EC40-10D9-CA61-BBC08BE9D305}"/>
          </ac:spMkLst>
        </pc:spChg>
        <pc:spChg chg="add mod">
          <ac:chgData name="Brunet, Robert" userId="d0d781c9-e5cd-4a18-94f6-6f089ebe48d8" providerId="ADAL" clId="{C0C445A4-7BF5-4BC2-81D4-6A13F651ED47}" dt="2024-12-05T11:57:45.425" v="2433" actId="1076"/>
          <ac:spMkLst>
            <pc:docMk/>
            <pc:sldMk cId="1288262722" sldId="790"/>
            <ac:spMk id="150" creationId="{F0825384-75C5-1A7A-BD0D-4F9168429C96}"/>
          </ac:spMkLst>
        </pc:spChg>
        <pc:spChg chg="add mod">
          <ac:chgData name="Brunet, Robert" userId="d0d781c9-e5cd-4a18-94f6-6f089ebe48d8" providerId="ADAL" clId="{C0C445A4-7BF5-4BC2-81D4-6A13F651ED47}" dt="2024-12-05T11:57:45.425" v="2433" actId="1076"/>
          <ac:spMkLst>
            <pc:docMk/>
            <pc:sldMk cId="1288262722" sldId="790"/>
            <ac:spMk id="151" creationId="{5BA338B9-515E-FE21-64F3-0DB96E1A9F01}"/>
          </ac:spMkLst>
        </pc:spChg>
        <pc:spChg chg="add mod">
          <ac:chgData name="Brunet, Robert" userId="d0d781c9-e5cd-4a18-94f6-6f089ebe48d8" providerId="ADAL" clId="{C0C445A4-7BF5-4BC2-81D4-6A13F651ED47}" dt="2024-12-05T11:57:54.821" v="2436" actId="1076"/>
          <ac:spMkLst>
            <pc:docMk/>
            <pc:sldMk cId="1288262722" sldId="790"/>
            <ac:spMk id="161" creationId="{8DFE8A67-408F-D177-3B00-48273DE4489F}"/>
          </ac:spMkLst>
        </pc:spChg>
        <pc:spChg chg="add mod">
          <ac:chgData name="Brunet, Robert" userId="d0d781c9-e5cd-4a18-94f6-6f089ebe48d8" providerId="ADAL" clId="{C0C445A4-7BF5-4BC2-81D4-6A13F651ED47}" dt="2024-12-05T11:57:54.821" v="2436" actId="1076"/>
          <ac:spMkLst>
            <pc:docMk/>
            <pc:sldMk cId="1288262722" sldId="790"/>
            <ac:spMk id="162" creationId="{6C8B758D-55ED-A21D-88C9-04C8B50C6B54}"/>
          </ac:spMkLst>
        </pc:spChg>
        <pc:spChg chg="add mod">
          <ac:chgData name="Brunet, Robert" userId="d0d781c9-e5cd-4a18-94f6-6f089ebe48d8" providerId="ADAL" clId="{C0C445A4-7BF5-4BC2-81D4-6A13F651ED47}" dt="2024-12-05T11:57:54.821" v="2436" actId="1076"/>
          <ac:spMkLst>
            <pc:docMk/>
            <pc:sldMk cId="1288262722" sldId="790"/>
            <ac:spMk id="163" creationId="{F3072A78-D62C-331B-900C-AFBBFE6E21FD}"/>
          </ac:spMkLst>
        </pc:spChg>
        <pc:spChg chg="add mod">
          <ac:chgData name="Brunet, Robert" userId="d0d781c9-e5cd-4a18-94f6-6f089ebe48d8" providerId="ADAL" clId="{C0C445A4-7BF5-4BC2-81D4-6A13F651ED47}" dt="2024-12-05T11:57:54.821" v="2436" actId="1076"/>
          <ac:spMkLst>
            <pc:docMk/>
            <pc:sldMk cId="1288262722" sldId="790"/>
            <ac:spMk id="164" creationId="{EF2FDEF6-3D03-C02B-45FC-8B230C4E69DD}"/>
          </ac:spMkLst>
        </pc:spChg>
        <pc:spChg chg="add mod">
          <ac:chgData name="Brunet, Robert" userId="d0d781c9-e5cd-4a18-94f6-6f089ebe48d8" providerId="ADAL" clId="{C0C445A4-7BF5-4BC2-81D4-6A13F651ED47}" dt="2024-12-05T11:57:54.821" v="2436" actId="1076"/>
          <ac:spMkLst>
            <pc:docMk/>
            <pc:sldMk cId="1288262722" sldId="790"/>
            <ac:spMk id="165" creationId="{FA31CA4A-D9E5-67B5-33CA-03B7DD1E3AA3}"/>
          </ac:spMkLst>
        </pc:spChg>
        <pc:spChg chg="add mod">
          <ac:chgData name="Brunet, Robert" userId="d0d781c9-e5cd-4a18-94f6-6f089ebe48d8" providerId="ADAL" clId="{C0C445A4-7BF5-4BC2-81D4-6A13F651ED47}" dt="2024-12-05T11:57:54.821" v="2436" actId="1076"/>
          <ac:spMkLst>
            <pc:docMk/>
            <pc:sldMk cId="1288262722" sldId="790"/>
            <ac:spMk id="166" creationId="{FEE19EC8-B262-1625-08FA-292E9D96E595}"/>
          </ac:spMkLst>
        </pc:spChg>
        <pc:picChg chg="add del mod">
          <ac:chgData name="Brunet, Robert" userId="d0d781c9-e5cd-4a18-94f6-6f089ebe48d8" providerId="ADAL" clId="{C0C445A4-7BF5-4BC2-81D4-6A13F651ED47}" dt="2024-12-05T10:51:44.792" v="1461" actId="478"/>
          <ac:picMkLst>
            <pc:docMk/>
            <pc:sldMk cId="1288262722" sldId="790"/>
            <ac:picMk id="3" creationId="{5FD082B2-7AC1-7B7E-9A71-5A1238176518}"/>
          </ac:picMkLst>
        </pc:picChg>
        <pc:picChg chg="add mod">
          <ac:chgData name="Brunet, Robert" userId="d0d781c9-e5cd-4a18-94f6-6f089ebe48d8" providerId="ADAL" clId="{C0C445A4-7BF5-4BC2-81D4-6A13F651ED47}" dt="2024-12-05T10:51:58.110" v="1477" actId="1076"/>
          <ac:picMkLst>
            <pc:docMk/>
            <pc:sldMk cId="1288262722" sldId="790"/>
            <ac:picMk id="11" creationId="{5E815F9E-9E9D-795B-52DA-7007D55F803E}"/>
          </ac:picMkLst>
        </pc:picChg>
        <pc:picChg chg="add mod">
          <ac:chgData name="Brunet, Robert" userId="d0d781c9-e5cd-4a18-94f6-6f089ebe48d8" providerId="ADAL" clId="{C0C445A4-7BF5-4BC2-81D4-6A13F651ED47}" dt="2024-12-05T10:51:58.110" v="1477" actId="1076"/>
          <ac:picMkLst>
            <pc:docMk/>
            <pc:sldMk cId="1288262722" sldId="790"/>
            <ac:picMk id="12" creationId="{3663084C-F3F6-4D49-49CB-2506C2ADF11E}"/>
          </ac:picMkLst>
        </pc:picChg>
        <pc:picChg chg="add mod">
          <ac:chgData name="Brunet, Robert" userId="d0d781c9-e5cd-4a18-94f6-6f089ebe48d8" providerId="ADAL" clId="{C0C445A4-7BF5-4BC2-81D4-6A13F651ED47}" dt="2024-12-05T10:51:58.110" v="1477" actId="1076"/>
          <ac:picMkLst>
            <pc:docMk/>
            <pc:sldMk cId="1288262722" sldId="790"/>
            <ac:picMk id="13" creationId="{20E36076-F8D0-1EC7-F660-F7A19E17F358}"/>
          </ac:picMkLst>
        </pc:picChg>
        <pc:picChg chg="add mod">
          <ac:chgData name="Brunet, Robert" userId="d0d781c9-e5cd-4a18-94f6-6f089ebe48d8" providerId="ADAL" clId="{C0C445A4-7BF5-4BC2-81D4-6A13F651ED47}" dt="2024-12-05T10:51:58.110" v="1477" actId="1076"/>
          <ac:picMkLst>
            <pc:docMk/>
            <pc:sldMk cId="1288262722" sldId="790"/>
            <ac:picMk id="16" creationId="{9F2640C0-F611-ECD9-063E-55C7A9705DD2}"/>
          </ac:picMkLst>
        </pc:picChg>
        <pc:picChg chg="add mod">
          <ac:chgData name="Brunet, Robert" userId="d0d781c9-e5cd-4a18-94f6-6f089ebe48d8" providerId="ADAL" clId="{C0C445A4-7BF5-4BC2-81D4-6A13F651ED47}" dt="2024-12-05T10:51:58.110" v="1477" actId="1076"/>
          <ac:picMkLst>
            <pc:docMk/>
            <pc:sldMk cId="1288262722" sldId="790"/>
            <ac:picMk id="18" creationId="{13F086E0-C9A3-95F5-2A27-884A9E6EA320}"/>
          </ac:picMkLst>
        </pc:picChg>
        <pc:picChg chg="add mod">
          <ac:chgData name="Brunet, Robert" userId="d0d781c9-e5cd-4a18-94f6-6f089ebe48d8" providerId="ADAL" clId="{C0C445A4-7BF5-4BC2-81D4-6A13F651ED47}" dt="2024-12-05T10:51:58.110" v="1477" actId="1076"/>
          <ac:picMkLst>
            <pc:docMk/>
            <pc:sldMk cId="1288262722" sldId="790"/>
            <ac:picMk id="19" creationId="{A626ED43-C916-8081-6393-B501DC22D650}"/>
          </ac:picMkLst>
        </pc:picChg>
        <pc:picChg chg="add mod">
          <ac:chgData name="Brunet, Robert" userId="d0d781c9-e5cd-4a18-94f6-6f089ebe48d8" providerId="ADAL" clId="{C0C445A4-7BF5-4BC2-81D4-6A13F651ED47}" dt="2024-12-05T10:51:58.110" v="1477" actId="1076"/>
          <ac:picMkLst>
            <pc:docMk/>
            <pc:sldMk cId="1288262722" sldId="790"/>
            <ac:picMk id="21" creationId="{8B1749A0-7EF3-1735-B3A3-E2017A27A0CC}"/>
          </ac:picMkLst>
        </pc:picChg>
        <pc:picChg chg="add mod">
          <ac:chgData name="Brunet, Robert" userId="d0d781c9-e5cd-4a18-94f6-6f089ebe48d8" providerId="ADAL" clId="{C0C445A4-7BF5-4BC2-81D4-6A13F651ED47}" dt="2024-12-05T10:51:58.110" v="1477" actId="1076"/>
          <ac:picMkLst>
            <pc:docMk/>
            <pc:sldMk cId="1288262722" sldId="790"/>
            <ac:picMk id="30" creationId="{A8C1D7A5-A31B-45A8-8AE8-1DB69AB3FF0A}"/>
          </ac:picMkLst>
        </pc:picChg>
        <pc:picChg chg="add mod">
          <ac:chgData name="Brunet, Robert" userId="d0d781c9-e5cd-4a18-94f6-6f089ebe48d8" providerId="ADAL" clId="{C0C445A4-7BF5-4BC2-81D4-6A13F651ED47}" dt="2024-12-05T10:51:58.110" v="1477" actId="1076"/>
          <ac:picMkLst>
            <pc:docMk/>
            <pc:sldMk cId="1288262722" sldId="790"/>
            <ac:picMk id="31" creationId="{48B52041-B856-CEC4-F0A7-3DB65AF6467A}"/>
          </ac:picMkLst>
        </pc:picChg>
        <pc:picChg chg="add mod">
          <ac:chgData name="Brunet, Robert" userId="d0d781c9-e5cd-4a18-94f6-6f089ebe48d8" providerId="ADAL" clId="{C0C445A4-7BF5-4BC2-81D4-6A13F651ED47}" dt="2024-12-05T10:51:58.110" v="1477" actId="1076"/>
          <ac:picMkLst>
            <pc:docMk/>
            <pc:sldMk cId="1288262722" sldId="790"/>
            <ac:picMk id="53" creationId="{2521CE61-36F8-F1DD-2BCD-2F7CB0FFBD4F}"/>
          </ac:picMkLst>
        </pc:picChg>
        <pc:picChg chg="add mod">
          <ac:chgData name="Brunet, Robert" userId="d0d781c9-e5cd-4a18-94f6-6f089ebe48d8" providerId="ADAL" clId="{C0C445A4-7BF5-4BC2-81D4-6A13F651ED47}" dt="2024-12-05T10:51:58.110" v="1477" actId="1076"/>
          <ac:picMkLst>
            <pc:docMk/>
            <pc:sldMk cId="1288262722" sldId="790"/>
            <ac:picMk id="54" creationId="{C9A7E960-723E-02E7-D8C2-59F4F5763173}"/>
          </ac:picMkLst>
        </pc:picChg>
        <pc:picChg chg="add mod">
          <ac:chgData name="Brunet, Robert" userId="d0d781c9-e5cd-4a18-94f6-6f089ebe48d8" providerId="ADAL" clId="{C0C445A4-7BF5-4BC2-81D4-6A13F651ED47}" dt="2024-12-05T10:51:58.110" v="1477" actId="1076"/>
          <ac:picMkLst>
            <pc:docMk/>
            <pc:sldMk cId="1288262722" sldId="790"/>
            <ac:picMk id="55" creationId="{1F5628B4-A04A-9453-D134-1C163C7DEE15}"/>
          </ac:picMkLst>
        </pc:picChg>
        <pc:picChg chg="add mod">
          <ac:chgData name="Brunet, Robert" userId="d0d781c9-e5cd-4a18-94f6-6f089ebe48d8" providerId="ADAL" clId="{C0C445A4-7BF5-4BC2-81D4-6A13F651ED47}" dt="2024-12-05T10:51:58.110" v="1477" actId="1076"/>
          <ac:picMkLst>
            <pc:docMk/>
            <pc:sldMk cId="1288262722" sldId="790"/>
            <ac:picMk id="56" creationId="{A07F8F05-6125-0B1F-4733-0A2A5A84E874}"/>
          </ac:picMkLst>
        </pc:picChg>
        <pc:picChg chg="add mod">
          <ac:chgData name="Brunet, Robert" userId="d0d781c9-e5cd-4a18-94f6-6f089ebe48d8" providerId="ADAL" clId="{C0C445A4-7BF5-4BC2-81D4-6A13F651ED47}" dt="2024-12-05T10:51:58.110" v="1477" actId="1076"/>
          <ac:picMkLst>
            <pc:docMk/>
            <pc:sldMk cId="1288262722" sldId="790"/>
            <ac:picMk id="57" creationId="{50D68037-7E43-956E-7DA7-4B40D84EEC26}"/>
          </ac:picMkLst>
        </pc:picChg>
        <pc:picChg chg="add mod">
          <ac:chgData name="Brunet, Robert" userId="d0d781c9-e5cd-4a18-94f6-6f089ebe48d8" providerId="ADAL" clId="{C0C445A4-7BF5-4BC2-81D4-6A13F651ED47}" dt="2024-12-05T10:51:58.110" v="1477" actId="1076"/>
          <ac:picMkLst>
            <pc:docMk/>
            <pc:sldMk cId="1288262722" sldId="790"/>
            <ac:picMk id="58" creationId="{50857C30-E97E-E44E-BFEF-C9C9408C5933}"/>
          </ac:picMkLst>
        </pc:picChg>
        <pc:picChg chg="add mod">
          <ac:chgData name="Brunet, Robert" userId="d0d781c9-e5cd-4a18-94f6-6f089ebe48d8" providerId="ADAL" clId="{C0C445A4-7BF5-4BC2-81D4-6A13F651ED47}" dt="2024-12-05T10:51:58.110" v="1477" actId="1076"/>
          <ac:picMkLst>
            <pc:docMk/>
            <pc:sldMk cId="1288262722" sldId="790"/>
            <ac:picMk id="59" creationId="{FA655819-BD88-FF71-DC93-E753794F3173}"/>
          </ac:picMkLst>
        </pc:picChg>
        <pc:picChg chg="add mod">
          <ac:chgData name="Brunet, Robert" userId="d0d781c9-e5cd-4a18-94f6-6f089ebe48d8" providerId="ADAL" clId="{C0C445A4-7BF5-4BC2-81D4-6A13F651ED47}" dt="2024-12-05T10:51:58.110" v="1477" actId="1076"/>
          <ac:picMkLst>
            <pc:docMk/>
            <pc:sldMk cId="1288262722" sldId="790"/>
            <ac:picMk id="60" creationId="{610638F7-39EE-322B-017D-AAA13B154704}"/>
          </ac:picMkLst>
        </pc:picChg>
        <pc:picChg chg="add mod">
          <ac:chgData name="Brunet, Robert" userId="d0d781c9-e5cd-4a18-94f6-6f089ebe48d8" providerId="ADAL" clId="{C0C445A4-7BF5-4BC2-81D4-6A13F651ED47}" dt="2024-12-05T10:51:58.110" v="1477" actId="1076"/>
          <ac:picMkLst>
            <pc:docMk/>
            <pc:sldMk cId="1288262722" sldId="790"/>
            <ac:picMk id="61" creationId="{07163EF5-D1E9-E9ED-F7B1-47BC62DA7D18}"/>
          </ac:picMkLst>
        </pc:picChg>
        <pc:picChg chg="add mod">
          <ac:chgData name="Brunet, Robert" userId="d0d781c9-e5cd-4a18-94f6-6f089ebe48d8" providerId="ADAL" clId="{C0C445A4-7BF5-4BC2-81D4-6A13F651ED47}" dt="2024-12-05T10:51:58.110" v="1477" actId="1076"/>
          <ac:picMkLst>
            <pc:docMk/>
            <pc:sldMk cId="1288262722" sldId="790"/>
            <ac:picMk id="62" creationId="{A0DAA13B-C0EE-84F0-2ABD-E959F6A4C6F4}"/>
          </ac:picMkLst>
        </pc:picChg>
        <pc:picChg chg="add mod">
          <ac:chgData name="Brunet, Robert" userId="d0d781c9-e5cd-4a18-94f6-6f089ebe48d8" providerId="ADAL" clId="{C0C445A4-7BF5-4BC2-81D4-6A13F651ED47}" dt="2024-12-05T10:51:58.110" v="1477" actId="1076"/>
          <ac:picMkLst>
            <pc:docMk/>
            <pc:sldMk cId="1288262722" sldId="790"/>
            <ac:picMk id="63" creationId="{328F55DF-D50A-4751-D04C-61806A0D3850}"/>
          </ac:picMkLst>
        </pc:picChg>
        <pc:picChg chg="add mod">
          <ac:chgData name="Brunet, Robert" userId="d0d781c9-e5cd-4a18-94f6-6f089ebe48d8" providerId="ADAL" clId="{C0C445A4-7BF5-4BC2-81D4-6A13F651ED47}" dt="2024-12-05T10:51:58.110" v="1477" actId="1076"/>
          <ac:picMkLst>
            <pc:docMk/>
            <pc:sldMk cId="1288262722" sldId="790"/>
            <ac:picMk id="64" creationId="{B07DCB1F-4438-F41F-CC64-A20BA38279B3}"/>
          </ac:picMkLst>
        </pc:picChg>
        <pc:picChg chg="add mod">
          <ac:chgData name="Brunet, Robert" userId="d0d781c9-e5cd-4a18-94f6-6f089ebe48d8" providerId="ADAL" clId="{C0C445A4-7BF5-4BC2-81D4-6A13F651ED47}" dt="2024-12-05T10:51:58.110" v="1477" actId="1076"/>
          <ac:picMkLst>
            <pc:docMk/>
            <pc:sldMk cId="1288262722" sldId="790"/>
            <ac:picMk id="65" creationId="{FE7AD5BF-DED5-4784-0BA7-FF1D01317F3D}"/>
          </ac:picMkLst>
        </pc:picChg>
        <pc:picChg chg="add mod">
          <ac:chgData name="Brunet, Robert" userId="d0d781c9-e5cd-4a18-94f6-6f089ebe48d8" providerId="ADAL" clId="{C0C445A4-7BF5-4BC2-81D4-6A13F651ED47}" dt="2024-12-05T10:51:58.110" v="1477" actId="1076"/>
          <ac:picMkLst>
            <pc:docMk/>
            <pc:sldMk cId="1288262722" sldId="790"/>
            <ac:picMk id="66" creationId="{54100512-4E41-C23B-C695-94D7B3268EC9}"/>
          </ac:picMkLst>
        </pc:picChg>
        <pc:picChg chg="add mod">
          <ac:chgData name="Brunet, Robert" userId="d0d781c9-e5cd-4a18-94f6-6f089ebe48d8" providerId="ADAL" clId="{C0C445A4-7BF5-4BC2-81D4-6A13F651ED47}" dt="2024-12-05T10:51:58.110" v="1477" actId="1076"/>
          <ac:picMkLst>
            <pc:docMk/>
            <pc:sldMk cId="1288262722" sldId="790"/>
            <ac:picMk id="67" creationId="{AC3788FD-0B33-9AD5-60DE-64900A5C7071}"/>
          </ac:picMkLst>
        </pc:picChg>
        <pc:picChg chg="add mod">
          <ac:chgData name="Brunet, Robert" userId="d0d781c9-e5cd-4a18-94f6-6f089ebe48d8" providerId="ADAL" clId="{C0C445A4-7BF5-4BC2-81D4-6A13F651ED47}" dt="2024-12-05T10:51:58.110" v="1477" actId="1076"/>
          <ac:picMkLst>
            <pc:docMk/>
            <pc:sldMk cId="1288262722" sldId="790"/>
            <ac:picMk id="74" creationId="{00B1EE44-F1C7-3D1F-6B23-A5461927E4A2}"/>
          </ac:picMkLst>
        </pc:picChg>
        <pc:picChg chg="add mod">
          <ac:chgData name="Brunet, Robert" userId="d0d781c9-e5cd-4a18-94f6-6f089ebe48d8" providerId="ADAL" clId="{C0C445A4-7BF5-4BC2-81D4-6A13F651ED47}" dt="2024-12-05T10:51:58.110" v="1477" actId="1076"/>
          <ac:picMkLst>
            <pc:docMk/>
            <pc:sldMk cId="1288262722" sldId="790"/>
            <ac:picMk id="75" creationId="{7B8242F4-CA17-25FB-4B61-962A790D27ED}"/>
          </ac:picMkLst>
        </pc:picChg>
        <pc:picChg chg="add mod">
          <ac:chgData name="Brunet, Robert" userId="d0d781c9-e5cd-4a18-94f6-6f089ebe48d8" providerId="ADAL" clId="{C0C445A4-7BF5-4BC2-81D4-6A13F651ED47}" dt="2024-12-05T10:51:58.110" v="1477" actId="1076"/>
          <ac:picMkLst>
            <pc:docMk/>
            <pc:sldMk cId="1288262722" sldId="790"/>
            <ac:picMk id="76" creationId="{C39E341E-BC23-CD6B-47E5-9701B8B40B40}"/>
          </ac:picMkLst>
        </pc:picChg>
        <pc:picChg chg="add mod">
          <ac:chgData name="Brunet, Robert" userId="d0d781c9-e5cd-4a18-94f6-6f089ebe48d8" providerId="ADAL" clId="{C0C445A4-7BF5-4BC2-81D4-6A13F651ED47}" dt="2024-12-05T10:51:58.110" v="1477" actId="1076"/>
          <ac:picMkLst>
            <pc:docMk/>
            <pc:sldMk cId="1288262722" sldId="790"/>
            <ac:picMk id="77" creationId="{5ABEE970-16E2-8C08-39E3-55B84BAB4FC7}"/>
          </ac:picMkLst>
        </pc:picChg>
        <pc:picChg chg="add mod">
          <ac:chgData name="Brunet, Robert" userId="d0d781c9-e5cd-4a18-94f6-6f089ebe48d8" providerId="ADAL" clId="{C0C445A4-7BF5-4BC2-81D4-6A13F651ED47}" dt="2024-12-05T10:51:58.110" v="1477" actId="1076"/>
          <ac:picMkLst>
            <pc:docMk/>
            <pc:sldMk cId="1288262722" sldId="790"/>
            <ac:picMk id="78" creationId="{2B478BBC-8771-EFDA-BF55-E24A8E8D5AA5}"/>
          </ac:picMkLst>
        </pc:picChg>
        <pc:picChg chg="add mod">
          <ac:chgData name="Brunet, Robert" userId="d0d781c9-e5cd-4a18-94f6-6f089ebe48d8" providerId="ADAL" clId="{C0C445A4-7BF5-4BC2-81D4-6A13F651ED47}" dt="2024-12-05T10:51:58.110" v="1477" actId="1076"/>
          <ac:picMkLst>
            <pc:docMk/>
            <pc:sldMk cId="1288262722" sldId="790"/>
            <ac:picMk id="79" creationId="{147FC6F8-BA9A-1DC5-B53E-ECEB842EA12E}"/>
          </ac:picMkLst>
        </pc:picChg>
        <pc:picChg chg="add mod">
          <ac:chgData name="Brunet, Robert" userId="d0d781c9-e5cd-4a18-94f6-6f089ebe48d8" providerId="ADAL" clId="{C0C445A4-7BF5-4BC2-81D4-6A13F651ED47}" dt="2024-12-05T10:51:58.110" v="1477" actId="1076"/>
          <ac:picMkLst>
            <pc:docMk/>
            <pc:sldMk cId="1288262722" sldId="790"/>
            <ac:picMk id="80" creationId="{46921D4E-5C33-BAA7-8BF9-5B2F0C6D9FAB}"/>
          </ac:picMkLst>
        </pc:picChg>
        <pc:picChg chg="add mod">
          <ac:chgData name="Brunet, Robert" userId="d0d781c9-e5cd-4a18-94f6-6f089ebe48d8" providerId="ADAL" clId="{C0C445A4-7BF5-4BC2-81D4-6A13F651ED47}" dt="2024-12-05T10:51:58.110" v="1477" actId="1076"/>
          <ac:picMkLst>
            <pc:docMk/>
            <pc:sldMk cId="1288262722" sldId="790"/>
            <ac:picMk id="81" creationId="{43BABD9E-411B-CC50-1F43-6DC10960BBB5}"/>
          </ac:picMkLst>
        </pc:picChg>
        <pc:picChg chg="add mod">
          <ac:chgData name="Brunet, Robert" userId="d0d781c9-e5cd-4a18-94f6-6f089ebe48d8" providerId="ADAL" clId="{C0C445A4-7BF5-4BC2-81D4-6A13F651ED47}" dt="2024-12-05T10:51:58.110" v="1477" actId="1076"/>
          <ac:picMkLst>
            <pc:docMk/>
            <pc:sldMk cId="1288262722" sldId="790"/>
            <ac:picMk id="82" creationId="{4675A580-A933-C487-9F85-08F7EC3E1BEF}"/>
          </ac:picMkLst>
        </pc:picChg>
        <pc:picChg chg="add mod">
          <ac:chgData name="Brunet, Robert" userId="d0d781c9-e5cd-4a18-94f6-6f089ebe48d8" providerId="ADAL" clId="{C0C445A4-7BF5-4BC2-81D4-6A13F651ED47}" dt="2024-12-05T10:51:58.110" v="1477" actId="1076"/>
          <ac:picMkLst>
            <pc:docMk/>
            <pc:sldMk cId="1288262722" sldId="790"/>
            <ac:picMk id="83" creationId="{62933941-21B6-1EBB-CABA-ACB2E3E6D3CC}"/>
          </ac:picMkLst>
        </pc:picChg>
        <pc:picChg chg="add mod">
          <ac:chgData name="Brunet, Robert" userId="d0d781c9-e5cd-4a18-94f6-6f089ebe48d8" providerId="ADAL" clId="{C0C445A4-7BF5-4BC2-81D4-6A13F651ED47}" dt="2024-12-05T10:51:58.110" v="1477" actId="1076"/>
          <ac:picMkLst>
            <pc:docMk/>
            <pc:sldMk cId="1288262722" sldId="790"/>
            <ac:picMk id="84" creationId="{884D6D79-870B-73F6-CF9D-13579CC6DEB0}"/>
          </ac:picMkLst>
        </pc:picChg>
        <pc:picChg chg="add mod">
          <ac:chgData name="Brunet, Robert" userId="d0d781c9-e5cd-4a18-94f6-6f089ebe48d8" providerId="ADAL" clId="{C0C445A4-7BF5-4BC2-81D4-6A13F651ED47}" dt="2024-12-05T10:51:58.110" v="1477" actId="1076"/>
          <ac:picMkLst>
            <pc:docMk/>
            <pc:sldMk cId="1288262722" sldId="790"/>
            <ac:picMk id="85" creationId="{C58D8E4D-7C63-B508-CB3C-CB0F6F66615B}"/>
          </ac:picMkLst>
        </pc:picChg>
        <pc:picChg chg="add mod">
          <ac:chgData name="Brunet, Robert" userId="d0d781c9-e5cd-4a18-94f6-6f089ebe48d8" providerId="ADAL" clId="{C0C445A4-7BF5-4BC2-81D4-6A13F651ED47}" dt="2024-12-05T10:51:58.110" v="1477" actId="1076"/>
          <ac:picMkLst>
            <pc:docMk/>
            <pc:sldMk cId="1288262722" sldId="790"/>
            <ac:picMk id="86" creationId="{5855B20D-C538-4025-9DC4-78EC23CA0CE7}"/>
          </ac:picMkLst>
        </pc:picChg>
        <pc:picChg chg="add mod">
          <ac:chgData name="Brunet, Robert" userId="d0d781c9-e5cd-4a18-94f6-6f089ebe48d8" providerId="ADAL" clId="{C0C445A4-7BF5-4BC2-81D4-6A13F651ED47}" dt="2024-12-05T10:51:58.110" v="1477" actId="1076"/>
          <ac:picMkLst>
            <pc:docMk/>
            <pc:sldMk cId="1288262722" sldId="790"/>
            <ac:picMk id="87" creationId="{8C63E997-BB8A-6B7C-BE78-023179FE9DA1}"/>
          </ac:picMkLst>
        </pc:picChg>
        <pc:picChg chg="add mod">
          <ac:chgData name="Brunet, Robert" userId="d0d781c9-e5cd-4a18-94f6-6f089ebe48d8" providerId="ADAL" clId="{C0C445A4-7BF5-4BC2-81D4-6A13F651ED47}" dt="2024-12-05T10:51:58.110" v="1477" actId="1076"/>
          <ac:picMkLst>
            <pc:docMk/>
            <pc:sldMk cId="1288262722" sldId="790"/>
            <ac:picMk id="88" creationId="{3645C682-645B-A7D1-9CD7-C1BE6E850A36}"/>
          </ac:picMkLst>
        </pc:picChg>
        <pc:picChg chg="add mod">
          <ac:chgData name="Brunet, Robert" userId="d0d781c9-e5cd-4a18-94f6-6f089ebe48d8" providerId="ADAL" clId="{C0C445A4-7BF5-4BC2-81D4-6A13F651ED47}" dt="2024-12-05T10:51:58.110" v="1477" actId="1076"/>
          <ac:picMkLst>
            <pc:docMk/>
            <pc:sldMk cId="1288262722" sldId="790"/>
            <ac:picMk id="89" creationId="{F18C034B-6DCB-DF88-89FA-1FED53053DB8}"/>
          </ac:picMkLst>
        </pc:picChg>
        <pc:picChg chg="add mod">
          <ac:chgData name="Brunet, Robert" userId="d0d781c9-e5cd-4a18-94f6-6f089ebe48d8" providerId="ADAL" clId="{C0C445A4-7BF5-4BC2-81D4-6A13F651ED47}" dt="2024-12-05T10:51:58.110" v="1477" actId="1076"/>
          <ac:picMkLst>
            <pc:docMk/>
            <pc:sldMk cId="1288262722" sldId="790"/>
            <ac:picMk id="90" creationId="{E9627B0B-80AA-8E6B-4E35-E1A14AEE8F2B}"/>
          </ac:picMkLst>
        </pc:picChg>
        <pc:picChg chg="add mod">
          <ac:chgData name="Brunet, Robert" userId="d0d781c9-e5cd-4a18-94f6-6f089ebe48d8" providerId="ADAL" clId="{C0C445A4-7BF5-4BC2-81D4-6A13F651ED47}" dt="2024-12-05T10:51:58.110" v="1477" actId="1076"/>
          <ac:picMkLst>
            <pc:docMk/>
            <pc:sldMk cId="1288262722" sldId="790"/>
            <ac:picMk id="91" creationId="{7E556E52-CC6E-966D-EBA4-941BA8A78E7E}"/>
          </ac:picMkLst>
        </pc:picChg>
        <pc:picChg chg="add mod">
          <ac:chgData name="Brunet, Robert" userId="d0d781c9-e5cd-4a18-94f6-6f089ebe48d8" providerId="ADAL" clId="{C0C445A4-7BF5-4BC2-81D4-6A13F651ED47}" dt="2024-12-05T10:51:58.110" v="1477" actId="1076"/>
          <ac:picMkLst>
            <pc:docMk/>
            <pc:sldMk cId="1288262722" sldId="790"/>
            <ac:picMk id="92" creationId="{1BEEBCD7-DA1B-70E5-CF4B-5AB93F75B623}"/>
          </ac:picMkLst>
        </pc:picChg>
        <pc:picChg chg="add mod">
          <ac:chgData name="Brunet, Robert" userId="d0d781c9-e5cd-4a18-94f6-6f089ebe48d8" providerId="ADAL" clId="{C0C445A4-7BF5-4BC2-81D4-6A13F651ED47}" dt="2024-12-05T10:51:58.110" v="1477" actId="1076"/>
          <ac:picMkLst>
            <pc:docMk/>
            <pc:sldMk cId="1288262722" sldId="790"/>
            <ac:picMk id="93" creationId="{9FD410E4-6F35-37EC-180B-B4D9D018A259}"/>
          </ac:picMkLst>
        </pc:picChg>
        <pc:picChg chg="add mod">
          <ac:chgData name="Brunet, Robert" userId="d0d781c9-e5cd-4a18-94f6-6f089ebe48d8" providerId="ADAL" clId="{C0C445A4-7BF5-4BC2-81D4-6A13F651ED47}" dt="2024-12-05T10:51:58.110" v="1477" actId="1076"/>
          <ac:picMkLst>
            <pc:docMk/>
            <pc:sldMk cId="1288262722" sldId="790"/>
            <ac:picMk id="94" creationId="{B20CC574-79DA-6898-92AF-867D3076F079}"/>
          </ac:picMkLst>
        </pc:picChg>
        <pc:picChg chg="add mod">
          <ac:chgData name="Brunet, Robert" userId="d0d781c9-e5cd-4a18-94f6-6f089ebe48d8" providerId="ADAL" clId="{C0C445A4-7BF5-4BC2-81D4-6A13F651ED47}" dt="2024-12-05T10:51:58.110" v="1477" actId="1076"/>
          <ac:picMkLst>
            <pc:docMk/>
            <pc:sldMk cId="1288262722" sldId="790"/>
            <ac:picMk id="96" creationId="{A5CC5136-47AA-36A1-A0A2-56EFC926A439}"/>
          </ac:picMkLst>
        </pc:picChg>
        <pc:picChg chg="add mod">
          <ac:chgData name="Brunet, Robert" userId="d0d781c9-e5cd-4a18-94f6-6f089ebe48d8" providerId="ADAL" clId="{C0C445A4-7BF5-4BC2-81D4-6A13F651ED47}" dt="2024-12-05T10:51:58.110" v="1477" actId="1076"/>
          <ac:picMkLst>
            <pc:docMk/>
            <pc:sldMk cId="1288262722" sldId="790"/>
            <ac:picMk id="97" creationId="{D3773D09-BC96-A8B6-44E3-4AE8CBE04164}"/>
          </ac:picMkLst>
        </pc:picChg>
        <pc:picChg chg="add mod">
          <ac:chgData name="Brunet, Robert" userId="d0d781c9-e5cd-4a18-94f6-6f089ebe48d8" providerId="ADAL" clId="{C0C445A4-7BF5-4BC2-81D4-6A13F651ED47}" dt="2024-12-05T10:51:58.110" v="1477" actId="1076"/>
          <ac:picMkLst>
            <pc:docMk/>
            <pc:sldMk cId="1288262722" sldId="790"/>
            <ac:picMk id="98" creationId="{90F09559-3D62-B083-9D1F-047F84F2CEC6}"/>
          </ac:picMkLst>
        </pc:picChg>
        <pc:picChg chg="add mod">
          <ac:chgData name="Brunet, Robert" userId="d0d781c9-e5cd-4a18-94f6-6f089ebe48d8" providerId="ADAL" clId="{C0C445A4-7BF5-4BC2-81D4-6A13F651ED47}" dt="2024-12-05T10:51:58.110" v="1477" actId="1076"/>
          <ac:picMkLst>
            <pc:docMk/>
            <pc:sldMk cId="1288262722" sldId="790"/>
            <ac:picMk id="99" creationId="{B7BD19CD-3E3D-5D6C-63CC-76D384477A72}"/>
          </ac:picMkLst>
        </pc:picChg>
        <pc:picChg chg="add mod">
          <ac:chgData name="Brunet, Robert" userId="d0d781c9-e5cd-4a18-94f6-6f089ebe48d8" providerId="ADAL" clId="{C0C445A4-7BF5-4BC2-81D4-6A13F651ED47}" dt="2024-12-05T11:54:52.735" v="2301"/>
          <ac:picMkLst>
            <pc:docMk/>
            <pc:sldMk cId="1288262722" sldId="790"/>
            <ac:picMk id="100" creationId="{6FDB37A7-472E-A796-A68B-0364761D5093}"/>
          </ac:picMkLst>
        </pc:picChg>
        <pc:picChg chg="add mod">
          <ac:chgData name="Brunet, Robert" userId="d0d781c9-e5cd-4a18-94f6-6f089ebe48d8" providerId="ADAL" clId="{C0C445A4-7BF5-4BC2-81D4-6A13F651ED47}" dt="2024-12-05T11:54:52.735" v="2301"/>
          <ac:picMkLst>
            <pc:docMk/>
            <pc:sldMk cId="1288262722" sldId="790"/>
            <ac:picMk id="101" creationId="{0FB889AA-C065-332B-F325-134E413EDC06}"/>
          </ac:picMkLst>
        </pc:picChg>
        <pc:picChg chg="add mod">
          <ac:chgData name="Brunet, Robert" userId="d0d781c9-e5cd-4a18-94f6-6f089ebe48d8" providerId="ADAL" clId="{C0C445A4-7BF5-4BC2-81D4-6A13F651ED47}" dt="2024-12-05T11:54:52.735" v="2301"/>
          <ac:picMkLst>
            <pc:docMk/>
            <pc:sldMk cId="1288262722" sldId="790"/>
            <ac:picMk id="102" creationId="{B7ED9B33-FF52-B4DC-633C-B4BDCC3270CE}"/>
          </ac:picMkLst>
        </pc:picChg>
        <pc:picChg chg="add mod">
          <ac:chgData name="Brunet, Robert" userId="d0d781c9-e5cd-4a18-94f6-6f089ebe48d8" providerId="ADAL" clId="{C0C445A4-7BF5-4BC2-81D4-6A13F651ED47}" dt="2024-12-05T11:54:52.735" v="2301"/>
          <ac:picMkLst>
            <pc:docMk/>
            <pc:sldMk cId="1288262722" sldId="790"/>
            <ac:picMk id="103" creationId="{36EFDE42-77CB-A0F0-D55D-DA578A25BF1D}"/>
          </ac:picMkLst>
        </pc:picChg>
        <pc:picChg chg="add mod">
          <ac:chgData name="Brunet, Robert" userId="d0d781c9-e5cd-4a18-94f6-6f089ebe48d8" providerId="ADAL" clId="{C0C445A4-7BF5-4BC2-81D4-6A13F651ED47}" dt="2024-12-05T11:54:52.735" v="2301"/>
          <ac:picMkLst>
            <pc:docMk/>
            <pc:sldMk cId="1288262722" sldId="790"/>
            <ac:picMk id="104" creationId="{F914AE17-2678-3A23-66E7-1B9549B1CA07}"/>
          </ac:picMkLst>
        </pc:picChg>
        <pc:picChg chg="add mod">
          <ac:chgData name="Brunet, Robert" userId="d0d781c9-e5cd-4a18-94f6-6f089ebe48d8" providerId="ADAL" clId="{C0C445A4-7BF5-4BC2-81D4-6A13F651ED47}" dt="2024-12-05T11:55:11.887" v="2306" actId="1076"/>
          <ac:picMkLst>
            <pc:docMk/>
            <pc:sldMk cId="1288262722" sldId="790"/>
            <ac:picMk id="105" creationId="{D93F7879-502B-A42B-4A7C-FAE1EB27FE85}"/>
          </ac:picMkLst>
        </pc:picChg>
        <pc:picChg chg="add mod">
          <ac:chgData name="Brunet, Robert" userId="d0d781c9-e5cd-4a18-94f6-6f089ebe48d8" providerId="ADAL" clId="{C0C445A4-7BF5-4BC2-81D4-6A13F651ED47}" dt="2024-12-05T11:55:11.887" v="2306" actId="1076"/>
          <ac:picMkLst>
            <pc:docMk/>
            <pc:sldMk cId="1288262722" sldId="790"/>
            <ac:picMk id="106" creationId="{4558F556-BF41-0C15-EC77-BF438A9C2BFD}"/>
          </ac:picMkLst>
        </pc:picChg>
        <pc:picChg chg="add mod">
          <ac:chgData name="Brunet, Robert" userId="d0d781c9-e5cd-4a18-94f6-6f089ebe48d8" providerId="ADAL" clId="{C0C445A4-7BF5-4BC2-81D4-6A13F651ED47}" dt="2024-12-05T11:55:11.887" v="2306" actId="1076"/>
          <ac:picMkLst>
            <pc:docMk/>
            <pc:sldMk cId="1288262722" sldId="790"/>
            <ac:picMk id="107" creationId="{17EF6E59-4169-2745-173B-AA5A8E891EB9}"/>
          </ac:picMkLst>
        </pc:picChg>
        <pc:picChg chg="add del mod">
          <ac:chgData name="Brunet, Robert" userId="d0d781c9-e5cd-4a18-94f6-6f089ebe48d8" providerId="ADAL" clId="{C0C445A4-7BF5-4BC2-81D4-6A13F651ED47}" dt="2024-11-28T17:50:27.510" v="676" actId="21"/>
          <ac:picMkLst>
            <pc:docMk/>
            <pc:sldMk cId="1288262722" sldId="790"/>
            <ac:picMk id="242" creationId="{842C402D-1F0F-279C-0D1B-EADF7AE6024B}"/>
          </ac:picMkLst>
        </pc:picChg>
        <pc:cxnChg chg="add mod">
          <ac:chgData name="Brunet, Robert" userId="d0d781c9-e5cd-4a18-94f6-6f089ebe48d8" providerId="ADAL" clId="{C0C445A4-7BF5-4BC2-81D4-6A13F651ED47}" dt="2024-12-05T11:57:06.377" v="2418" actId="692"/>
          <ac:cxnSpMkLst>
            <pc:docMk/>
            <pc:sldMk cId="1288262722" sldId="790"/>
            <ac:cxnSpMk id="111" creationId="{42F5C308-A31A-F99B-2B16-040ED473A6F3}"/>
          </ac:cxnSpMkLst>
        </pc:cxnChg>
        <pc:cxnChg chg="add mod">
          <ac:chgData name="Brunet, Robert" userId="d0d781c9-e5cd-4a18-94f6-6f089ebe48d8" providerId="ADAL" clId="{C0C445A4-7BF5-4BC2-81D4-6A13F651ED47}" dt="2024-12-05T11:57:06.377" v="2418" actId="692"/>
          <ac:cxnSpMkLst>
            <pc:docMk/>
            <pc:sldMk cId="1288262722" sldId="790"/>
            <ac:cxnSpMk id="112" creationId="{15983C38-B89D-B837-6491-0ED95E13D38F}"/>
          </ac:cxnSpMkLst>
        </pc:cxnChg>
        <pc:cxnChg chg="add mod">
          <ac:chgData name="Brunet, Robert" userId="d0d781c9-e5cd-4a18-94f6-6f089ebe48d8" providerId="ADAL" clId="{C0C445A4-7BF5-4BC2-81D4-6A13F651ED47}" dt="2024-12-05T11:57:06.377" v="2418" actId="692"/>
          <ac:cxnSpMkLst>
            <pc:docMk/>
            <pc:sldMk cId="1288262722" sldId="790"/>
            <ac:cxnSpMk id="115" creationId="{62EF9216-93EB-2E5C-2F79-B97E42A9EC34}"/>
          </ac:cxnSpMkLst>
        </pc:cxnChg>
        <pc:cxnChg chg="add mod">
          <ac:chgData name="Brunet, Robert" userId="d0d781c9-e5cd-4a18-94f6-6f089ebe48d8" providerId="ADAL" clId="{C0C445A4-7BF5-4BC2-81D4-6A13F651ED47}" dt="2024-12-05T11:57:06.377" v="2418" actId="692"/>
          <ac:cxnSpMkLst>
            <pc:docMk/>
            <pc:sldMk cId="1288262722" sldId="790"/>
            <ac:cxnSpMk id="118" creationId="{429A914F-4598-F0E7-6B95-967CFA92FD7D}"/>
          </ac:cxnSpMkLst>
        </pc:cxnChg>
        <pc:cxnChg chg="add mod">
          <ac:chgData name="Brunet, Robert" userId="d0d781c9-e5cd-4a18-94f6-6f089ebe48d8" providerId="ADAL" clId="{C0C445A4-7BF5-4BC2-81D4-6A13F651ED47}" dt="2024-12-05T11:57:06.377" v="2418" actId="692"/>
          <ac:cxnSpMkLst>
            <pc:docMk/>
            <pc:sldMk cId="1288262722" sldId="790"/>
            <ac:cxnSpMk id="121" creationId="{C56C17F2-1277-68C4-70CC-49DC52D79F79}"/>
          </ac:cxnSpMkLst>
        </pc:cxnChg>
        <pc:cxnChg chg="add mod">
          <ac:chgData name="Brunet, Robert" userId="d0d781c9-e5cd-4a18-94f6-6f089ebe48d8" providerId="ADAL" clId="{C0C445A4-7BF5-4BC2-81D4-6A13F651ED47}" dt="2024-12-05T11:57:06.377" v="2418" actId="692"/>
          <ac:cxnSpMkLst>
            <pc:docMk/>
            <pc:sldMk cId="1288262722" sldId="790"/>
            <ac:cxnSpMk id="124" creationId="{DDC148C6-02A1-2946-A972-48D9FE10957D}"/>
          </ac:cxnSpMkLst>
        </pc:cxnChg>
        <pc:cxnChg chg="add mod">
          <ac:chgData name="Brunet, Robert" userId="d0d781c9-e5cd-4a18-94f6-6f089ebe48d8" providerId="ADAL" clId="{C0C445A4-7BF5-4BC2-81D4-6A13F651ED47}" dt="2024-12-05T11:57:06.377" v="2418" actId="692"/>
          <ac:cxnSpMkLst>
            <pc:docMk/>
            <pc:sldMk cId="1288262722" sldId="790"/>
            <ac:cxnSpMk id="127" creationId="{1EA78E8F-ACE7-5541-DE22-B00D623C15FA}"/>
          </ac:cxnSpMkLst>
        </pc:cxnChg>
        <pc:cxnChg chg="add mod">
          <ac:chgData name="Brunet, Robert" userId="d0d781c9-e5cd-4a18-94f6-6f089ebe48d8" providerId="ADAL" clId="{C0C445A4-7BF5-4BC2-81D4-6A13F651ED47}" dt="2024-12-05T11:57:06.377" v="2418" actId="692"/>
          <ac:cxnSpMkLst>
            <pc:docMk/>
            <pc:sldMk cId="1288262722" sldId="790"/>
            <ac:cxnSpMk id="130" creationId="{2033C602-8EB9-2DB0-F8DC-C11CCAF53CC2}"/>
          </ac:cxnSpMkLst>
        </pc:cxnChg>
        <pc:cxnChg chg="add mod">
          <ac:chgData name="Brunet, Robert" userId="d0d781c9-e5cd-4a18-94f6-6f089ebe48d8" providerId="ADAL" clId="{C0C445A4-7BF5-4BC2-81D4-6A13F651ED47}" dt="2024-12-05T11:57:06.377" v="2418" actId="692"/>
          <ac:cxnSpMkLst>
            <pc:docMk/>
            <pc:sldMk cId="1288262722" sldId="790"/>
            <ac:cxnSpMk id="134" creationId="{18408010-AF38-90EE-A653-26498687520C}"/>
          </ac:cxnSpMkLst>
        </pc:cxnChg>
        <pc:cxnChg chg="add del mod">
          <ac:chgData name="Brunet, Robert" userId="d0d781c9-e5cd-4a18-94f6-6f089ebe48d8" providerId="ADAL" clId="{C0C445A4-7BF5-4BC2-81D4-6A13F651ED47}" dt="2024-12-05T11:57:30.825" v="2430" actId="478"/>
          <ac:cxnSpMkLst>
            <pc:docMk/>
            <pc:sldMk cId="1288262722" sldId="790"/>
            <ac:cxnSpMk id="137" creationId="{B7D60B72-2128-9420-7D93-77D2724796AC}"/>
          </ac:cxnSpMkLst>
        </pc:cxnChg>
        <pc:cxnChg chg="add del mod">
          <ac:chgData name="Brunet, Robert" userId="d0d781c9-e5cd-4a18-94f6-6f089ebe48d8" providerId="ADAL" clId="{C0C445A4-7BF5-4BC2-81D4-6A13F651ED47}" dt="2024-12-05T11:57:30.022" v="2429" actId="478"/>
          <ac:cxnSpMkLst>
            <pc:docMk/>
            <pc:sldMk cId="1288262722" sldId="790"/>
            <ac:cxnSpMk id="140" creationId="{467C4974-E698-B9D2-783A-7FA245A73A76}"/>
          </ac:cxnSpMkLst>
        </pc:cxnChg>
        <pc:cxnChg chg="add del mod">
          <ac:chgData name="Brunet, Robert" userId="d0d781c9-e5cd-4a18-94f6-6f089ebe48d8" providerId="ADAL" clId="{C0C445A4-7BF5-4BC2-81D4-6A13F651ED47}" dt="2024-12-05T11:57:29.562" v="2428" actId="478"/>
          <ac:cxnSpMkLst>
            <pc:docMk/>
            <pc:sldMk cId="1288262722" sldId="790"/>
            <ac:cxnSpMk id="143" creationId="{A4D0BA02-DE2D-7D21-785A-54109A9DA255}"/>
          </ac:cxnSpMkLst>
        </pc:cxnChg>
        <pc:cxnChg chg="add mod">
          <ac:chgData name="Brunet, Robert" userId="d0d781c9-e5cd-4a18-94f6-6f089ebe48d8" providerId="ADAL" clId="{C0C445A4-7BF5-4BC2-81D4-6A13F651ED47}" dt="2024-12-05T11:57:45.425" v="2433" actId="1076"/>
          <ac:cxnSpMkLst>
            <pc:docMk/>
            <pc:sldMk cId="1288262722" sldId="790"/>
            <ac:cxnSpMk id="152" creationId="{45E96230-78F6-AB7D-1955-81A337DEE503}"/>
          </ac:cxnSpMkLst>
        </pc:cxnChg>
        <pc:cxnChg chg="add mod">
          <ac:chgData name="Brunet, Robert" userId="d0d781c9-e5cd-4a18-94f6-6f089ebe48d8" providerId="ADAL" clId="{C0C445A4-7BF5-4BC2-81D4-6A13F651ED47}" dt="2024-12-05T11:57:45.425" v="2433" actId="1076"/>
          <ac:cxnSpMkLst>
            <pc:docMk/>
            <pc:sldMk cId="1288262722" sldId="790"/>
            <ac:cxnSpMk id="153" creationId="{A41AEDE0-EB46-B49D-3E70-E9FB9636BC82}"/>
          </ac:cxnSpMkLst>
        </pc:cxnChg>
        <pc:cxnChg chg="add mod">
          <ac:chgData name="Brunet, Robert" userId="d0d781c9-e5cd-4a18-94f6-6f089ebe48d8" providerId="ADAL" clId="{C0C445A4-7BF5-4BC2-81D4-6A13F651ED47}" dt="2024-12-05T11:57:45.425" v="2433" actId="1076"/>
          <ac:cxnSpMkLst>
            <pc:docMk/>
            <pc:sldMk cId="1288262722" sldId="790"/>
            <ac:cxnSpMk id="154" creationId="{3EA1994D-4C47-C0DA-67A8-C9DA27D786A3}"/>
          </ac:cxnSpMkLst>
        </pc:cxnChg>
        <pc:cxnChg chg="add mod">
          <ac:chgData name="Brunet, Robert" userId="d0d781c9-e5cd-4a18-94f6-6f089ebe48d8" providerId="ADAL" clId="{C0C445A4-7BF5-4BC2-81D4-6A13F651ED47}" dt="2024-12-05T11:57:45.425" v="2433" actId="1076"/>
          <ac:cxnSpMkLst>
            <pc:docMk/>
            <pc:sldMk cId="1288262722" sldId="790"/>
            <ac:cxnSpMk id="155" creationId="{91989743-23C3-BA79-C730-7DD65B4CF720}"/>
          </ac:cxnSpMkLst>
        </pc:cxnChg>
        <pc:cxnChg chg="add mod">
          <ac:chgData name="Brunet, Robert" userId="d0d781c9-e5cd-4a18-94f6-6f089ebe48d8" providerId="ADAL" clId="{C0C445A4-7BF5-4BC2-81D4-6A13F651ED47}" dt="2024-12-05T11:57:45.425" v="2433" actId="1076"/>
          <ac:cxnSpMkLst>
            <pc:docMk/>
            <pc:sldMk cId="1288262722" sldId="790"/>
            <ac:cxnSpMk id="156" creationId="{69BBDE0E-3987-0DAC-E561-09DEC0D113AE}"/>
          </ac:cxnSpMkLst>
        </pc:cxnChg>
        <pc:cxnChg chg="add mod">
          <ac:chgData name="Brunet, Robert" userId="d0d781c9-e5cd-4a18-94f6-6f089ebe48d8" providerId="ADAL" clId="{C0C445A4-7BF5-4BC2-81D4-6A13F651ED47}" dt="2024-12-05T11:57:45.425" v="2433" actId="1076"/>
          <ac:cxnSpMkLst>
            <pc:docMk/>
            <pc:sldMk cId="1288262722" sldId="790"/>
            <ac:cxnSpMk id="157" creationId="{3B6B1BE3-17C8-8C35-07F7-38BD953BCEDF}"/>
          </ac:cxnSpMkLst>
        </pc:cxnChg>
        <pc:cxnChg chg="add mod">
          <ac:chgData name="Brunet, Robert" userId="d0d781c9-e5cd-4a18-94f6-6f089ebe48d8" providerId="ADAL" clId="{C0C445A4-7BF5-4BC2-81D4-6A13F651ED47}" dt="2024-12-05T11:57:45.425" v="2433" actId="1076"/>
          <ac:cxnSpMkLst>
            <pc:docMk/>
            <pc:sldMk cId="1288262722" sldId="790"/>
            <ac:cxnSpMk id="158" creationId="{75339182-EA06-9DC2-7970-8A3BB7DA7B3B}"/>
          </ac:cxnSpMkLst>
        </pc:cxnChg>
        <pc:cxnChg chg="add mod">
          <ac:chgData name="Brunet, Robert" userId="d0d781c9-e5cd-4a18-94f6-6f089ebe48d8" providerId="ADAL" clId="{C0C445A4-7BF5-4BC2-81D4-6A13F651ED47}" dt="2024-12-05T11:57:45.425" v="2433" actId="1076"/>
          <ac:cxnSpMkLst>
            <pc:docMk/>
            <pc:sldMk cId="1288262722" sldId="790"/>
            <ac:cxnSpMk id="159" creationId="{DFA3D347-2265-44C0-D2FF-B755CB0F0C0D}"/>
          </ac:cxnSpMkLst>
        </pc:cxnChg>
        <pc:cxnChg chg="add mod">
          <ac:chgData name="Brunet, Robert" userId="d0d781c9-e5cd-4a18-94f6-6f089ebe48d8" providerId="ADAL" clId="{C0C445A4-7BF5-4BC2-81D4-6A13F651ED47}" dt="2024-12-05T11:57:45.425" v="2433" actId="1076"/>
          <ac:cxnSpMkLst>
            <pc:docMk/>
            <pc:sldMk cId="1288262722" sldId="790"/>
            <ac:cxnSpMk id="160" creationId="{152D45D7-BDC6-3E52-B66E-735948CE1DC5}"/>
          </ac:cxnSpMkLst>
        </pc:cxnChg>
        <pc:cxnChg chg="add mod">
          <ac:chgData name="Brunet, Robert" userId="d0d781c9-e5cd-4a18-94f6-6f089ebe48d8" providerId="ADAL" clId="{C0C445A4-7BF5-4BC2-81D4-6A13F651ED47}" dt="2024-12-05T11:57:54.821" v="2436" actId="1076"/>
          <ac:cxnSpMkLst>
            <pc:docMk/>
            <pc:sldMk cId="1288262722" sldId="790"/>
            <ac:cxnSpMk id="167" creationId="{58BD3F8E-3660-61CE-E9BB-E3666A6F15B8}"/>
          </ac:cxnSpMkLst>
        </pc:cxnChg>
        <pc:cxnChg chg="add mod">
          <ac:chgData name="Brunet, Robert" userId="d0d781c9-e5cd-4a18-94f6-6f089ebe48d8" providerId="ADAL" clId="{C0C445A4-7BF5-4BC2-81D4-6A13F651ED47}" dt="2024-12-05T11:57:54.821" v="2436" actId="1076"/>
          <ac:cxnSpMkLst>
            <pc:docMk/>
            <pc:sldMk cId="1288262722" sldId="790"/>
            <ac:cxnSpMk id="168" creationId="{5BD43844-7B23-4BB1-87E8-DE101917446D}"/>
          </ac:cxnSpMkLst>
        </pc:cxnChg>
        <pc:cxnChg chg="add mod">
          <ac:chgData name="Brunet, Robert" userId="d0d781c9-e5cd-4a18-94f6-6f089ebe48d8" providerId="ADAL" clId="{C0C445A4-7BF5-4BC2-81D4-6A13F651ED47}" dt="2024-12-05T11:57:54.821" v="2436" actId="1076"/>
          <ac:cxnSpMkLst>
            <pc:docMk/>
            <pc:sldMk cId="1288262722" sldId="790"/>
            <ac:cxnSpMk id="169" creationId="{83426CEC-7148-3E11-0F30-E6622455FEDA}"/>
          </ac:cxnSpMkLst>
        </pc:cxnChg>
        <pc:cxnChg chg="add mod">
          <ac:chgData name="Brunet, Robert" userId="d0d781c9-e5cd-4a18-94f6-6f089ebe48d8" providerId="ADAL" clId="{C0C445A4-7BF5-4BC2-81D4-6A13F651ED47}" dt="2024-12-05T11:57:54.821" v="2436" actId="1076"/>
          <ac:cxnSpMkLst>
            <pc:docMk/>
            <pc:sldMk cId="1288262722" sldId="790"/>
            <ac:cxnSpMk id="170" creationId="{BCF99D3A-49BC-55D3-F2B8-B3FF5F5BEF82}"/>
          </ac:cxnSpMkLst>
        </pc:cxnChg>
        <pc:cxnChg chg="add mod">
          <ac:chgData name="Brunet, Robert" userId="d0d781c9-e5cd-4a18-94f6-6f089ebe48d8" providerId="ADAL" clId="{C0C445A4-7BF5-4BC2-81D4-6A13F651ED47}" dt="2024-12-05T11:57:54.821" v="2436" actId="1076"/>
          <ac:cxnSpMkLst>
            <pc:docMk/>
            <pc:sldMk cId="1288262722" sldId="790"/>
            <ac:cxnSpMk id="171" creationId="{F8C79423-1AF4-D464-E773-DA5B17F76E80}"/>
          </ac:cxnSpMkLst>
        </pc:cxnChg>
        <pc:cxnChg chg="add mod">
          <ac:chgData name="Brunet, Robert" userId="d0d781c9-e5cd-4a18-94f6-6f089ebe48d8" providerId="ADAL" clId="{C0C445A4-7BF5-4BC2-81D4-6A13F651ED47}" dt="2024-12-05T11:57:54.821" v="2436" actId="1076"/>
          <ac:cxnSpMkLst>
            <pc:docMk/>
            <pc:sldMk cId="1288262722" sldId="790"/>
            <ac:cxnSpMk id="172" creationId="{CB7C603C-681A-2023-B2D7-03ED633E040A}"/>
          </ac:cxnSpMkLst>
        </pc:cxnChg>
        <pc:cxnChg chg="add mod">
          <ac:chgData name="Brunet, Robert" userId="d0d781c9-e5cd-4a18-94f6-6f089ebe48d8" providerId="ADAL" clId="{C0C445A4-7BF5-4BC2-81D4-6A13F651ED47}" dt="2024-12-05T11:57:54.821" v="2436" actId="1076"/>
          <ac:cxnSpMkLst>
            <pc:docMk/>
            <pc:sldMk cId="1288262722" sldId="790"/>
            <ac:cxnSpMk id="173" creationId="{68829AB3-E2F3-161A-94A0-093A39306D84}"/>
          </ac:cxnSpMkLst>
        </pc:cxnChg>
        <pc:cxnChg chg="add mod">
          <ac:chgData name="Brunet, Robert" userId="d0d781c9-e5cd-4a18-94f6-6f089ebe48d8" providerId="ADAL" clId="{C0C445A4-7BF5-4BC2-81D4-6A13F651ED47}" dt="2024-12-05T11:57:54.821" v="2436" actId="1076"/>
          <ac:cxnSpMkLst>
            <pc:docMk/>
            <pc:sldMk cId="1288262722" sldId="790"/>
            <ac:cxnSpMk id="174" creationId="{CB731FAF-1F8F-7193-5FCF-9F50BB872FC1}"/>
          </ac:cxnSpMkLst>
        </pc:cxnChg>
        <pc:cxnChg chg="add mod">
          <ac:chgData name="Brunet, Robert" userId="d0d781c9-e5cd-4a18-94f6-6f089ebe48d8" providerId="ADAL" clId="{C0C445A4-7BF5-4BC2-81D4-6A13F651ED47}" dt="2024-12-05T11:57:54.821" v="2436" actId="1076"/>
          <ac:cxnSpMkLst>
            <pc:docMk/>
            <pc:sldMk cId="1288262722" sldId="790"/>
            <ac:cxnSpMk id="175" creationId="{BF74569B-DE22-0140-2F90-F5380215EAD3}"/>
          </ac:cxnSpMkLst>
        </pc:cxnChg>
      </pc:sldChg>
      <pc:sldChg chg="addSp delSp modSp add mod">
        <pc:chgData name="Brunet, Robert" userId="d0d781c9-e5cd-4a18-94f6-6f089ebe48d8" providerId="ADAL" clId="{C0C445A4-7BF5-4BC2-81D4-6A13F651ED47}" dt="2024-11-29T08:10:31.395" v="1204" actId="1076"/>
        <pc:sldMkLst>
          <pc:docMk/>
          <pc:sldMk cId="3552349073" sldId="791"/>
        </pc:sldMkLst>
        <pc:spChg chg="add del">
          <ac:chgData name="Brunet, Robert" userId="d0d781c9-e5cd-4a18-94f6-6f089ebe48d8" providerId="ADAL" clId="{C0C445A4-7BF5-4BC2-81D4-6A13F651ED47}" dt="2024-11-29T08:10:20.512" v="1200" actId="22"/>
          <ac:spMkLst>
            <pc:docMk/>
            <pc:sldMk cId="3552349073" sldId="791"/>
            <ac:spMk id="4" creationId="{75150D6F-5C67-1B04-DA8F-CF36D951D8EB}"/>
          </ac:spMkLst>
        </pc:spChg>
        <pc:picChg chg="del">
          <ac:chgData name="Brunet, Robert" userId="d0d781c9-e5cd-4a18-94f6-6f089ebe48d8" providerId="ADAL" clId="{C0C445A4-7BF5-4BC2-81D4-6A13F651ED47}" dt="2024-11-29T08:03:27.375" v="777" actId="478"/>
          <ac:picMkLst>
            <pc:docMk/>
            <pc:sldMk cId="3552349073" sldId="791"/>
            <ac:picMk id="3" creationId="{5FD082B2-7AC1-7B7E-9A71-5A1238176518}"/>
          </ac:picMkLst>
        </pc:picChg>
        <pc:picChg chg="add mod">
          <ac:chgData name="Brunet, Robert" userId="d0d781c9-e5cd-4a18-94f6-6f089ebe48d8" providerId="ADAL" clId="{C0C445A4-7BF5-4BC2-81D4-6A13F651ED47}" dt="2024-11-29T08:10:31.395" v="1204" actId="1076"/>
          <ac:picMkLst>
            <pc:docMk/>
            <pc:sldMk cId="3552349073" sldId="791"/>
            <ac:picMk id="7" creationId="{CF109CE8-E103-0C8D-733B-F5527707E6D3}"/>
          </ac:picMkLst>
        </pc:picChg>
      </pc:sldChg>
      <pc:sldChg chg="modSp add mod">
        <pc:chgData name="Brunet, Robert" userId="d0d781c9-e5cd-4a18-94f6-6f089ebe48d8" providerId="ADAL" clId="{C0C445A4-7BF5-4BC2-81D4-6A13F651ED47}" dt="2024-12-05T11:54:22.350" v="2279" actId="20577"/>
        <pc:sldMkLst>
          <pc:docMk/>
          <pc:sldMk cId="2690558946" sldId="792"/>
        </pc:sldMkLst>
        <pc:spChg chg="mod">
          <ac:chgData name="Brunet, Robert" userId="d0d781c9-e5cd-4a18-94f6-6f089ebe48d8" providerId="ADAL" clId="{C0C445A4-7BF5-4BC2-81D4-6A13F651ED47}" dt="2024-12-05T11:54:22.350" v="2279" actId="20577"/>
          <ac:spMkLst>
            <pc:docMk/>
            <pc:sldMk cId="2690558946" sldId="792"/>
            <ac:spMk id="6" creationId="{8B4D3397-A3C7-9A19-E8AA-0C2CC847EA67}"/>
          </ac:spMkLst>
        </pc:spChg>
      </pc:sldChg>
    </pc:docChg>
  </pc:docChgLst>
  <pc:docChgLst>
    <pc:chgData name="Brunet, Robert" userId="d0d781c9-e5cd-4a18-94f6-6f089ebe48d8" providerId="ADAL" clId="{50008442-6E12-4AFA-B91D-79307112D865}"/>
    <pc:docChg chg="custSel modSld">
      <pc:chgData name="Brunet, Robert" userId="d0d781c9-e5cd-4a18-94f6-6f089ebe48d8" providerId="ADAL" clId="{50008442-6E12-4AFA-B91D-79307112D865}" dt="2022-03-16T13:40:12.813" v="5" actId="1076"/>
      <pc:docMkLst>
        <pc:docMk/>
      </pc:docMkLst>
      <pc:sldChg chg="addSp delSp modSp mod">
        <pc:chgData name="Brunet, Robert" userId="d0d781c9-e5cd-4a18-94f6-6f089ebe48d8" providerId="ADAL" clId="{50008442-6E12-4AFA-B91D-79307112D865}" dt="2022-03-16T13:40:12.813" v="5" actId="1076"/>
        <pc:sldMkLst>
          <pc:docMk/>
          <pc:sldMk cId="4190085900" sldId="439"/>
        </pc:sldMkLst>
        <pc:picChg chg="del">
          <ac:chgData name="Brunet, Robert" userId="d0d781c9-e5cd-4a18-94f6-6f089ebe48d8" providerId="ADAL" clId="{50008442-6E12-4AFA-B91D-79307112D865}" dt="2022-03-16T13:40:04.630" v="0" actId="478"/>
          <ac:picMkLst>
            <pc:docMk/>
            <pc:sldMk cId="4190085900" sldId="439"/>
            <ac:picMk id="42" creationId="{5B6E76B3-B8A0-470D-9508-137C92CD3EEC}"/>
          </ac:picMkLst>
        </pc:picChg>
        <pc:picChg chg="add mod">
          <ac:chgData name="Brunet, Robert" userId="d0d781c9-e5cd-4a18-94f6-6f089ebe48d8" providerId="ADAL" clId="{50008442-6E12-4AFA-B91D-79307112D865}" dt="2022-03-16T13:40:12.813" v="5" actId="1076"/>
          <ac:picMkLst>
            <pc:docMk/>
            <pc:sldMk cId="4190085900" sldId="439"/>
            <ac:picMk id="1026" creationId="{EC911396-484B-440C-8F61-A9F6AB71825F}"/>
          </ac:picMkLst>
        </pc:picChg>
      </pc:sldChg>
    </pc:docChg>
  </pc:docChgLst>
  <pc:docChgLst>
    <pc:chgData name="Brunet, Robert" userId="d0d781c9-e5cd-4a18-94f6-6f089ebe48d8" providerId="ADAL" clId="{2BA49DED-443B-423F-B97A-F63B284D2504}"/>
    <pc:docChg chg="custSel modSld">
      <pc:chgData name="Brunet, Robert" userId="d0d781c9-e5cd-4a18-94f6-6f089ebe48d8" providerId="ADAL" clId="{2BA49DED-443B-423F-B97A-F63B284D2504}" dt="2024-11-20T15:35:10.767" v="228"/>
      <pc:docMkLst>
        <pc:docMk/>
      </pc:docMkLst>
      <pc:sldChg chg="modSp mod">
        <pc:chgData name="Brunet, Robert" userId="d0d781c9-e5cd-4a18-94f6-6f089ebe48d8" providerId="ADAL" clId="{2BA49DED-443B-423F-B97A-F63B284D2504}" dt="2024-11-20T14:15:23.767" v="36" actId="20577"/>
        <pc:sldMkLst>
          <pc:docMk/>
          <pc:sldMk cId="455277142" sldId="279"/>
        </pc:sldMkLst>
        <pc:spChg chg="mod">
          <ac:chgData name="Brunet, Robert" userId="d0d781c9-e5cd-4a18-94f6-6f089ebe48d8" providerId="ADAL" clId="{2BA49DED-443B-423F-B97A-F63B284D2504}" dt="2024-11-20T14:15:23.767" v="36" actId="20577"/>
          <ac:spMkLst>
            <pc:docMk/>
            <pc:sldMk cId="455277142" sldId="279"/>
            <ac:spMk id="2" creationId="{315B5DCA-9606-61F9-9081-652A242D2878}"/>
          </ac:spMkLst>
        </pc:spChg>
      </pc:sldChg>
      <pc:sldChg chg="modSp mod">
        <pc:chgData name="Brunet, Robert" userId="d0d781c9-e5cd-4a18-94f6-6f089ebe48d8" providerId="ADAL" clId="{2BA49DED-443B-423F-B97A-F63B284D2504}" dt="2024-11-20T15:35:10.767" v="228"/>
        <pc:sldMkLst>
          <pc:docMk/>
          <pc:sldMk cId="3482503806" sldId="778"/>
        </pc:sldMkLst>
        <pc:spChg chg="mod">
          <ac:chgData name="Brunet, Robert" userId="d0d781c9-e5cd-4a18-94f6-6f089ebe48d8" providerId="ADAL" clId="{2BA49DED-443B-423F-B97A-F63B284D2504}" dt="2024-11-20T15:35:10.767" v="228"/>
          <ac:spMkLst>
            <pc:docMk/>
            <pc:sldMk cId="3482503806" sldId="778"/>
            <ac:spMk id="2" creationId="{1C8FA794-EDBF-249F-E6D7-CF56F5F778C3}"/>
          </ac:spMkLst>
        </pc:spChg>
      </pc:sldChg>
      <pc:sldChg chg="addSp delSp modSp mod">
        <pc:chgData name="Brunet, Robert" userId="d0d781c9-e5cd-4a18-94f6-6f089ebe48d8" providerId="ADAL" clId="{2BA49DED-443B-423F-B97A-F63B284D2504}" dt="2024-11-20T15:35:01.030" v="227" actId="1076"/>
        <pc:sldMkLst>
          <pc:docMk/>
          <pc:sldMk cId="3070277919" sldId="781"/>
        </pc:sldMkLst>
        <pc:spChg chg="mod">
          <ac:chgData name="Brunet, Robert" userId="d0d781c9-e5cd-4a18-94f6-6f089ebe48d8" providerId="ADAL" clId="{2BA49DED-443B-423F-B97A-F63B284D2504}" dt="2024-11-20T14:15:57.941" v="69" actId="20577"/>
          <ac:spMkLst>
            <pc:docMk/>
            <pc:sldMk cId="3070277919" sldId="781"/>
            <ac:spMk id="5" creationId="{3909390B-8576-4CEA-8339-56BF3359EDA1}"/>
          </ac:spMkLst>
        </pc:spChg>
        <pc:spChg chg="mod">
          <ac:chgData name="Brunet, Robert" userId="d0d781c9-e5cd-4a18-94f6-6f089ebe48d8" providerId="ADAL" clId="{2BA49DED-443B-423F-B97A-F63B284D2504}" dt="2024-11-20T15:27:12.259" v="204" actId="20577"/>
          <ac:spMkLst>
            <pc:docMk/>
            <pc:sldMk cId="3070277919" sldId="781"/>
            <ac:spMk id="6" creationId="{8B4D3397-A3C7-9A19-E8AA-0C2CC847EA67}"/>
          </ac:spMkLst>
        </pc:spChg>
        <pc:picChg chg="add del mod">
          <ac:chgData name="Brunet, Robert" userId="d0d781c9-e5cd-4a18-94f6-6f089ebe48d8" providerId="ADAL" clId="{2BA49DED-443B-423F-B97A-F63B284D2504}" dt="2024-11-20T15:26:35.106" v="186" actId="478"/>
          <ac:picMkLst>
            <pc:docMk/>
            <pc:sldMk cId="3070277919" sldId="781"/>
            <ac:picMk id="2" creationId="{19B68845-A9FF-213D-A65F-5BC60A92FA0D}"/>
          </ac:picMkLst>
        </pc:picChg>
        <pc:picChg chg="add mod">
          <ac:chgData name="Brunet, Robert" userId="d0d781c9-e5cd-4a18-94f6-6f089ebe48d8" providerId="ADAL" clId="{2BA49DED-443B-423F-B97A-F63B284D2504}" dt="2024-11-20T15:35:01.030" v="227" actId="1076"/>
          <ac:picMkLst>
            <pc:docMk/>
            <pc:sldMk cId="3070277919" sldId="781"/>
            <ac:picMk id="3" creationId="{AFE1FE48-DAFF-06AC-F794-3F9E90301731}"/>
          </ac:picMkLst>
        </pc:picChg>
        <pc:picChg chg="del">
          <ac:chgData name="Brunet, Robert" userId="d0d781c9-e5cd-4a18-94f6-6f089ebe48d8" providerId="ADAL" clId="{2BA49DED-443B-423F-B97A-F63B284D2504}" dt="2024-11-20T14:52:19.057" v="147" actId="478"/>
          <ac:picMkLst>
            <pc:docMk/>
            <pc:sldMk cId="3070277919" sldId="781"/>
            <ac:picMk id="4" creationId="{C933E324-CF54-1482-132F-3674FE5C801E}"/>
          </ac:picMkLst>
        </pc:picChg>
        <pc:picChg chg="del">
          <ac:chgData name="Brunet, Robert" userId="d0d781c9-e5cd-4a18-94f6-6f089ebe48d8" providerId="ADAL" clId="{2BA49DED-443B-423F-B97A-F63B284D2504}" dt="2024-11-20T14:52:18.628" v="146" actId="478"/>
          <ac:picMkLst>
            <pc:docMk/>
            <pc:sldMk cId="3070277919" sldId="781"/>
            <ac:picMk id="1026" creationId="{67FA06E4-F6A9-111D-9724-7240D172D724}"/>
          </ac:picMkLst>
        </pc:picChg>
      </pc:sldChg>
      <pc:sldChg chg="modSp mod">
        <pc:chgData name="Brunet, Robert" userId="d0d781c9-e5cd-4a18-94f6-6f089ebe48d8" providerId="ADAL" clId="{2BA49DED-443B-423F-B97A-F63B284D2504}" dt="2024-11-20T15:29:21.043" v="222" actId="108"/>
        <pc:sldMkLst>
          <pc:docMk/>
          <pc:sldMk cId="3661297595" sldId="785"/>
        </pc:sldMkLst>
        <pc:spChg chg="mod">
          <ac:chgData name="Brunet, Robert" userId="d0d781c9-e5cd-4a18-94f6-6f089ebe48d8" providerId="ADAL" clId="{2BA49DED-443B-423F-B97A-F63B284D2504}" dt="2024-11-20T15:29:21.043" v="222" actId="108"/>
          <ac:spMkLst>
            <pc:docMk/>
            <pc:sldMk cId="3661297595" sldId="785"/>
            <ac:spMk id="6" creationId="{8B4D3397-A3C7-9A19-E8AA-0C2CC847EA67}"/>
          </ac:spMkLst>
        </pc:spChg>
      </pc:sldChg>
    </pc:docChg>
  </pc:docChgLst>
  <pc:docChgLst>
    <pc:chgData name="Brunet, Robert" userId="d0d781c9-e5cd-4a18-94f6-6f089ebe48d8" providerId="ADAL" clId="{A713AC2A-EF9C-4CE2-AECC-E14BC2D5F8D0}"/>
    <pc:docChg chg="undo custSel addSld delSld modSld sldOrd addMainMaster delMainMaster modMainMaster">
      <pc:chgData name="Brunet, Robert" userId="d0d781c9-e5cd-4a18-94f6-6f089ebe48d8" providerId="ADAL" clId="{A713AC2A-EF9C-4CE2-AECC-E14BC2D5F8D0}" dt="2022-04-06T10:13:17.511" v="1169" actId="1036"/>
      <pc:docMkLst>
        <pc:docMk/>
      </pc:docMkLst>
      <pc:sldChg chg="modSp mod">
        <pc:chgData name="Brunet, Robert" userId="d0d781c9-e5cd-4a18-94f6-6f089ebe48d8" providerId="ADAL" clId="{A713AC2A-EF9C-4CE2-AECC-E14BC2D5F8D0}" dt="2022-04-06T08:31:11.814" v="328" actId="14100"/>
        <pc:sldMkLst>
          <pc:docMk/>
          <pc:sldMk cId="530992147" sldId="528"/>
        </pc:sldMkLst>
        <pc:picChg chg="mod">
          <ac:chgData name="Brunet, Robert" userId="d0d781c9-e5cd-4a18-94f6-6f089ebe48d8" providerId="ADAL" clId="{A713AC2A-EF9C-4CE2-AECC-E14BC2D5F8D0}" dt="2022-04-06T08:31:11.814" v="328" actId="14100"/>
          <ac:picMkLst>
            <pc:docMk/>
            <pc:sldMk cId="530992147" sldId="528"/>
            <ac:picMk id="4" creationId="{FEF7F1C6-0EF9-47F0-A55C-9E85DEE08B61}"/>
          </ac:picMkLst>
        </pc:picChg>
      </pc:sldChg>
      <pc:sldChg chg="modSp mod">
        <pc:chgData name="Brunet, Robert" userId="d0d781c9-e5cd-4a18-94f6-6f089ebe48d8" providerId="ADAL" clId="{A713AC2A-EF9C-4CE2-AECC-E14BC2D5F8D0}" dt="2022-04-06T08:31:03.830" v="327" actId="14100"/>
        <pc:sldMkLst>
          <pc:docMk/>
          <pc:sldMk cId="3369714076" sldId="531"/>
        </pc:sldMkLst>
        <pc:picChg chg="mod">
          <ac:chgData name="Brunet, Robert" userId="d0d781c9-e5cd-4a18-94f6-6f089ebe48d8" providerId="ADAL" clId="{A713AC2A-EF9C-4CE2-AECC-E14BC2D5F8D0}" dt="2022-04-06T08:31:03.830" v="327" actId="14100"/>
          <ac:picMkLst>
            <pc:docMk/>
            <pc:sldMk cId="3369714076" sldId="531"/>
            <ac:picMk id="4" creationId="{782B1149-4040-4076-8720-8599B37670F1}"/>
          </ac:picMkLst>
        </pc:picChg>
      </pc:sldChg>
      <pc:sldChg chg="modSp mod">
        <pc:chgData name="Brunet, Robert" userId="d0d781c9-e5cd-4a18-94f6-6f089ebe48d8" providerId="ADAL" clId="{A713AC2A-EF9C-4CE2-AECC-E14BC2D5F8D0}" dt="2022-04-06T08:32:51.350" v="373" actId="14100"/>
        <pc:sldMkLst>
          <pc:docMk/>
          <pc:sldMk cId="663582386" sldId="532"/>
        </pc:sldMkLst>
        <pc:spChg chg="mod">
          <ac:chgData name="Brunet, Robert" userId="d0d781c9-e5cd-4a18-94f6-6f089ebe48d8" providerId="ADAL" clId="{A713AC2A-EF9C-4CE2-AECC-E14BC2D5F8D0}" dt="2022-04-06T08:32:11.600" v="351" actId="20577"/>
          <ac:spMkLst>
            <pc:docMk/>
            <pc:sldMk cId="663582386" sldId="532"/>
            <ac:spMk id="11" creationId="{0677DB32-C49C-4737-A227-708974771C83}"/>
          </ac:spMkLst>
        </pc:spChg>
        <pc:picChg chg="mod">
          <ac:chgData name="Brunet, Robert" userId="d0d781c9-e5cd-4a18-94f6-6f089ebe48d8" providerId="ADAL" clId="{A713AC2A-EF9C-4CE2-AECC-E14BC2D5F8D0}" dt="2022-04-06T08:32:43.763" v="371" actId="14100"/>
          <ac:picMkLst>
            <pc:docMk/>
            <pc:sldMk cId="663582386" sldId="532"/>
            <ac:picMk id="6" creationId="{2B6A6761-6D66-45A8-911D-2CE569C0CCDF}"/>
          </ac:picMkLst>
        </pc:picChg>
        <pc:picChg chg="mod">
          <ac:chgData name="Brunet, Robert" userId="d0d781c9-e5cd-4a18-94f6-6f089ebe48d8" providerId="ADAL" clId="{A713AC2A-EF9C-4CE2-AECC-E14BC2D5F8D0}" dt="2022-04-06T08:32:51.350" v="373" actId="14100"/>
          <ac:picMkLst>
            <pc:docMk/>
            <pc:sldMk cId="663582386" sldId="532"/>
            <ac:picMk id="7" creationId="{9957C632-F64A-45BC-98E6-67681E476FD3}"/>
          </ac:picMkLst>
        </pc:picChg>
        <pc:picChg chg="mod">
          <ac:chgData name="Brunet, Robert" userId="d0d781c9-e5cd-4a18-94f6-6f089ebe48d8" providerId="ADAL" clId="{A713AC2A-EF9C-4CE2-AECC-E14BC2D5F8D0}" dt="2022-04-06T08:32:48.691" v="372" actId="14100"/>
          <ac:picMkLst>
            <pc:docMk/>
            <pc:sldMk cId="663582386" sldId="532"/>
            <ac:picMk id="8" creationId="{ABC7C978-E6B4-4AD1-B84B-18F88E1F59FA}"/>
          </ac:picMkLst>
        </pc:picChg>
      </pc:sldChg>
      <pc:sldChg chg="modSp mod">
        <pc:chgData name="Brunet, Robert" userId="d0d781c9-e5cd-4a18-94f6-6f089ebe48d8" providerId="ADAL" clId="{A713AC2A-EF9C-4CE2-AECC-E14BC2D5F8D0}" dt="2022-04-06T08:33:57.154" v="375" actId="14100"/>
        <pc:sldMkLst>
          <pc:docMk/>
          <pc:sldMk cId="2177559858" sldId="533"/>
        </pc:sldMkLst>
        <pc:picChg chg="mod">
          <ac:chgData name="Brunet, Robert" userId="d0d781c9-e5cd-4a18-94f6-6f089ebe48d8" providerId="ADAL" clId="{A713AC2A-EF9C-4CE2-AECC-E14BC2D5F8D0}" dt="2022-04-06T08:33:57.154" v="375" actId="14100"/>
          <ac:picMkLst>
            <pc:docMk/>
            <pc:sldMk cId="2177559858" sldId="533"/>
            <ac:picMk id="9" creationId="{1BB57BB2-0459-4B6F-97FA-62073EFA2E60}"/>
          </ac:picMkLst>
        </pc:picChg>
      </pc:sldChg>
      <pc:sldChg chg="modSp mod">
        <pc:chgData name="Brunet, Robert" userId="d0d781c9-e5cd-4a18-94f6-6f089ebe48d8" providerId="ADAL" clId="{A713AC2A-EF9C-4CE2-AECC-E14BC2D5F8D0}" dt="2022-04-06T08:34:52.967" v="376" actId="14100"/>
        <pc:sldMkLst>
          <pc:docMk/>
          <pc:sldMk cId="886108342" sldId="534"/>
        </pc:sldMkLst>
        <pc:picChg chg="mod">
          <ac:chgData name="Brunet, Robert" userId="d0d781c9-e5cd-4a18-94f6-6f089ebe48d8" providerId="ADAL" clId="{A713AC2A-EF9C-4CE2-AECC-E14BC2D5F8D0}" dt="2022-04-06T08:34:52.967" v="376" actId="14100"/>
          <ac:picMkLst>
            <pc:docMk/>
            <pc:sldMk cId="886108342" sldId="534"/>
            <ac:picMk id="6" creationId="{66ABB8CE-79DF-4C8B-B0E2-E424D09BB391}"/>
          </ac:picMkLst>
        </pc:picChg>
      </pc:sldChg>
      <pc:sldChg chg="modSp mod">
        <pc:chgData name="Brunet, Robert" userId="d0d781c9-e5cd-4a18-94f6-6f089ebe48d8" providerId="ADAL" clId="{A713AC2A-EF9C-4CE2-AECC-E14BC2D5F8D0}" dt="2022-04-06T08:34:58.399" v="377" actId="14100"/>
        <pc:sldMkLst>
          <pc:docMk/>
          <pc:sldMk cId="3734059835" sldId="535"/>
        </pc:sldMkLst>
        <pc:picChg chg="mod">
          <ac:chgData name="Brunet, Robert" userId="d0d781c9-e5cd-4a18-94f6-6f089ebe48d8" providerId="ADAL" clId="{A713AC2A-EF9C-4CE2-AECC-E14BC2D5F8D0}" dt="2022-04-06T08:34:58.399" v="377" actId="14100"/>
          <ac:picMkLst>
            <pc:docMk/>
            <pc:sldMk cId="3734059835" sldId="535"/>
            <ac:picMk id="7" creationId="{3CBFCA06-6666-4F1B-9A26-86725CDDBF3E}"/>
          </ac:picMkLst>
        </pc:picChg>
      </pc:sldChg>
      <pc:sldChg chg="modSp mod">
        <pc:chgData name="Brunet, Robert" userId="d0d781c9-e5cd-4a18-94f6-6f089ebe48d8" providerId="ADAL" clId="{A713AC2A-EF9C-4CE2-AECC-E14BC2D5F8D0}" dt="2022-04-06T08:35:03.521" v="378" actId="1036"/>
        <pc:sldMkLst>
          <pc:docMk/>
          <pc:sldMk cId="2470274744" sldId="536"/>
        </pc:sldMkLst>
        <pc:picChg chg="mod">
          <ac:chgData name="Brunet, Robert" userId="d0d781c9-e5cd-4a18-94f6-6f089ebe48d8" providerId="ADAL" clId="{A713AC2A-EF9C-4CE2-AECC-E14BC2D5F8D0}" dt="2022-04-06T08:35:03.521" v="378" actId="1036"/>
          <ac:picMkLst>
            <pc:docMk/>
            <pc:sldMk cId="2470274744" sldId="536"/>
            <ac:picMk id="6" creationId="{088DED23-4EE0-451E-A5F0-D2A6E67DF1E2}"/>
          </ac:picMkLst>
        </pc:picChg>
        <pc:picChg chg="mod">
          <ac:chgData name="Brunet, Robert" userId="d0d781c9-e5cd-4a18-94f6-6f089ebe48d8" providerId="ADAL" clId="{A713AC2A-EF9C-4CE2-AECC-E14BC2D5F8D0}" dt="2022-04-06T08:29:35.973" v="312" actId="14100"/>
          <ac:picMkLst>
            <pc:docMk/>
            <pc:sldMk cId="2470274744" sldId="536"/>
            <ac:picMk id="8" creationId="{B0F608B6-FEC0-4DE8-90C8-B0828AF89975}"/>
          </ac:picMkLst>
        </pc:picChg>
      </pc:sldChg>
      <pc:sldChg chg="modSp mod">
        <pc:chgData name="Brunet, Robert" userId="d0d781c9-e5cd-4a18-94f6-6f089ebe48d8" providerId="ADAL" clId="{A713AC2A-EF9C-4CE2-AECC-E14BC2D5F8D0}" dt="2022-04-06T08:29:30.084" v="311" actId="14100"/>
        <pc:sldMkLst>
          <pc:docMk/>
          <pc:sldMk cId="2161838176" sldId="537"/>
        </pc:sldMkLst>
        <pc:picChg chg="mod">
          <ac:chgData name="Brunet, Robert" userId="d0d781c9-e5cd-4a18-94f6-6f089ebe48d8" providerId="ADAL" clId="{A713AC2A-EF9C-4CE2-AECC-E14BC2D5F8D0}" dt="2022-04-06T08:29:30.084" v="311" actId="14100"/>
          <ac:picMkLst>
            <pc:docMk/>
            <pc:sldMk cId="2161838176" sldId="537"/>
            <ac:picMk id="7" creationId="{DDE06C45-A771-465E-8BD2-1F0130C620A0}"/>
          </ac:picMkLst>
        </pc:picChg>
      </pc:sldChg>
      <pc:sldChg chg="modSp mod">
        <pc:chgData name="Brunet, Robert" userId="d0d781c9-e5cd-4a18-94f6-6f089ebe48d8" providerId="ADAL" clId="{A713AC2A-EF9C-4CE2-AECC-E14BC2D5F8D0}" dt="2022-04-06T08:29:25.688" v="310" actId="14100"/>
        <pc:sldMkLst>
          <pc:docMk/>
          <pc:sldMk cId="914082187" sldId="538"/>
        </pc:sldMkLst>
        <pc:picChg chg="mod">
          <ac:chgData name="Brunet, Robert" userId="d0d781c9-e5cd-4a18-94f6-6f089ebe48d8" providerId="ADAL" clId="{A713AC2A-EF9C-4CE2-AECC-E14BC2D5F8D0}" dt="2022-04-06T08:29:25.688" v="310" actId="14100"/>
          <ac:picMkLst>
            <pc:docMk/>
            <pc:sldMk cId="914082187" sldId="538"/>
            <ac:picMk id="6" creationId="{2F6D2D4A-7F5C-4BE7-9ED5-B584C2F746FC}"/>
          </ac:picMkLst>
        </pc:picChg>
      </pc:sldChg>
      <pc:sldChg chg="modSp mod">
        <pc:chgData name="Brunet, Robert" userId="d0d781c9-e5cd-4a18-94f6-6f089ebe48d8" providerId="ADAL" clId="{A713AC2A-EF9C-4CE2-AECC-E14BC2D5F8D0}" dt="2022-04-06T08:29:18.777" v="309" actId="14100"/>
        <pc:sldMkLst>
          <pc:docMk/>
          <pc:sldMk cId="2522181138" sldId="539"/>
        </pc:sldMkLst>
        <pc:picChg chg="mod">
          <ac:chgData name="Brunet, Robert" userId="d0d781c9-e5cd-4a18-94f6-6f089ebe48d8" providerId="ADAL" clId="{A713AC2A-EF9C-4CE2-AECC-E14BC2D5F8D0}" dt="2022-04-06T08:29:18.777" v="309" actId="14100"/>
          <ac:picMkLst>
            <pc:docMk/>
            <pc:sldMk cId="2522181138" sldId="539"/>
            <ac:picMk id="6" creationId="{2F6D2D4A-7F5C-4BE7-9ED5-B584C2F746FC}"/>
          </ac:picMkLst>
        </pc:picChg>
      </pc:sldChg>
      <pc:sldChg chg="modSp mod">
        <pc:chgData name="Brunet, Robert" userId="d0d781c9-e5cd-4a18-94f6-6f089ebe48d8" providerId="ADAL" clId="{A713AC2A-EF9C-4CE2-AECC-E14BC2D5F8D0}" dt="2022-04-06T08:29:12.187" v="308" actId="14100"/>
        <pc:sldMkLst>
          <pc:docMk/>
          <pc:sldMk cId="2573389269" sldId="540"/>
        </pc:sldMkLst>
        <pc:picChg chg="mod">
          <ac:chgData name="Brunet, Robert" userId="d0d781c9-e5cd-4a18-94f6-6f089ebe48d8" providerId="ADAL" clId="{A713AC2A-EF9C-4CE2-AECC-E14BC2D5F8D0}" dt="2022-04-06T08:29:12.187" v="308" actId="14100"/>
          <ac:picMkLst>
            <pc:docMk/>
            <pc:sldMk cId="2573389269" sldId="540"/>
            <ac:picMk id="7" creationId="{B13B8548-A14F-4B5C-A7BB-F458D077B17A}"/>
          </ac:picMkLst>
        </pc:picChg>
      </pc:sldChg>
      <pc:sldChg chg="modSp mod">
        <pc:chgData name="Brunet, Robert" userId="d0d781c9-e5cd-4a18-94f6-6f089ebe48d8" providerId="ADAL" clId="{A713AC2A-EF9C-4CE2-AECC-E14BC2D5F8D0}" dt="2022-04-06T08:28:52.481" v="307" actId="14100"/>
        <pc:sldMkLst>
          <pc:docMk/>
          <pc:sldMk cId="3951811365" sldId="541"/>
        </pc:sldMkLst>
        <pc:picChg chg="mod">
          <ac:chgData name="Brunet, Robert" userId="d0d781c9-e5cd-4a18-94f6-6f089ebe48d8" providerId="ADAL" clId="{A713AC2A-EF9C-4CE2-AECC-E14BC2D5F8D0}" dt="2022-04-06T08:28:49.979" v="306" actId="14100"/>
          <ac:picMkLst>
            <pc:docMk/>
            <pc:sldMk cId="3951811365" sldId="541"/>
            <ac:picMk id="6" creationId="{7AE08C26-7DA6-474E-A049-ECED16CD1032}"/>
          </ac:picMkLst>
        </pc:picChg>
        <pc:picChg chg="mod">
          <ac:chgData name="Brunet, Robert" userId="d0d781c9-e5cd-4a18-94f6-6f089ebe48d8" providerId="ADAL" clId="{A713AC2A-EF9C-4CE2-AECC-E14BC2D5F8D0}" dt="2022-04-06T08:28:52.481" v="307" actId="14100"/>
          <ac:picMkLst>
            <pc:docMk/>
            <pc:sldMk cId="3951811365" sldId="541"/>
            <ac:picMk id="7" creationId="{87363DED-463F-43F4-9FA2-D1C736E96CE9}"/>
          </ac:picMkLst>
        </pc:picChg>
      </pc:sldChg>
      <pc:sldChg chg="modSp mod">
        <pc:chgData name="Brunet, Robert" userId="d0d781c9-e5cd-4a18-94f6-6f089ebe48d8" providerId="ADAL" clId="{A713AC2A-EF9C-4CE2-AECC-E14BC2D5F8D0}" dt="2022-04-06T08:28:45.081" v="305" actId="14100"/>
        <pc:sldMkLst>
          <pc:docMk/>
          <pc:sldMk cId="2191139134" sldId="542"/>
        </pc:sldMkLst>
        <pc:picChg chg="mod">
          <ac:chgData name="Brunet, Robert" userId="d0d781c9-e5cd-4a18-94f6-6f089ebe48d8" providerId="ADAL" clId="{A713AC2A-EF9C-4CE2-AECC-E14BC2D5F8D0}" dt="2022-04-06T08:28:45.081" v="305" actId="14100"/>
          <ac:picMkLst>
            <pc:docMk/>
            <pc:sldMk cId="2191139134" sldId="542"/>
            <ac:picMk id="8" creationId="{CD698B5B-0C5D-48BB-A734-4A6629CC6BA4}"/>
          </ac:picMkLst>
        </pc:picChg>
      </pc:sldChg>
      <pc:sldChg chg="modSp mod">
        <pc:chgData name="Brunet, Robert" userId="d0d781c9-e5cd-4a18-94f6-6f089ebe48d8" providerId="ADAL" clId="{A713AC2A-EF9C-4CE2-AECC-E14BC2D5F8D0}" dt="2022-04-06T08:28:33.015" v="303" actId="14100"/>
        <pc:sldMkLst>
          <pc:docMk/>
          <pc:sldMk cId="1353801403" sldId="543"/>
        </pc:sldMkLst>
        <pc:picChg chg="mod">
          <ac:chgData name="Brunet, Robert" userId="d0d781c9-e5cd-4a18-94f6-6f089ebe48d8" providerId="ADAL" clId="{A713AC2A-EF9C-4CE2-AECC-E14BC2D5F8D0}" dt="2022-04-06T08:28:33.015" v="303" actId="14100"/>
          <ac:picMkLst>
            <pc:docMk/>
            <pc:sldMk cId="1353801403" sldId="543"/>
            <ac:picMk id="6" creationId="{864DE25D-F5C6-4FC9-B9EE-0960720ECF46}"/>
          </ac:picMkLst>
        </pc:picChg>
      </pc:sldChg>
      <pc:sldChg chg="modSp mod">
        <pc:chgData name="Brunet, Robert" userId="d0d781c9-e5cd-4a18-94f6-6f089ebe48d8" providerId="ADAL" clId="{A713AC2A-EF9C-4CE2-AECC-E14BC2D5F8D0}" dt="2022-04-06T08:36:13.075" v="380" actId="14100"/>
        <pc:sldMkLst>
          <pc:docMk/>
          <pc:sldMk cId="3559807735" sldId="544"/>
        </pc:sldMkLst>
        <pc:picChg chg="mod">
          <ac:chgData name="Brunet, Robert" userId="d0d781c9-e5cd-4a18-94f6-6f089ebe48d8" providerId="ADAL" clId="{A713AC2A-EF9C-4CE2-AECC-E14BC2D5F8D0}" dt="2022-04-06T08:36:11.038" v="379" actId="14100"/>
          <ac:picMkLst>
            <pc:docMk/>
            <pc:sldMk cId="3559807735" sldId="544"/>
            <ac:picMk id="8" creationId="{69B1665E-6FB2-495D-96D5-E8767A9C514B}"/>
          </ac:picMkLst>
        </pc:picChg>
        <pc:picChg chg="mod">
          <ac:chgData name="Brunet, Robert" userId="d0d781c9-e5cd-4a18-94f6-6f089ebe48d8" providerId="ADAL" clId="{A713AC2A-EF9C-4CE2-AECC-E14BC2D5F8D0}" dt="2022-04-06T08:36:13.075" v="380" actId="14100"/>
          <ac:picMkLst>
            <pc:docMk/>
            <pc:sldMk cId="3559807735" sldId="544"/>
            <ac:picMk id="9" creationId="{CE112525-70C2-4921-847B-7D877657D7F8}"/>
          </ac:picMkLst>
        </pc:picChg>
      </pc:sldChg>
      <pc:sldChg chg="addSp modSp mod">
        <pc:chgData name="Brunet, Robert" userId="d0d781c9-e5cd-4a18-94f6-6f089ebe48d8" providerId="ADAL" clId="{A713AC2A-EF9C-4CE2-AECC-E14BC2D5F8D0}" dt="2022-04-06T10:13:17.511" v="1169" actId="1036"/>
        <pc:sldMkLst>
          <pc:docMk/>
          <pc:sldMk cId="541428131" sldId="546"/>
        </pc:sldMkLst>
        <pc:spChg chg="add mod">
          <ac:chgData name="Brunet, Robert" userId="d0d781c9-e5cd-4a18-94f6-6f089ebe48d8" providerId="ADAL" clId="{A713AC2A-EF9C-4CE2-AECC-E14BC2D5F8D0}" dt="2022-04-06T09:51:33.352" v="820"/>
          <ac:spMkLst>
            <pc:docMk/>
            <pc:sldMk cId="541428131" sldId="546"/>
            <ac:spMk id="5" creationId="{68713CA0-882F-4348-8EA3-033A4D91DD4B}"/>
          </ac:spMkLst>
        </pc:spChg>
        <pc:spChg chg="add mod">
          <ac:chgData name="Brunet, Robert" userId="d0d781c9-e5cd-4a18-94f6-6f089ebe48d8" providerId="ADAL" clId="{A713AC2A-EF9C-4CE2-AECC-E14BC2D5F8D0}" dt="2022-04-06T09:51:33.352" v="820"/>
          <ac:spMkLst>
            <pc:docMk/>
            <pc:sldMk cId="541428131" sldId="546"/>
            <ac:spMk id="6" creationId="{A1052939-F73E-4A09-868C-C2BF5058987C}"/>
          </ac:spMkLst>
        </pc:spChg>
        <pc:grpChg chg="add mod">
          <ac:chgData name="Brunet, Robert" userId="d0d781c9-e5cd-4a18-94f6-6f089ebe48d8" providerId="ADAL" clId="{A713AC2A-EF9C-4CE2-AECC-E14BC2D5F8D0}" dt="2022-04-06T09:51:33.352" v="820"/>
          <ac:grpSpMkLst>
            <pc:docMk/>
            <pc:sldMk cId="541428131" sldId="546"/>
            <ac:grpSpMk id="3" creationId="{6EAD9F84-0567-46B5-926B-465007E3C4D6}"/>
          </ac:grpSpMkLst>
        </pc:grpChg>
        <pc:graphicFrameChg chg="add mod modGraphic">
          <ac:chgData name="Brunet, Robert" userId="d0d781c9-e5cd-4a18-94f6-6f089ebe48d8" providerId="ADAL" clId="{A713AC2A-EF9C-4CE2-AECC-E14BC2D5F8D0}" dt="2022-04-06T10:03:07.919" v="1086"/>
          <ac:graphicFrameMkLst>
            <pc:docMk/>
            <pc:sldMk cId="541428131" sldId="546"/>
            <ac:graphicFrameMk id="7" creationId="{CE2B5732-D670-4160-9E1C-7965E9505763}"/>
          </ac:graphicFrameMkLst>
        </pc:graphicFrameChg>
        <pc:picChg chg="add mod">
          <ac:chgData name="Brunet, Robert" userId="d0d781c9-e5cd-4a18-94f6-6f089ebe48d8" providerId="ADAL" clId="{A713AC2A-EF9C-4CE2-AECC-E14BC2D5F8D0}" dt="2022-04-06T10:05:45.995" v="1111" actId="14100"/>
          <ac:picMkLst>
            <pc:docMk/>
            <pc:sldMk cId="541428131" sldId="546"/>
            <ac:picMk id="8" creationId="{5A80FF7C-EE55-4AE2-9232-858B7CD04202}"/>
          </ac:picMkLst>
        </pc:picChg>
        <pc:picChg chg="add mod">
          <ac:chgData name="Brunet, Robert" userId="d0d781c9-e5cd-4a18-94f6-6f089ebe48d8" providerId="ADAL" clId="{A713AC2A-EF9C-4CE2-AECC-E14BC2D5F8D0}" dt="2022-04-06T10:06:11.781" v="1125" actId="1036"/>
          <ac:picMkLst>
            <pc:docMk/>
            <pc:sldMk cId="541428131" sldId="546"/>
            <ac:picMk id="10" creationId="{333505BF-5A18-4752-9667-87EBAF15E982}"/>
          </ac:picMkLst>
        </pc:picChg>
        <pc:picChg chg="add mod">
          <ac:chgData name="Brunet, Robert" userId="d0d781c9-e5cd-4a18-94f6-6f089ebe48d8" providerId="ADAL" clId="{A713AC2A-EF9C-4CE2-AECC-E14BC2D5F8D0}" dt="2022-04-06T10:06:49.086" v="1131" actId="1076"/>
          <ac:picMkLst>
            <pc:docMk/>
            <pc:sldMk cId="541428131" sldId="546"/>
            <ac:picMk id="12" creationId="{8F56E2F3-5F7F-4E53-94C0-DFEEB5F63D7D}"/>
          </ac:picMkLst>
        </pc:picChg>
        <pc:picChg chg="add mod">
          <ac:chgData name="Brunet, Robert" userId="d0d781c9-e5cd-4a18-94f6-6f089ebe48d8" providerId="ADAL" clId="{A713AC2A-EF9C-4CE2-AECC-E14BC2D5F8D0}" dt="2022-04-06T10:07:53.526" v="1138" actId="1076"/>
          <ac:picMkLst>
            <pc:docMk/>
            <pc:sldMk cId="541428131" sldId="546"/>
            <ac:picMk id="14" creationId="{EF0F63C6-2993-4F43-9021-D1B1037A026E}"/>
          </ac:picMkLst>
        </pc:picChg>
        <pc:picChg chg="add mod">
          <ac:chgData name="Brunet, Robert" userId="d0d781c9-e5cd-4a18-94f6-6f089ebe48d8" providerId="ADAL" clId="{A713AC2A-EF9C-4CE2-AECC-E14BC2D5F8D0}" dt="2022-04-06T10:08:34.345" v="1149" actId="1035"/>
          <ac:picMkLst>
            <pc:docMk/>
            <pc:sldMk cId="541428131" sldId="546"/>
            <ac:picMk id="16" creationId="{E28C7A2D-9D34-498C-BF0A-15E532EC5758}"/>
          </ac:picMkLst>
        </pc:picChg>
        <pc:picChg chg="add mod">
          <ac:chgData name="Brunet, Robert" userId="d0d781c9-e5cd-4a18-94f6-6f089ebe48d8" providerId="ADAL" clId="{A713AC2A-EF9C-4CE2-AECC-E14BC2D5F8D0}" dt="2022-04-06T10:10:08.478" v="1155" actId="1076"/>
          <ac:picMkLst>
            <pc:docMk/>
            <pc:sldMk cId="541428131" sldId="546"/>
            <ac:picMk id="18" creationId="{5AFB2260-0A0F-47E5-9540-9CCF5B6678D2}"/>
          </ac:picMkLst>
        </pc:picChg>
        <pc:picChg chg="add mod">
          <ac:chgData name="Brunet, Robert" userId="d0d781c9-e5cd-4a18-94f6-6f089ebe48d8" providerId="ADAL" clId="{A713AC2A-EF9C-4CE2-AECC-E14BC2D5F8D0}" dt="2022-04-06T10:12:15.553" v="1161" actId="1076"/>
          <ac:picMkLst>
            <pc:docMk/>
            <pc:sldMk cId="541428131" sldId="546"/>
            <ac:picMk id="20" creationId="{DD4CEF2E-DE19-4DEB-9E1D-2CCC2F3D8B86}"/>
          </ac:picMkLst>
        </pc:picChg>
        <pc:picChg chg="add mod">
          <ac:chgData name="Brunet, Robert" userId="d0d781c9-e5cd-4a18-94f6-6f089ebe48d8" providerId="ADAL" clId="{A713AC2A-EF9C-4CE2-AECC-E14BC2D5F8D0}" dt="2022-04-06T10:13:17.511" v="1169" actId="1036"/>
          <ac:picMkLst>
            <pc:docMk/>
            <pc:sldMk cId="541428131" sldId="546"/>
            <ac:picMk id="22" creationId="{A8E31D98-6BEB-4BDD-9622-FC44A8C90B6A}"/>
          </ac:picMkLst>
        </pc:picChg>
      </pc:sldChg>
      <pc:sldChg chg="modSp mod">
        <pc:chgData name="Brunet, Robert" userId="d0d781c9-e5cd-4a18-94f6-6f089ebe48d8" providerId="ADAL" clId="{A713AC2A-EF9C-4CE2-AECC-E14BC2D5F8D0}" dt="2022-04-06T08:36:24.443" v="382" actId="14100"/>
        <pc:sldMkLst>
          <pc:docMk/>
          <pc:sldMk cId="2938339552" sldId="550"/>
        </pc:sldMkLst>
        <pc:picChg chg="mod">
          <ac:chgData name="Brunet, Robert" userId="d0d781c9-e5cd-4a18-94f6-6f089ebe48d8" providerId="ADAL" clId="{A713AC2A-EF9C-4CE2-AECC-E14BC2D5F8D0}" dt="2022-04-06T08:36:22.231" v="381" actId="14100"/>
          <ac:picMkLst>
            <pc:docMk/>
            <pc:sldMk cId="2938339552" sldId="550"/>
            <ac:picMk id="4" creationId="{C4E958CA-15EE-40CF-BCB4-6B869907C5A4}"/>
          </ac:picMkLst>
        </pc:picChg>
        <pc:picChg chg="mod">
          <ac:chgData name="Brunet, Robert" userId="d0d781c9-e5cd-4a18-94f6-6f089ebe48d8" providerId="ADAL" clId="{A713AC2A-EF9C-4CE2-AECC-E14BC2D5F8D0}" dt="2022-04-06T08:36:24.443" v="382" actId="14100"/>
          <ac:picMkLst>
            <pc:docMk/>
            <pc:sldMk cId="2938339552" sldId="550"/>
            <ac:picMk id="6" creationId="{6377CF3D-243A-4D77-B121-20A759DE91E4}"/>
          </ac:picMkLst>
        </pc:picChg>
      </pc:sldChg>
      <pc:sldChg chg="modSp mod">
        <pc:chgData name="Brunet, Robert" userId="d0d781c9-e5cd-4a18-94f6-6f089ebe48d8" providerId="ADAL" clId="{A713AC2A-EF9C-4CE2-AECC-E14BC2D5F8D0}" dt="2022-04-06T08:38:07.838" v="384" actId="14100"/>
        <pc:sldMkLst>
          <pc:docMk/>
          <pc:sldMk cId="93636012" sldId="551"/>
        </pc:sldMkLst>
        <pc:picChg chg="mod">
          <ac:chgData name="Brunet, Robert" userId="d0d781c9-e5cd-4a18-94f6-6f089ebe48d8" providerId="ADAL" clId="{A713AC2A-EF9C-4CE2-AECC-E14BC2D5F8D0}" dt="2022-04-06T08:38:05.403" v="383" actId="14100"/>
          <ac:picMkLst>
            <pc:docMk/>
            <pc:sldMk cId="93636012" sldId="551"/>
            <ac:picMk id="7" creationId="{352ACABA-5574-42AE-A3A1-EA8EA9D3E3CA}"/>
          </ac:picMkLst>
        </pc:picChg>
        <pc:picChg chg="mod">
          <ac:chgData name="Brunet, Robert" userId="d0d781c9-e5cd-4a18-94f6-6f089ebe48d8" providerId="ADAL" clId="{A713AC2A-EF9C-4CE2-AECC-E14BC2D5F8D0}" dt="2022-04-06T08:38:07.838" v="384" actId="14100"/>
          <ac:picMkLst>
            <pc:docMk/>
            <pc:sldMk cId="93636012" sldId="551"/>
            <ac:picMk id="8" creationId="{C947604C-0605-4C30-851E-E16D059AE92B}"/>
          </ac:picMkLst>
        </pc:picChg>
      </pc:sldChg>
      <pc:sldChg chg="modSp mod">
        <pc:chgData name="Brunet, Robert" userId="d0d781c9-e5cd-4a18-94f6-6f089ebe48d8" providerId="ADAL" clId="{A713AC2A-EF9C-4CE2-AECC-E14BC2D5F8D0}" dt="2022-04-06T08:38:13.158" v="385" actId="14100"/>
        <pc:sldMkLst>
          <pc:docMk/>
          <pc:sldMk cId="4080511030" sldId="552"/>
        </pc:sldMkLst>
        <pc:picChg chg="mod">
          <ac:chgData name="Brunet, Robert" userId="d0d781c9-e5cd-4a18-94f6-6f089ebe48d8" providerId="ADAL" clId="{A713AC2A-EF9C-4CE2-AECC-E14BC2D5F8D0}" dt="2022-04-06T08:38:13.158" v="385" actId="14100"/>
          <ac:picMkLst>
            <pc:docMk/>
            <pc:sldMk cId="4080511030" sldId="552"/>
            <ac:picMk id="6" creationId="{1A747E5C-BA81-4438-952B-314DC1126E37}"/>
          </ac:picMkLst>
        </pc:picChg>
      </pc:sldChg>
      <pc:sldChg chg="modSp mod">
        <pc:chgData name="Brunet, Robert" userId="d0d781c9-e5cd-4a18-94f6-6f089ebe48d8" providerId="ADAL" clId="{A713AC2A-EF9C-4CE2-AECC-E14BC2D5F8D0}" dt="2022-04-06T08:38:26.554" v="387" actId="14100"/>
        <pc:sldMkLst>
          <pc:docMk/>
          <pc:sldMk cId="1791943151" sldId="553"/>
        </pc:sldMkLst>
        <pc:picChg chg="mod">
          <ac:chgData name="Brunet, Robert" userId="d0d781c9-e5cd-4a18-94f6-6f089ebe48d8" providerId="ADAL" clId="{A713AC2A-EF9C-4CE2-AECC-E14BC2D5F8D0}" dt="2022-04-06T08:38:23.271" v="386" actId="14100"/>
          <ac:picMkLst>
            <pc:docMk/>
            <pc:sldMk cId="1791943151" sldId="553"/>
            <ac:picMk id="7" creationId="{17284268-BFEB-427D-B9F1-415668CEEF8B}"/>
          </ac:picMkLst>
        </pc:picChg>
        <pc:picChg chg="mod">
          <ac:chgData name="Brunet, Robert" userId="d0d781c9-e5cd-4a18-94f6-6f089ebe48d8" providerId="ADAL" clId="{A713AC2A-EF9C-4CE2-AECC-E14BC2D5F8D0}" dt="2022-04-06T08:38:26.554" v="387" actId="14100"/>
          <ac:picMkLst>
            <pc:docMk/>
            <pc:sldMk cId="1791943151" sldId="553"/>
            <ac:picMk id="8" creationId="{E941BCC5-8DE2-41CA-BFD3-5CB108ED4B00}"/>
          </ac:picMkLst>
        </pc:picChg>
      </pc:sldChg>
      <pc:sldChg chg="modSp mod">
        <pc:chgData name="Brunet, Robert" userId="d0d781c9-e5cd-4a18-94f6-6f089ebe48d8" providerId="ADAL" clId="{A713AC2A-EF9C-4CE2-AECC-E14BC2D5F8D0}" dt="2022-04-06T08:38:43.796" v="388" actId="14100"/>
        <pc:sldMkLst>
          <pc:docMk/>
          <pc:sldMk cId="2945930121" sldId="554"/>
        </pc:sldMkLst>
        <pc:picChg chg="mod">
          <ac:chgData name="Brunet, Robert" userId="d0d781c9-e5cd-4a18-94f6-6f089ebe48d8" providerId="ADAL" clId="{A713AC2A-EF9C-4CE2-AECC-E14BC2D5F8D0}" dt="2022-04-06T08:38:43.796" v="388" actId="14100"/>
          <ac:picMkLst>
            <pc:docMk/>
            <pc:sldMk cId="2945930121" sldId="554"/>
            <ac:picMk id="6" creationId="{874D065A-BE32-4C39-87B4-25071BD6F8B7}"/>
          </ac:picMkLst>
        </pc:picChg>
      </pc:sldChg>
      <pc:sldChg chg="modSp mod">
        <pc:chgData name="Brunet, Robert" userId="d0d781c9-e5cd-4a18-94f6-6f089ebe48d8" providerId="ADAL" clId="{A713AC2A-EF9C-4CE2-AECC-E14BC2D5F8D0}" dt="2022-04-06T08:38:54.619" v="412" actId="1035"/>
        <pc:sldMkLst>
          <pc:docMk/>
          <pc:sldMk cId="1202685804" sldId="555"/>
        </pc:sldMkLst>
        <pc:picChg chg="mod">
          <ac:chgData name="Brunet, Robert" userId="d0d781c9-e5cd-4a18-94f6-6f089ebe48d8" providerId="ADAL" clId="{A713AC2A-EF9C-4CE2-AECC-E14BC2D5F8D0}" dt="2022-04-06T08:38:48.543" v="389" actId="14100"/>
          <ac:picMkLst>
            <pc:docMk/>
            <pc:sldMk cId="1202685804" sldId="555"/>
            <ac:picMk id="7" creationId="{44AEDEC6-463C-4237-9A4A-9B0B49E3A307}"/>
          </ac:picMkLst>
        </pc:picChg>
        <pc:picChg chg="mod">
          <ac:chgData name="Brunet, Robert" userId="d0d781c9-e5cd-4a18-94f6-6f089ebe48d8" providerId="ADAL" clId="{A713AC2A-EF9C-4CE2-AECC-E14BC2D5F8D0}" dt="2022-04-06T08:38:54.619" v="412" actId="1035"/>
          <ac:picMkLst>
            <pc:docMk/>
            <pc:sldMk cId="1202685804" sldId="555"/>
            <ac:picMk id="8" creationId="{48D2E50C-CC13-43E2-AC28-A0EE4BF41B29}"/>
          </ac:picMkLst>
        </pc:picChg>
      </pc:sldChg>
      <pc:sldChg chg="modSp mod">
        <pc:chgData name="Brunet, Robert" userId="d0d781c9-e5cd-4a18-94f6-6f089ebe48d8" providerId="ADAL" clId="{A713AC2A-EF9C-4CE2-AECC-E14BC2D5F8D0}" dt="2022-04-06T08:38:58.393" v="413" actId="14100"/>
        <pc:sldMkLst>
          <pc:docMk/>
          <pc:sldMk cId="2426771986" sldId="556"/>
        </pc:sldMkLst>
        <pc:picChg chg="mod">
          <ac:chgData name="Brunet, Robert" userId="d0d781c9-e5cd-4a18-94f6-6f089ebe48d8" providerId="ADAL" clId="{A713AC2A-EF9C-4CE2-AECC-E14BC2D5F8D0}" dt="2022-04-06T08:38:58.393" v="413" actId="14100"/>
          <ac:picMkLst>
            <pc:docMk/>
            <pc:sldMk cId="2426771986" sldId="556"/>
            <ac:picMk id="6" creationId="{A3F7F92C-F645-47A9-B80A-CFC53DD17FF0}"/>
          </ac:picMkLst>
        </pc:picChg>
      </pc:sldChg>
      <pc:sldChg chg="modSp mod">
        <pc:chgData name="Brunet, Robert" userId="d0d781c9-e5cd-4a18-94f6-6f089ebe48d8" providerId="ADAL" clId="{A713AC2A-EF9C-4CE2-AECC-E14BC2D5F8D0}" dt="2022-04-06T08:39:04.287" v="414" actId="14100"/>
        <pc:sldMkLst>
          <pc:docMk/>
          <pc:sldMk cId="3519980305" sldId="557"/>
        </pc:sldMkLst>
        <pc:picChg chg="mod">
          <ac:chgData name="Brunet, Robert" userId="d0d781c9-e5cd-4a18-94f6-6f089ebe48d8" providerId="ADAL" clId="{A713AC2A-EF9C-4CE2-AECC-E14BC2D5F8D0}" dt="2022-04-06T08:39:04.287" v="414" actId="14100"/>
          <ac:picMkLst>
            <pc:docMk/>
            <pc:sldMk cId="3519980305" sldId="557"/>
            <ac:picMk id="7" creationId="{C5FC0399-ADD8-41E7-93E1-D12A2C3445FD}"/>
          </ac:picMkLst>
        </pc:picChg>
      </pc:sldChg>
      <pc:sldChg chg="modSp mod">
        <pc:chgData name="Brunet, Robert" userId="d0d781c9-e5cd-4a18-94f6-6f089ebe48d8" providerId="ADAL" clId="{A713AC2A-EF9C-4CE2-AECC-E14BC2D5F8D0}" dt="2022-04-06T08:39:36.858" v="415" actId="14100"/>
        <pc:sldMkLst>
          <pc:docMk/>
          <pc:sldMk cId="3809869484" sldId="558"/>
        </pc:sldMkLst>
        <pc:picChg chg="mod">
          <ac:chgData name="Brunet, Robert" userId="d0d781c9-e5cd-4a18-94f6-6f089ebe48d8" providerId="ADAL" clId="{A713AC2A-EF9C-4CE2-AECC-E14BC2D5F8D0}" dt="2022-04-06T08:39:36.858" v="415" actId="14100"/>
          <ac:picMkLst>
            <pc:docMk/>
            <pc:sldMk cId="3809869484" sldId="558"/>
            <ac:picMk id="6" creationId="{192E91D6-D226-41F2-AB90-9F8B830B24EA}"/>
          </ac:picMkLst>
        </pc:picChg>
      </pc:sldChg>
      <pc:sldChg chg="modSp mod">
        <pc:chgData name="Brunet, Robert" userId="d0d781c9-e5cd-4a18-94f6-6f089ebe48d8" providerId="ADAL" clId="{A713AC2A-EF9C-4CE2-AECC-E14BC2D5F8D0}" dt="2022-04-06T08:39:41.555" v="416" actId="14100"/>
        <pc:sldMkLst>
          <pc:docMk/>
          <pc:sldMk cId="828402144" sldId="559"/>
        </pc:sldMkLst>
        <pc:picChg chg="mod">
          <ac:chgData name="Brunet, Robert" userId="d0d781c9-e5cd-4a18-94f6-6f089ebe48d8" providerId="ADAL" clId="{A713AC2A-EF9C-4CE2-AECC-E14BC2D5F8D0}" dt="2022-04-06T08:39:41.555" v="416" actId="14100"/>
          <ac:picMkLst>
            <pc:docMk/>
            <pc:sldMk cId="828402144" sldId="559"/>
            <ac:picMk id="7" creationId="{E5ABAA91-F797-454F-8584-C96A73A0E233}"/>
          </ac:picMkLst>
        </pc:picChg>
      </pc:sldChg>
      <pc:sldChg chg="modSp mod">
        <pc:chgData name="Brunet, Robert" userId="d0d781c9-e5cd-4a18-94f6-6f089ebe48d8" providerId="ADAL" clId="{A713AC2A-EF9C-4CE2-AECC-E14BC2D5F8D0}" dt="2022-04-06T08:39:47.171" v="417" actId="14100"/>
        <pc:sldMkLst>
          <pc:docMk/>
          <pc:sldMk cId="4011683919" sldId="560"/>
        </pc:sldMkLst>
        <pc:picChg chg="mod">
          <ac:chgData name="Brunet, Robert" userId="d0d781c9-e5cd-4a18-94f6-6f089ebe48d8" providerId="ADAL" clId="{A713AC2A-EF9C-4CE2-AECC-E14BC2D5F8D0}" dt="2022-04-06T08:39:47.171" v="417" actId="14100"/>
          <ac:picMkLst>
            <pc:docMk/>
            <pc:sldMk cId="4011683919" sldId="560"/>
            <ac:picMk id="6" creationId="{F910E26B-0E8B-4381-B0F8-8C11B69B47B4}"/>
          </ac:picMkLst>
        </pc:picChg>
      </pc:sldChg>
      <pc:sldChg chg="modSp mod">
        <pc:chgData name="Brunet, Robert" userId="d0d781c9-e5cd-4a18-94f6-6f089ebe48d8" providerId="ADAL" clId="{A713AC2A-EF9C-4CE2-AECC-E14BC2D5F8D0}" dt="2022-04-06T08:39:55.238" v="419" actId="14100"/>
        <pc:sldMkLst>
          <pc:docMk/>
          <pc:sldMk cId="521917822" sldId="561"/>
        </pc:sldMkLst>
        <pc:picChg chg="mod">
          <ac:chgData name="Brunet, Robert" userId="d0d781c9-e5cd-4a18-94f6-6f089ebe48d8" providerId="ADAL" clId="{A713AC2A-EF9C-4CE2-AECC-E14BC2D5F8D0}" dt="2022-04-06T08:39:52.914" v="418" actId="14100"/>
          <ac:picMkLst>
            <pc:docMk/>
            <pc:sldMk cId="521917822" sldId="561"/>
            <ac:picMk id="7" creationId="{711F5E99-B128-4AC5-86F8-27EC4F6D212F}"/>
          </ac:picMkLst>
        </pc:picChg>
        <pc:picChg chg="mod">
          <ac:chgData name="Brunet, Robert" userId="d0d781c9-e5cd-4a18-94f6-6f089ebe48d8" providerId="ADAL" clId="{A713AC2A-EF9C-4CE2-AECC-E14BC2D5F8D0}" dt="2022-04-06T08:39:55.238" v="419" actId="14100"/>
          <ac:picMkLst>
            <pc:docMk/>
            <pc:sldMk cId="521917822" sldId="561"/>
            <ac:picMk id="8" creationId="{9F29E090-AE15-424B-A0B9-EFD3C6767194}"/>
          </ac:picMkLst>
        </pc:picChg>
      </pc:sldChg>
      <pc:sldChg chg="modSp mod">
        <pc:chgData name="Brunet, Robert" userId="d0d781c9-e5cd-4a18-94f6-6f089ebe48d8" providerId="ADAL" clId="{A713AC2A-EF9C-4CE2-AECC-E14BC2D5F8D0}" dt="2022-04-06T08:40:15.444" v="452" actId="1035"/>
        <pc:sldMkLst>
          <pc:docMk/>
          <pc:sldMk cId="477471085" sldId="564"/>
        </pc:sldMkLst>
        <pc:picChg chg="mod">
          <ac:chgData name="Brunet, Robert" userId="d0d781c9-e5cd-4a18-94f6-6f089ebe48d8" providerId="ADAL" clId="{A713AC2A-EF9C-4CE2-AECC-E14BC2D5F8D0}" dt="2022-04-06T08:40:07.631" v="420" actId="14100"/>
          <ac:picMkLst>
            <pc:docMk/>
            <pc:sldMk cId="477471085" sldId="564"/>
            <ac:picMk id="4" creationId="{77DE2716-988B-44C2-9E1D-B444509F461B}"/>
          </ac:picMkLst>
        </pc:picChg>
        <pc:picChg chg="mod">
          <ac:chgData name="Brunet, Robert" userId="d0d781c9-e5cd-4a18-94f6-6f089ebe48d8" providerId="ADAL" clId="{A713AC2A-EF9C-4CE2-AECC-E14BC2D5F8D0}" dt="2022-04-06T08:40:15.444" v="452" actId="1035"/>
          <ac:picMkLst>
            <pc:docMk/>
            <pc:sldMk cId="477471085" sldId="564"/>
            <ac:picMk id="6" creationId="{9A232D97-1A62-47B5-9CF2-CB5444CC1A36}"/>
          </ac:picMkLst>
        </pc:picChg>
      </pc:sldChg>
      <pc:sldChg chg="modSp mod">
        <pc:chgData name="Brunet, Robert" userId="d0d781c9-e5cd-4a18-94f6-6f089ebe48d8" providerId="ADAL" clId="{A713AC2A-EF9C-4CE2-AECC-E14BC2D5F8D0}" dt="2022-04-06T08:40:28.513" v="478" actId="1035"/>
        <pc:sldMkLst>
          <pc:docMk/>
          <pc:sldMk cId="3830402292" sldId="565"/>
        </pc:sldMkLst>
        <pc:picChg chg="mod">
          <ac:chgData name="Brunet, Robert" userId="d0d781c9-e5cd-4a18-94f6-6f089ebe48d8" providerId="ADAL" clId="{A713AC2A-EF9C-4CE2-AECC-E14BC2D5F8D0}" dt="2022-04-06T08:40:22.351" v="453" actId="14100"/>
          <ac:picMkLst>
            <pc:docMk/>
            <pc:sldMk cId="3830402292" sldId="565"/>
            <ac:picMk id="4" creationId="{77DE2716-988B-44C2-9E1D-B444509F461B}"/>
          </ac:picMkLst>
        </pc:picChg>
        <pc:picChg chg="mod">
          <ac:chgData name="Brunet, Robert" userId="d0d781c9-e5cd-4a18-94f6-6f089ebe48d8" providerId="ADAL" clId="{A713AC2A-EF9C-4CE2-AECC-E14BC2D5F8D0}" dt="2022-04-06T08:40:28.513" v="478" actId="1035"/>
          <ac:picMkLst>
            <pc:docMk/>
            <pc:sldMk cId="3830402292" sldId="565"/>
            <ac:picMk id="6" creationId="{9A232D97-1A62-47B5-9CF2-CB5444CC1A36}"/>
          </ac:picMkLst>
        </pc:picChg>
      </pc:sldChg>
      <pc:sldChg chg="modSp mod">
        <pc:chgData name="Brunet, Robert" userId="d0d781c9-e5cd-4a18-94f6-6f089ebe48d8" providerId="ADAL" clId="{A713AC2A-EF9C-4CE2-AECC-E14BC2D5F8D0}" dt="2022-04-06T08:40:35.466" v="479" actId="14100"/>
        <pc:sldMkLst>
          <pc:docMk/>
          <pc:sldMk cId="4051620869" sldId="566"/>
        </pc:sldMkLst>
        <pc:picChg chg="mod">
          <ac:chgData name="Brunet, Robert" userId="d0d781c9-e5cd-4a18-94f6-6f089ebe48d8" providerId="ADAL" clId="{A713AC2A-EF9C-4CE2-AECC-E14BC2D5F8D0}" dt="2022-04-06T08:40:35.466" v="479" actId="14100"/>
          <ac:picMkLst>
            <pc:docMk/>
            <pc:sldMk cId="4051620869" sldId="566"/>
            <ac:picMk id="7" creationId="{09A3A9E3-4233-47E8-BA4E-63F4954F2EBD}"/>
          </ac:picMkLst>
        </pc:picChg>
      </pc:sldChg>
      <pc:sldChg chg="modSp mod">
        <pc:chgData name="Brunet, Robert" userId="d0d781c9-e5cd-4a18-94f6-6f089ebe48d8" providerId="ADAL" clId="{A713AC2A-EF9C-4CE2-AECC-E14BC2D5F8D0}" dt="2022-04-06T08:40:40.610" v="480" actId="14100"/>
        <pc:sldMkLst>
          <pc:docMk/>
          <pc:sldMk cId="3907460349" sldId="567"/>
        </pc:sldMkLst>
        <pc:picChg chg="mod">
          <ac:chgData name="Brunet, Robert" userId="d0d781c9-e5cd-4a18-94f6-6f089ebe48d8" providerId="ADAL" clId="{A713AC2A-EF9C-4CE2-AECC-E14BC2D5F8D0}" dt="2022-04-06T08:40:40.610" v="480" actId="14100"/>
          <ac:picMkLst>
            <pc:docMk/>
            <pc:sldMk cId="3907460349" sldId="567"/>
            <ac:picMk id="6" creationId="{A91D9B48-6A88-45ED-8911-F5D7136E7293}"/>
          </ac:picMkLst>
        </pc:picChg>
      </pc:sldChg>
      <pc:sldChg chg="modSp mod">
        <pc:chgData name="Brunet, Robert" userId="d0d781c9-e5cd-4a18-94f6-6f089ebe48d8" providerId="ADAL" clId="{A713AC2A-EF9C-4CE2-AECC-E14BC2D5F8D0}" dt="2022-04-06T08:40:45.207" v="481" actId="14100"/>
        <pc:sldMkLst>
          <pc:docMk/>
          <pc:sldMk cId="3506505040" sldId="568"/>
        </pc:sldMkLst>
        <pc:picChg chg="mod">
          <ac:chgData name="Brunet, Robert" userId="d0d781c9-e5cd-4a18-94f6-6f089ebe48d8" providerId="ADAL" clId="{A713AC2A-EF9C-4CE2-AECC-E14BC2D5F8D0}" dt="2022-04-06T08:40:45.207" v="481" actId="14100"/>
          <ac:picMkLst>
            <pc:docMk/>
            <pc:sldMk cId="3506505040" sldId="568"/>
            <ac:picMk id="7" creationId="{DE62854F-B3F6-4E90-806E-77C5FDF73E80}"/>
          </ac:picMkLst>
        </pc:picChg>
      </pc:sldChg>
      <pc:sldChg chg="modSp mod">
        <pc:chgData name="Brunet, Robert" userId="d0d781c9-e5cd-4a18-94f6-6f089ebe48d8" providerId="ADAL" clId="{A713AC2A-EF9C-4CE2-AECC-E14BC2D5F8D0}" dt="2022-04-06T08:41:10.269" v="482" actId="14100"/>
        <pc:sldMkLst>
          <pc:docMk/>
          <pc:sldMk cId="377319126" sldId="569"/>
        </pc:sldMkLst>
        <pc:picChg chg="mod">
          <ac:chgData name="Brunet, Robert" userId="d0d781c9-e5cd-4a18-94f6-6f089ebe48d8" providerId="ADAL" clId="{A713AC2A-EF9C-4CE2-AECC-E14BC2D5F8D0}" dt="2022-04-06T08:41:10.269" v="482" actId="14100"/>
          <ac:picMkLst>
            <pc:docMk/>
            <pc:sldMk cId="377319126" sldId="569"/>
            <ac:picMk id="6" creationId="{CB1E3A9F-E840-4C21-A398-59B7CE6CC6AA}"/>
          </ac:picMkLst>
        </pc:picChg>
      </pc:sldChg>
      <pc:sldChg chg="modSp mod">
        <pc:chgData name="Brunet, Robert" userId="d0d781c9-e5cd-4a18-94f6-6f089ebe48d8" providerId="ADAL" clId="{A713AC2A-EF9C-4CE2-AECC-E14BC2D5F8D0}" dt="2022-04-06T08:41:14.388" v="483" actId="14100"/>
        <pc:sldMkLst>
          <pc:docMk/>
          <pc:sldMk cId="2149984889" sldId="570"/>
        </pc:sldMkLst>
        <pc:picChg chg="mod">
          <ac:chgData name="Brunet, Robert" userId="d0d781c9-e5cd-4a18-94f6-6f089ebe48d8" providerId="ADAL" clId="{A713AC2A-EF9C-4CE2-AECC-E14BC2D5F8D0}" dt="2022-04-06T08:41:14.388" v="483" actId="14100"/>
          <ac:picMkLst>
            <pc:docMk/>
            <pc:sldMk cId="2149984889" sldId="570"/>
            <ac:picMk id="7" creationId="{B22B1E64-D558-467D-BF2D-BEED36B29C88}"/>
          </ac:picMkLst>
        </pc:picChg>
      </pc:sldChg>
      <pc:sldChg chg="modSp mod">
        <pc:chgData name="Brunet, Robert" userId="d0d781c9-e5cd-4a18-94f6-6f089ebe48d8" providerId="ADAL" clId="{A713AC2A-EF9C-4CE2-AECC-E14BC2D5F8D0}" dt="2022-04-06T08:41:19.546" v="484" actId="14100"/>
        <pc:sldMkLst>
          <pc:docMk/>
          <pc:sldMk cId="760934054" sldId="571"/>
        </pc:sldMkLst>
        <pc:picChg chg="mod">
          <ac:chgData name="Brunet, Robert" userId="d0d781c9-e5cd-4a18-94f6-6f089ebe48d8" providerId="ADAL" clId="{A713AC2A-EF9C-4CE2-AECC-E14BC2D5F8D0}" dt="2022-04-06T08:41:19.546" v="484" actId="14100"/>
          <ac:picMkLst>
            <pc:docMk/>
            <pc:sldMk cId="760934054" sldId="571"/>
            <ac:picMk id="6" creationId="{29ADF0FB-FF69-4E83-806F-C1CCC9E9100B}"/>
          </ac:picMkLst>
        </pc:picChg>
      </pc:sldChg>
      <pc:sldChg chg="modSp mod">
        <pc:chgData name="Brunet, Robert" userId="d0d781c9-e5cd-4a18-94f6-6f089ebe48d8" providerId="ADAL" clId="{A713AC2A-EF9C-4CE2-AECC-E14BC2D5F8D0}" dt="2022-04-06T08:41:29.654" v="487" actId="14100"/>
        <pc:sldMkLst>
          <pc:docMk/>
          <pc:sldMk cId="241720626" sldId="572"/>
        </pc:sldMkLst>
        <pc:picChg chg="mod">
          <ac:chgData name="Brunet, Robert" userId="d0d781c9-e5cd-4a18-94f6-6f089ebe48d8" providerId="ADAL" clId="{A713AC2A-EF9C-4CE2-AECC-E14BC2D5F8D0}" dt="2022-04-06T08:41:23.231" v="485" actId="14100"/>
          <ac:picMkLst>
            <pc:docMk/>
            <pc:sldMk cId="241720626" sldId="572"/>
            <ac:picMk id="7" creationId="{5CC0E77E-88CF-4187-948C-BD8B3EC9265F}"/>
          </ac:picMkLst>
        </pc:picChg>
        <pc:picChg chg="mod">
          <ac:chgData name="Brunet, Robert" userId="d0d781c9-e5cd-4a18-94f6-6f089ebe48d8" providerId="ADAL" clId="{A713AC2A-EF9C-4CE2-AECC-E14BC2D5F8D0}" dt="2022-04-06T08:41:29.654" v="487" actId="14100"/>
          <ac:picMkLst>
            <pc:docMk/>
            <pc:sldMk cId="241720626" sldId="572"/>
            <ac:picMk id="8" creationId="{FB1F7007-F405-4113-8BD5-C21DC4069793}"/>
          </ac:picMkLst>
        </pc:picChg>
      </pc:sldChg>
      <pc:sldChg chg="modSp mod">
        <pc:chgData name="Brunet, Robert" userId="d0d781c9-e5cd-4a18-94f6-6f089ebe48d8" providerId="ADAL" clId="{A713AC2A-EF9C-4CE2-AECC-E14BC2D5F8D0}" dt="2022-04-06T08:41:52.776" v="490" actId="14100"/>
        <pc:sldMkLst>
          <pc:docMk/>
          <pc:sldMk cId="1778225909" sldId="573"/>
        </pc:sldMkLst>
        <pc:picChg chg="mod">
          <ac:chgData name="Brunet, Robert" userId="d0d781c9-e5cd-4a18-94f6-6f089ebe48d8" providerId="ADAL" clId="{A713AC2A-EF9C-4CE2-AECC-E14BC2D5F8D0}" dt="2022-04-06T08:41:47.295" v="488" actId="14100"/>
          <ac:picMkLst>
            <pc:docMk/>
            <pc:sldMk cId="1778225909" sldId="573"/>
            <ac:picMk id="6" creationId="{459B6047-DDD2-4219-93E7-AA6F2CF9D86D}"/>
          </ac:picMkLst>
        </pc:picChg>
        <pc:picChg chg="mod">
          <ac:chgData name="Brunet, Robert" userId="d0d781c9-e5cd-4a18-94f6-6f089ebe48d8" providerId="ADAL" clId="{A713AC2A-EF9C-4CE2-AECC-E14BC2D5F8D0}" dt="2022-04-06T08:41:52.776" v="490" actId="14100"/>
          <ac:picMkLst>
            <pc:docMk/>
            <pc:sldMk cId="1778225909" sldId="573"/>
            <ac:picMk id="9" creationId="{4A180B54-808D-49E1-84B7-0676BCEC296C}"/>
          </ac:picMkLst>
        </pc:picChg>
      </pc:sldChg>
      <pc:sldChg chg="modSp mod">
        <pc:chgData name="Brunet, Robert" userId="d0d781c9-e5cd-4a18-94f6-6f089ebe48d8" providerId="ADAL" clId="{A713AC2A-EF9C-4CE2-AECC-E14BC2D5F8D0}" dt="2022-04-06T08:42:11.746" v="536" actId="1035"/>
        <pc:sldMkLst>
          <pc:docMk/>
          <pc:sldMk cId="264321572" sldId="575"/>
        </pc:sldMkLst>
        <pc:picChg chg="mod">
          <ac:chgData name="Brunet, Robert" userId="d0d781c9-e5cd-4a18-94f6-6f089ebe48d8" providerId="ADAL" clId="{A713AC2A-EF9C-4CE2-AECC-E14BC2D5F8D0}" dt="2022-04-06T08:41:57.755" v="491" actId="14100"/>
          <ac:picMkLst>
            <pc:docMk/>
            <pc:sldMk cId="264321572" sldId="575"/>
            <ac:picMk id="7" creationId="{61061F7F-A19B-4682-8A2E-1E9D0B3775E1}"/>
          </ac:picMkLst>
        </pc:picChg>
        <pc:picChg chg="mod">
          <ac:chgData name="Brunet, Robert" userId="d0d781c9-e5cd-4a18-94f6-6f089ebe48d8" providerId="ADAL" clId="{A713AC2A-EF9C-4CE2-AECC-E14BC2D5F8D0}" dt="2022-04-06T08:42:06.368" v="507" actId="1035"/>
          <ac:picMkLst>
            <pc:docMk/>
            <pc:sldMk cId="264321572" sldId="575"/>
            <ac:picMk id="8" creationId="{787C65A8-1D5E-44EF-BC7A-AEAC4792E94F}"/>
          </ac:picMkLst>
        </pc:picChg>
        <pc:picChg chg="mod">
          <ac:chgData name="Brunet, Robert" userId="d0d781c9-e5cd-4a18-94f6-6f089ebe48d8" providerId="ADAL" clId="{A713AC2A-EF9C-4CE2-AECC-E14BC2D5F8D0}" dt="2022-04-06T08:42:11.746" v="536" actId="1035"/>
          <ac:picMkLst>
            <pc:docMk/>
            <pc:sldMk cId="264321572" sldId="575"/>
            <ac:picMk id="10" creationId="{8B5E646D-9084-47F8-BB72-DB5D5BC28459}"/>
          </ac:picMkLst>
        </pc:picChg>
      </pc:sldChg>
      <pc:sldChg chg="modSp mod">
        <pc:chgData name="Brunet, Robert" userId="d0d781c9-e5cd-4a18-94f6-6f089ebe48d8" providerId="ADAL" clId="{A713AC2A-EF9C-4CE2-AECC-E14BC2D5F8D0}" dt="2022-04-06T08:42:29.232" v="565" actId="1035"/>
        <pc:sldMkLst>
          <pc:docMk/>
          <pc:sldMk cId="2207012202" sldId="576"/>
        </pc:sldMkLst>
        <pc:picChg chg="mod">
          <ac:chgData name="Brunet, Robert" userId="d0d781c9-e5cd-4a18-94f6-6f089ebe48d8" providerId="ADAL" clId="{A713AC2A-EF9C-4CE2-AECC-E14BC2D5F8D0}" dt="2022-04-06T08:42:18.439" v="537" actId="14100"/>
          <ac:picMkLst>
            <pc:docMk/>
            <pc:sldMk cId="2207012202" sldId="576"/>
            <ac:picMk id="7" creationId="{61061F7F-A19B-4682-8A2E-1E9D0B3775E1}"/>
          </ac:picMkLst>
        </pc:picChg>
        <pc:picChg chg="mod">
          <ac:chgData name="Brunet, Robert" userId="d0d781c9-e5cd-4a18-94f6-6f089ebe48d8" providerId="ADAL" clId="{A713AC2A-EF9C-4CE2-AECC-E14BC2D5F8D0}" dt="2022-04-06T08:42:23.110" v="548" actId="1035"/>
          <ac:picMkLst>
            <pc:docMk/>
            <pc:sldMk cId="2207012202" sldId="576"/>
            <ac:picMk id="8" creationId="{787C65A8-1D5E-44EF-BC7A-AEAC4792E94F}"/>
          </ac:picMkLst>
        </pc:picChg>
        <pc:picChg chg="mod">
          <ac:chgData name="Brunet, Robert" userId="d0d781c9-e5cd-4a18-94f6-6f089ebe48d8" providerId="ADAL" clId="{A713AC2A-EF9C-4CE2-AECC-E14BC2D5F8D0}" dt="2022-04-06T08:42:29.232" v="565" actId="1035"/>
          <ac:picMkLst>
            <pc:docMk/>
            <pc:sldMk cId="2207012202" sldId="576"/>
            <ac:picMk id="10" creationId="{8B5E646D-9084-47F8-BB72-DB5D5BC28459}"/>
          </ac:picMkLst>
        </pc:picChg>
      </pc:sldChg>
      <pc:sldChg chg="addSp delSp modSp mod">
        <pc:chgData name="Brunet, Robert" userId="d0d781c9-e5cd-4a18-94f6-6f089ebe48d8" providerId="ADAL" clId="{A713AC2A-EF9C-4CE2-AECC-E14BC2D5F8D0}" dt="2022-04-06T08:42:38.354" v="566" actId="14100"/>
        <pc:sldMkLst>
          <pc:docMk/>
          <pc:sldMk cId="2160347708" sldId="577"/>
        </pc:sldMkLst>
        <pc:spChg chg="mod">
          <ac:chgData name="Brunet, Robert" userId="d0d781c9-e5cd-4a18-94f6-6f089ebe48d8" providerId="ADAL" clId="{A713AC2A-EF9C-4CE2-AECC-E14BC2D5F8D0}" dt="2022-04-06T07:47:33.334" v="33" actId="20577"/>
          <ac:spMkLst>
            <pc:docMk/>
            <pc:sldMk cId="2160347708" sldId="577"/>
            <ac:spMk id="5" creationId="{3909390B-8576-4CEA-8339-56BF3359EDA1}"/>
          </ac:spMkLst>
        </pc:spChg>
        <pc:spChg chg="mod">
          <ac:chgData name="Brunet, Robert" userId="d0d781c9-e5cd-4a18-94f6-6f089ebe48d8" providerId="ADAL" clId="{A713AC2A-EF9C-4CE2-AECC-E14BC2D5F8D0}" dt="2022-04-06T07:48:11.586" v="40" actId="20577"/>
          <ac:spMkLst>
            <pc:docMk/>
            <pc:sldMk cId="2160347708" sldId="577"/>
            <ac:spMk id="11" creationId="{0677DB32-C49C-4737-A227-708974771C83}"/>
          </ac:spMkLst>
        </pc:spChg>
        <pc:picChg chg="del">
          <ac:chgData name="Brunet, Robert" userId="d0d781c9-e5cd-4a18-94f6-6f089ebe48d8" providerId="ADAL" clId="{A713AC2A-EF9C-4CE2-AECC-E14BC2D5F8D0}" dt="2022-04-06T07:42:08.365" v="10" actId="478"/>
          <ac:picMkLst>
            <pc:docMk/>
            <pc:sldMk cId="2160347708" sldId="577"/>
            <ac:picMk id="7" creationId="{61061F7F-A19B-4682-8A2E-1E9D0B3775E1}"/>
          </ac:picMkLst>
        </pc:picChg>
        <pc:picChg chg="del">
          <ac:chgData name="Brunet, Robert" userId="d0d781c9-e5cd-4a18-94f6-6f089ebe48d8" providerId="ADAL" clId="{A713AC2A-EF9C-4CE2-AECC-E14BC2D5F8D0}" dt="2022-04-06T07:42:07.282" v="8" actId="478"/>
          <ac:picMkLst>
            <pc:docMk/>
            <pc:sldMk cId="2160347708" sldId="577"/>
            <ac:picMk id="8" creationId="{787C65A8-1D5E-44EF-BC7A-AEAC4792E94F}"/>
          </ac:picMkLst>
        </pc:picChg>
        <pc:picChg chg="add mod">
          <ac:chgData name="Brunet, Robert" userId="d0d781c9-e5cd-4a18-94f6-6f089ebe48d8" providerId="ADAL" clId="{A713AC2A-EF9C-4CE2-AECC-E14BC2D5F8D0}" dt="2022-04-06T08:42:38.354" v="566" actId="14100"/>
          <ac:picMkLst>
            <pc:docMk/>
            <pc:sldMk cId="2160347708" sldId="577"/>
            <ac:picMk id="9" creationId="{E6D928E5-D499-434E-A4D1-603242EDFDCF}"/>
          </ac:picMkLst>
        </pc:picChg>
        <pc:picChg chg="del">
          <ac:chgData name="Brunet, Robert" userId="d0d781c9-e5cd-4a18-94f6-6f089ebe48d8" providerId="ADAL" clId="{A713AC2A-EF9C-4CE2-AECC-E14BC2D5F8D0}" dt="2022-04-06T07:42:07.778" v="9" actId="478"/>
          <ac:picMkLst>
            <pc:docMk/>
            <pc:sldMk cId="2160347708" sldId="577"/>
            <ac:picMk id="10" creationId="{8B5E646D-9084-47F8-BB72-DB5D5BC28459}"/>
          </ac:picMkLst>
        </pc:picChg>
      </pc:sldChg>
      <pc:sldChg chg="modSp mod">
        <pc:chgData name="Brunet, Robert" userId="d0d781c9-e5cd-4a18-94f6-6f089ebe48d8" providerId="ADAL" clId="{A713AC2A-EF9C-4CE2-AECC-E14BC2D5F8D0}" dt="2022-04-06T09:55:17.114" v="1014" actId="20577"/>
        <pc:sldMkLst>
          <pc:docMk/>
          <pc:sldMk cId="2790578274" sldId="578"/>
        </pc:sldMkLst>
        <pc:spChg chg="mod">
          <ac:chgData name="Brunet, Robert" userId="d0d781c9-e5cd-4a18-94f6-6f089ebe48d8" providerId="ADAL" clId="{A713AC2A-EF9C-4CE2-AECC-E14BC2D5F8D0}" dt="2022-04-06T09:55:17.114" v="1014" actId="20577"/>
          <ac:spMkLst>
            <pc:docMk/>
            <pc:sldMk cId="2790578274" sldId="578"/>
            <ac:spMk id="4" creationId="{B27EC0BD-DDA5-4457-B39F-0EF30B32645C}"/>
          </ac:spMkLst>
        </pc:spChg>
      </pc:sldChg>
      <pc:sldChg chg="addSp delSp modSp add mod">
        <pc:chgData name="Brunet, Robert" userId="d0d781c9-e5cd-4a18-94f6-6f089ebe48d8" providerId="ADAL" clId="{A713AC2A-EF9C-4CE2-AECC-E14BC2D5F8D0}" dt="2022-04-06T08:42:48.931" v="568" actId="14100"/>
        <pc:sldMkLst>
          <pc:docMk/>
          <pc:sldMk cId="978391877" sldId="579"/>
        </pc:sldMkLst>
        <pc:spChg chg="mod">
          <ac:chgData name="Brunet, Robert" userId="d0d781c9-e5cd-4a18-94f6-6f089ebe48d8" providerId="ADAL" clId="{A713AC2A-EF9C-4CE2-AECC-E14BC2D5F8D0}" dt="2022-04-06T07:48:57.961" v="49" actId="20577"/>
          <ac:spMkLst>
            <pc:docMk/>
            <pc:sldMk cId="978391877" sldId="579"/>
            <ac:spMk id="11" creationId="{0677DB32-C49C-4737-A227-708974771C83}"/>
          </ac:spMkLst>
        </pc:spChg>
        <pc:picChg chg="add mod">
          <ac:chgData name="Brunet, Robert" userId="d0d781c9-e5cd-4a18-94f6-6f089ebe48d8" providerId="ADAL" clId="{A713AC2A-EF9C-4CE2-AECC-E14BC2D5F8D0}" dt="2022-04-06T08:42:48.931" v="568" actId="14100"/>
          <ac:picMkLst>
            <pc:docMk/>
            <pc:sldMk cId="978391877" sldId="579"/>
            <ac:picMk id="6" creationId="{A594F1AB-3FFF-45E7-802C-CB38079D2F05}"/>
          </ac:picMkLst>
        </pc:picChg>
        <pc:picChg chg="del">
          <ac:chgData name="Brunet, Robert" userId="d0d781c9-e5cd-4a18-94f6-6f089ebe48d8" providerId="ADAL" clId="{A713AC2A-EF9C-4CE2-AECC-E14BC2D5F8D0}" dt="2022-04-06T07:48:59.537" v="50" actId="478"/>
          <ac:picMkLst>
            <pc:docMk/>
            <pc:sldMk cId="978391877" sldId="579"/>
            <ac:picMk id="9" creationId="{E6D928E5-D499-434E-A4D1-603242EDFDCF}"/>
          </ac:picMkLst>
        </pc:picChg>
      </pc:sldChg>
      <pc:sldChg chg="addSp delSp modSp add mod">
        <pc:chgData name="Brunet, Robert" userId="d0d781c9-e5cd-4a18-94f6-6f089ebe48d8" providerId="ADAL" clId="{A713AC2A-EF9C-4CE2-AECC-E14BC2D5F8D0}" dt="2022-04-06T08:42:43.594" v="567" actId="14100"/>
        <pc:sldMkLst>
          <pc:docMk/>
          <pc:sldMk cId="3954984606" sldId="580"/>
        </pc:sldMkLst>
        <pc:spChg chg="mod">
          <ac:chgData name="Brunet, Robert" userId="d0d781c9-e5cd-4a18-94f6-6f089ebe48d8" providerId="ADAL" clId="{A713AC2A-EF9C-4CE2-AECC-E14BC2D5F8D0}" dt="2022-04-06T07:49:31.449" v="59"/>
          <ac:spMkLst>
            <pc:docMk/>
            <pc:sldMk cId="3954984606" sldId="580"/>
            <ac:spMk id="11" creationId="{0677DB32-C49C-4737-A227-708974771C83}"/>
          </ac:spMkLst>
        </pc:spChg>
        <pc:picChg chg="add mod">
          <ac:chgData name="Brunet, Robert" userId="d0d781c9-e5cd-4a18-94f6-6f089ebe48d8" providerId="ADAL" clId="{A713AC2A-EF9C-4CE2-AECC-E14BC2D5F8D0}" dt="2022-04-06T08:42:43.594" v="567" actId="14100"/>
          <ac:picMkLst>
            <pc:docMk/>
            <pc:sldMk cId="3954984606" sldId="580"/>
            <ac:picMk id="6" creationId="{E2A1074D-A968-4FD4-BB01-773A0866BD5E}"/>
          </ac:picMkLst>
        </pc:picChg>
        <pc:picChg chg="del">
          <ac:chgData name="Brunet, Robert" userId="d0d781c9-e5cd-4a18-94f6-6f089ebe48d8" providerId="ADAL" clId="{A713AC2A-EF9C-4CE2-AECC-E14BC2D5F8D0}" dt="2022-04-06T07:49:14.133" v="55" actId="478"/>
          <ac:picMkLst>
            <pc:docMk/>
            <pc:sldMk cId="3954984606" sldId="580"/>
            <ac:picMk id="9" creationId="{E6D928E5-D499-434E-A4D1-603242EDFDCF}"/>
          </ac:picMkLst>
        </pc:picChg>
      </pc:sldChg>
      <pc:sldChg chg="addSp delSp modSp add mod">
        <pc:chgData name="Brunet, Robert" userId="d0d781c9-e5cd-4a18-94f6-6f089ebe48d8" providerId="ADAL" clId="{A713AC2A-EF9C-4CE2-AECC-E14BC2D5F8D0}" dt="2022-04-06T08:42:53.414" v="569" actId="14100"/>
        <pc:sldMkLst>
          <pc:docMk/>
          <pc:sldMk cId="267154872" sldId="581"/>
        </pc:sldMkLst>
        <pc:spChg chg="mod">
          <ac:chgData name="Brunet, Robert" userId="d0d781c9-e5cd-4a18-94f6-6f089ebe48d8" providerId="ADAL" clId="{A713AC2A-EF9C-4CE2-AECC-E14BC2D5F8D0}" dt="2022-04-06T07:52:59.430" v="70" actId="20577"/>
          <ac:spMkLst>
            <pc:docMk/>
            <pc:sldMk cId="267154872" sldId="581"/>
            <ac:spMk id="5" creationId="{3909390B-8576-4CEA-8339-56BF3359EDA1}"/>
          </ac:spMkLst>
        </pc:spChg>
        <pc:spChg chg="mod">
          <ac:chgData name="Brunet, Robert" userId="d0d781c9-e5cd-4a18-94f6-6f089ebe48d8" providerId="ADAL" clId="{A713AC2A-EF9C-4CE2-AECC-E14BC2D5F8D0}" dt="2022-04-06T07:53:25.585" v="74"/>
          <ac:spMkLst>
            <pc:docMk/>
            <pc:sldMk cId="267154872" sldId="581"/>
            <ac:spMk id="11" creationId="{0677DB32-C49C-4737-A227-708974771C83}"/>
          </ac:spMkLst>
        </pc:spChg>
        <pc:picChg chg="del">
          <ac:chgData name="Brunet, Robert" userId="d0d781c9-e5cd-4a18-94f6-6f089ebe48d8" providerId="ADAL" clId="{A713AC2A-EF9C-4CE2-AECC-E14BC2D5F8D0}" dt="2022-04-06T07:53:10.449" v="72" actId="478"/>
          <ac:picMkLst>
            <pc:docMk/>
            <pc:sldMk cId="267154872" sldId="581"/>
            <ac:picMk id="6" creationId="{A594F1AB-3FFF-45E7-802C-CB38079D2F05}"/>
          </ac:picMkLst>
        </pc:picChg>
        <pc:picChg chg="add mod">
          <ac:chgData name="Brunet, Robert" userId="d0d781c9-e5cd-4a18-94f6-6f089ebe48d8" providerId="ADAL" clId="{A713AC2A-EF9C-4CE2-AECC-E14BC2D5F8D0}" dt="2022-04-06T08:42:53.414" v="569" actId="14100"/>
          <ac:picMkLst>
            <pc:docMk/>
            <pc:sldMk cId="267154872" sldId="581"/>
            <ac:picMk id="7" creationId="{8C618E7B-6449-4750-AE03-1E7C3718FB88}"/>
          </ac:picMkLst>
        </pc:picChg>
      </pc:sldChg>
      <pc:sldChg chg="addSp delSp modSp add mod">
        <pc:chgData name="Brunet, Robert" userId="d0d781c9-e5cd-4a18-94f6-6f089ebe48d8" providerId="ADAL" clId="{A713AC2A-EF9C-4CE2-AECC-E14BC2D5F8D0}" dt="2022-04-06T08:42:58.047" v="570" actId="14100"/>
        <pc:sldMkLst>
          <pc:docMk/>
          <pc:sldMk cId="1794294781" sldId="582"/>
        </pc:sldMkLst>
        <pc:spChg chg="mod">
          <ac:chgData name="Brunet, Robert" userId="d0d781c9-e5cd-4a18-94f6-6f089ebe48d8" providerId="ADAL" clId="{A713AC2A-EF9C-4CE2-AECC-E14BC2D5F8D0}" dt="2022-04-06T07:57:01.831" v="87" actId="20577"/>
          <ac:spMkLst>
            <pc:docMk/>
            <pc:sldMk cId="1794294781" sldId="582"/>
            <ac:spMk id="5" creationId="{3909390B-8576-4CEA-8339-56BF3359EDA1}"/>
          </ac:spMkLst>
        </pc:spChg>
        <pc:spChg chg="mod">
          <ac:chgData name="Brunet, Robert" userId="d0d781c9-e5cd-4a18-94f6-6f089ebe48d8" providerId="ADAL" clId="{A713AC2A-EF9C-4CE2-AECC-E14BC2D5F8D0}" dt="2022-04-06T07:57:27.009" v="90"/>
          <ac:spMkLst>
            <pc:docMk/>
            <pc:sldMk cId="1794294781" sldId="582"/>
            <ac:spMk id="11" creationId="{0677DB32-C49C-4737-A227-708974771C83}"/>
          </ac:spMkLst>
        </pc:spChg>
        <pc:picChg chg="add del mod">
          <ac:chgData name="Brunet, Robert" userId="d0d781c9-e5cd-4a18-94f6-6f089ebe48d8" providerId="ADAL" clId="{A713AC2A-EF9C-4CE2-AECC-E14BC2D5F8D0}" dt="2022-04-06T07:57:35.129" v="93"/>
          <ac:picMkLst>
            <pc:docMk/>
            <pc:sldMk cId="1794294781" sldId="582"/>
            <ac:picMk id="6" creationId="{C94CB9A1-D952-49EB-BFBB-1E1C811EA4B9}"/>
          </ac:picMkLst>
        </pc:picChg>
        <pc:picChg chg="del">
          <ac:chgData name="Brunet, Robert" userId="d0d781c9-e5cd-4a18-94f6-6f089ebe48d8" providerId="ADAL" clId="{A713AC2A-EF9C-4CE2-AECC-E14BC2D5F8D0}" dt="2022-04-06T07:57:28.243" v="91" actId="478"/>
          <ac:picMkLst>
            <pc:docMk/>
            <pc:sldMk cId="1794294781" sldId="582"/>
            <ac:picMk id="7" creationId="{8C618E7B-6449-4750-AE03-1E7C3718FB88}"/>
          </ac:picMkLst>
        </pc:picChg>
        <pc:picChg chg="add mod">
          <ac:chgData name="Brunet, Robert" userId="d0d781c9-e5cd-4a18-94f6-6f089ebe48d8" providerId="ADAL" clId="{A713AC2A-EF9C-4CE2-AECC-E14BC2D5F8D0}" dt="2022-04-06T08:42:58.047" v="570" actId="14100"/>
          <ac:picMkLst>
            <pc:docMk/>
            <pc:sldMk cId="1794294781" sldId="582"/>
            <ac:picMk id="8" creationId="{32986112-5BEE-472A-8153-E8E0FDE113F8}"/>
          </ac:picMkLst>
        </pc:picChg>
      </pc:sldChg>
      <pc:sldChg chg="addSp delSp modSp add mod">
        <pc:chgData name="Brunet, Robert" userId="d0d781c9-e5cd-4a18-94f6-6f089ebe48d8" providerId="ADAL" clId="{A713AC2A-EF9C-4CE2-AECC-E14BC2D5F8D0}" dt="2022-04-06T08:43:02.247" v="571" actId="14100"/>
        <pc:sldMkLst>
          <pc:docMk/>
          <pc:sldMk cId="3501221310" sldId="583"/>
        </pc:sldMkLst>
        <pc:spChg chg="mod">
          <ac:chgData name="Brunet, Robert" userId="d0d781c9-e5cd-4a18-94f6-6f089ebe48d8" providerId="ADAL" clId="{A713AC2A-EF9C-4CE2-AECC-E14BC2D5F8D0}" dt="2022-04-06T07:58:27.503" v="116" actId="20577"/>
          <ac:spMkLst>
            <pc:docMk/>
            <pc:sldMk cId="3501221310" sldId="583"/>
            <ac:spMk id="5" creationId="{3909390B-8576-4CEA-8339-56BF3359EDA1}"/>
          </ac:spMkLst>
        </pc:spChg>
        <pc:spChg chg="mod">
          <ac:chgData name="Brunet, Robert" userId="d0d781c9-e5cd-4a18-94f6-6f089ebe48d8" providerId="ADAL" clId="{A713AC2A-EF9C-4CE2-AECC-E14BC2D5F8D0}" dt="2022-04-06T07:58:03.222" v="107"/>
          <ac:spMkLst>
            <pc:docMk/>
            <pc:sldMk cId="3501221310" sldId="583"/>
            <ac:spMk id="11" creationId="{0677DB32-C49C-4737-A227-708974771C83}"/>
          </ac:spMkLst>
        </pc:spChg>
        <pc:picChg chg="add mod">
          <ac:chgData name="Brunet, Robert" userId="d0d781c9-e5cd-4a18-94f6-6f089ebe48d8" providerId="ADAL" clId="{A713AC2A-EF9C-4CE2-AECC-E14BC2D5F8D0}" dt="2022-04-06T08:43:02.247" v="571" actId="14100"/>
          <ac:picMkLst>
            <pc:docMk/>
            <pc:sldMk cId="3501221310" sldId="583"/>
            <ac:picMk id="6" creationId="{A0F89D85-C8EA-4978-B90C-8E0F68DE5468}"/>
          </ac:picMkLst>
        </pc:picChg>
        <pc:picChg chg="del">
          <ac:chgData name="Brunet, Robert" userId="d0d781c9-e5cd-4a18-94f6-6f089ebe48d8" providerId="ADAL" clId="{A713AC2A-EF9C-4CE2-AECC-E14BC2D5F8D0}" dt="2022-04-06T07:58:04.415" v="108" actId="478"/>
          <ac:picMkLst>
            <pc:docMk/>
            <pc:sldMk cId="3501221310" sldId="583"/>
            <ac:picMk id="8" creationId="{32986112-5BEE-472A-8153-E8E0FDE113F8}"/>
          </ac:picMkLst>
        </pc:picChg>
      </pc:sldChg>
      <pc:sldChg chg="addSp delSp modSp add mod">
        <pc:chgData name="Brunet, Robert" userId="d0d781c9-e5cd-4a18-94f6-6f089ebe48d8" providerId="ADAL" clId="{A713AC2A-EF9C-4CE2-AECC-E14BC2D5F8D0}" dt="2022-04-06T09:34:08.054" v="626" actId="20577"/>
        <pc:sldMkLst>
          <pc:docMk/>
          <pc:sldMk cId="565890049" sldId="584"/>
        </pc:sldMkLst>
        <pc:spChg chg="mod">
          <ac:chgData name="Brunet, Robert" userId="d0d781c9-e5cd-4a18-94f6-6f089ebe48d8" providerId="ADAL" clId="{A713AC2A-EF9C-4CE2-AECC-E14BC2D5F8D0}" dt="2022-04-06T09:34:08.054" v="626" actId="20577"/>
          <ac:spMkLst>
            <pc:docMk/>
            <pc:sldMk cId="565890049" sldId="584"/>
            <ac:spMk id="5" creationId="{3909390B-8576-4CEA-8339-56BF3359EDA1}"/>
          </ac:spMkLst>
        </pc:spChg>
        <pc:spChg chg="mod">
          <ac:chgData name="Brunet, Robert" userId="d0d781c9-e5cd-4a18-94f6-6f089ebe48d8" providerId="ADAL" clId="{A713AC2A-EF9C-4CE2-AECC-E14BC2D5F8D0}" dt="2022-04-06T08:12:47.183" v="158" actId="6549"/>
          <ac:spMkLst>
            <pc:docMk/>
            <pc:sldMk cId="565890049" sldId="584"/>
            <ac:spMk id="11" creationId="{0677DB32-C49C-4737-A227-708974771C83}"/>
          </ac:spMkLst>
        </pc:spChg>
        <pc:picChg chg="add del">
          <ac:chgData name="Brunet, Robert" userId="d0d781c9-e5cd-4a18-94f6-6f089ebe48d8" providerId="ADAL" clId="{A713AC2A-EF9C-4CE2-AECC-E14BC2D5F8D0}" dt="2022-04-06T08:12:57.476" v="160"/>
          <ac:picMkLst>
            <pc:docMk/>
            <pc:sldMk cId="565890049" sldId="584"/>
            <ac:picMk id="2" creationId="{3BBF3ED2-D9BE-44E2-B614-7BC045589B72}"/>
          </ac:picMkLst>
        </pc:picChg>
        <pc:picChg chg="del">
          <ac:chgData name="Brunet, Robert" userId="d0d781c9-e5cd-4a18-94f6-6f089ebe48d8" providerId="ADAL" clId="{A713AC2A-EF9C-4CE2-AECC-E14BC2D5F8D0}" dt="2022-04-06T07:58:54.979" v="153" actId="478"/>
          <ac:picMkLst>
            <pc:docMk/>
            <pc:sldMk cId="565890049" sldId="584"/>
            <ac:picMk id="6" creationId="{A0F89D85-C8EA-4978-B90C-8E0F68DE5468}"/>
          </ac:picMkLst>
        </pc:picChg>
        <pc:picChg chg="add mod">
          <ac:chgData name="Brunet, Robert" userId="d0d781c9-e5cd-4a18-94f6-6f089ebe48d8" providerId="ADAL" clId="{A713AC2A-EF9C-4CE2-AECC-E14BC2D5F8D0}" dt="2022-04-06T08:43:12.131" v="573" actId="14100"/>
          <ac:picMkLst>
            <pc:docMk/>
            <pc:sldMk cId="565890049" sldId="584"/>
            <ac:picMk id="7" creationId="{A87F4D80-1A8A-44F2-AC5D-89262BA526D0}"/>
          </ac:picMkLst>
        </pc:picChg>
        <pc:picChg chg="add mod">
          <ac:chgData name="Brunet, Robert" userId="d0d781c9-e5cd-4a18-94f6-6f089ebe48d8" providerId="ADAL" clId="{A713AC2A-EF9C-4CE2-AECC-E14BC2D5F8D0}" dt="2022-04-06T08:43:09.161" v="572" actId="14100"/>
          <ac:picMkLst>
            <pc:docMk/>
            <pc:sldMk cId="565890049" sldId="584"/>
            <ac:picMk id="8" creationId="{8E64F36B-6ED0-4B58-9F7B-F6B502A88269}"/>
          </ac:picMkLst>
        </pc:picChg>
      </pc:sldChg>
      <pc:sldChg chg="modSp add mod ord">
        <pc:chgData name="Brunet, Robert" userId="d0d781c9-e5cd-4a18-94f6-6f089ebe48d8" providerId="ADAL" clId="{A713AC2A-EF9C-4CE2-AECC-E14BC2D5F8D0}" dt="2022-04-06T09:33:40.229" v="606" actId="20577"/>
        <pc:sldMkLst>
          <pc:docMk/>
          <pc:sldMk cId="178532579" sldId="585"/>
        </pc:sldMkLst>
        <pc:spChg chg="mod">
          <ac:chgData name="Brunet, Robert" userId="d0d781c9-e5cd-4a18-94f6-6f089ebe48d8" providerId="ADAL" clId="{A713AC2A-EF9C-4CE2-AECC-E14BC2D5F8D0}" dt="2022-04-06T09:33:40.229" v="606" actId="20577"/>
          <ac:spMkLst>
            <pc:docMk/>
            <pc:sldMk cId="178532579" sldId="585"/>
            <ac:spMk id="4" creationId="{B27EC0BD-DDA5-4457-B39F-0EF30B32645C}"/>
          </ac:spMkLst>
        </pc:spChg>
      </pc:sldChg>
      <pc:sldChg chg="addSp delSp modSp add mod">
        <pc:chgData name="Brunet, Robert" userId="d0d781c9-e5cd-4a18-94f6-6f089ebe48d8" providerId="ADAL" clId="{A713AC2A-EF9C-4CE2-AECC-E14BC2D5F8D0}" dt="2022-04-06T09:34:10.161" v="627" actId="20577"/>
        <pc:sldMkLst>
          <pc:docMk/>
          <pc:sldMk cId="4185895196" sldId="586"/>
        </pc:sldMkLst>
        <pc:spChg chg="mod">
          <ac:chgData name="Brunet, Robert" userId="d0d781c9-e5cd-4a18-94f6-6f089ebe48d8" providerId="ADAL" clId="{A713AC2A-EF9C-4CE2-AECC-E14BC2D5F8D0}" dt="2022-04-06T09:34:10.161" v="627" actId="20577"/>
          <ac:spMkLst>
            <pc:docMk/>
            <pc:sldMk cId="4185895196" sldId="586"/>
            <ac:spMk id="5" creationId="{3909390B-8576-4CEA-8339-56BF3359EDA1}"/>
          </ac:spMkLst>
        </pc:spChg>
        <pc:spChg chg="mod">
          <ac:chgData name="Brunet, Robert" userId="d0d781c9-e5cd-4a18-94f6-6f089ebe48d8" providerId="ADAL" clId="{A713AC2A-EF9C-4CE2-AECC-E14BC2D5F8D0}" dt="2022-04-06T08:22:07.611" v="169"/>
          <ac:spMkLst>
            <pc:docMk/>
            <pc:sldMk cId="4185895196" sldId="586"/>
            <ac:spMk id="11" creationId="{0677DB32-C49C-4737-A227-708974771C83}"/>
          </ac:spMkLst>
        </pc:spChg>
        <pc:picChg chg="add mod">
          <ac:chgData name="Brunet, Robert" userId="d0d781c9-e5cd-4a18-94f6-6f089ebe48d8" providerId="ADAL" clId="{A713AC2A-EF9C-4CE2-AECC-E14BC2D5F8D0}" dt="2022-04-06T08:43:17.894" v="574" actId="14100"/>
          <ac:picMkLst>
            <pc:docMk/>
            <pc:sldMk cId="4185895196" sldId="586"/>
            <ac:picMk id="6" creationId="{37B0B93E-BC04-4DBD-96F5-712111E0B67A}"/>
          </ac:picMkLst>
        </pc:picChg>
        <pc:picChg chg="del">
          <ac:chgData name="Brunet, Robert" userId="d0d781c9-e5cd-4a18-94f6-6f089ebe48d8" providerId="ADAL" clId="{A713AC2A-EF9C-4CE2-AECC-E14BC2D5F8D0}" dt="2022-04-06T08:22:19.450" v="170" actId="478"/>
          <ac:picMkLst>
            <pc:docMk/>
            <pc:sldMk cId="4185895196" sldId="586"/>
            <ac:picMk id="7" creationId="{A87F4D80-1A8A-44F2-AC5D-89262BA526D0}"/>
          </ac:picMkLst>
        </pc:picChg>
        <pc:picChg chg="del">
          <ac:chgData name="Brunet, Robert" userId="d0d781c9-e5cd-4a18-94f6-6f089ebe48d8" providerId="ADAL" clId="{A713AC2A-EF9C-4CE2-AECC-E14BC2D5F8D0}" dt="2022-04-06T08:22:19.837" v="171" actId="478"/>
          <ac:picMkLst>
            <pc:docMk/>
            <pc:sldMk cId="4185895196" sldId="586"/>
            <ac:picMk id="8" creationId="{8E64F36B-6ED0-4B58-9F7B-F6B502A88269}"/>
          </ac:picMkLst>
        </pc:picChg>
      </pc:sldChg>
      <pc:sldChg chg="addSp delSp modSp add mod">
        <pc:chgData name="Brunet, Robert" userId="d0d781c9-e5cd-4a18-94f6-6f089ebe48d8" providerId="ADAL" clId="{A713AC2A-EF9C-4CE2-AECC-E14BC2D5F8D0}" dt="2022-04-06T09:34:11.914" v="628" actId="20577"/>
        <pc:sldMkLst>
          <pc:docMk/>
          <pc:sldMk cId="1284949703" sldId="587"/>
        </pc:sldMkLst>
        <pc:spChg chg="mod">
          <ac:chgData name="Brunet, Robert" userId="d0d781c9-e5cd-4a18-94f6-6f089ebe48d8" providerId="ADAL" clId="{A713AC2A-EF9C-4CE2-AECC-E14BC2D5F8D0}" dt="2022-04-06T09:34:11.914" v="628" actId="20577"/>
          <ac:spMkLst>
            <pc:docMk/>
            <pc:sldMk cId="1284949703" sldId="587"/>
            <ac:spMk id="5" creationId="{3909390B-8576-4CEA-8339-56BF3359EDA1}"/>
          </ac:spMkLst>
        </pc:spChg>
        <pc:spChg chg="mod">
          <ac:chgData name="Brunet, Robert" userId="d0d781c9-e5cd-4a18-94f6-6f089ebe48d8" providerId="ADAL" clId="{A713AC2A-EF9C-4CE2-AECC-E14BC2D5F8D0}" dt="2022-04-06T08:23:21.796" v="224" actId="6549"/>
          <ac:spMkLst>
            <pc:docMk/>
            <pc:sldMk cId="1284949703" sldId="587"/>
            <ac:spMk id="11" creationId="{0677DB32-C49C-4737-A227-708974771C83}"/>
          </ac:spMkLst>
        </pc:spChg>
        <pc:picChg chg="add del">
          <ac:chgData name="Brunet, Robert" userId="d0d781c9-e5cd-4a18-94f6-6f089ebe48d8" providerId="ADAL" clId="{A713AC2A-EF9C-4CE2-AECC-E14BC2D5F8D0}" dt="2022-04-06T08:23:28.381" v="227"/>
          <ac:picMkLst>
            <pc:docMk/>
            <pc:sldMk cId="1284949703" sldId="587"/>
            <ac:picMk id="2" creationId="{2F80B264-C153-4446-BC20-A761A1900683}"/>
          </ac:picMkLst>
        </pc:picChg>
        <pc:picChg chg="del">
          <ac:chgData name="Brunet, Robert" userId="d0d781c9-e5cd-4a18-94f6-6f089ebe48d8" providerId="ADAL" clId="{A713AC2A-EF9C-4CE2-AECC-E14BC2D5F8D0}" dt="2022-04-06T08:23:23.464" v="225" actId="478"/>
          <ac:picMkLst>
            <pc:docMk/>
            <pc:sldMk cId="1284949703" sldId="587"/>
            <ac:picMk id="6" creationId="{37B0B93E-BC04-4DBD-96F5-712111E0B67A}"/>
          </ac:picMkLst>
        </pc:picChg>
        <pc:picChg chg="add mod">
          <ac:chgData name="Brunet, Robert" userId="d0d781c9-e5cd-4a18-94f6-6f089ebe48d8" providerId="ADAL" clId="{A713AC2A-EF9C-4CE2-AECC-E14BC2D5F8D0}" dt="2022-04-06T08:44:02.246" v="584" actId="1036"/>
          <ac:picMkLst>
            <pc:docMk/>
            <pc:sldMk cId="1284949703" sldId="587"/>
            <ac:picMk id="7" creationId="{4DEA5FEE-5D25-43A7-A123-80591585AEB5}"/>
          </ac:picMkLst>
        </pc:picChg>
      </pc:sldChg>
      <pc:sldChg chg="addSp delSp modSp add mod">
        <pc:chgData name="Brunet, Robert" userId="d0d781c9-e5cd-4a18-94f6-6f089ebe48d8" providerId="ADAL" clId="{A713AC2A-EF9C-4CE2-AECC-E14BC2D5F8D0}" dt="2022-04-06T09:34:13.790" v="629" actId="20577"/>
        <pc:sldMkLst>
          <pc:docMk/>
          <pc:sldMk cId="2471139978" sldId="588"/>
        </pc:sldMkLst>
        <pc:spChg chg="mod">
          <ac:chgData name="Brunet, Robert" userId="d0d781c9-e5cd-4a18-94f6-6f089ebe48d8" providerId="ADAL" clId="{A713AC2A-EF9C-4CE2-AECC-E14BC2D5F8D0}" dt="2022-04-06T09:34:13.790" v="629" actId="20577"/>
          <ac:spMkLst>
            <pc:docMk/>
            <pc:sldMk cId="2471139978" sldId="588"/>
            <ac:spMk id="5" creationId="{3909390B-8576-4CEA-8339-56BF3359EDA1}"/>
          </ac:spMkLst>
        </pc:spChg>
        <pc:spChg chg="mod">
          <ac:chgData name="Brunet, Robert" userId="d0d781c9-e5cd-4a18-94f6-6f089ebe48d8" providerId="ADAL" clId="{A713AC2A-EF9C-4CE2-AECC-E14BC2D5F8D0}" dt="2022-04-06T08:24:36.503" v="248" actId="5793"/>
          <ac:spMkLst>
            <pc:docMk/>
            <pc:sldMk cId="2471139978" sldId="588"/>
            <ac:spMk id="11" creationId="{0677DB32-C49C-4737-A227-708974771C83}"/>
          </ac:spMkLst>
        </pc:spChg>
        <pc:picChg chg="add mod">
          <ac:chgData name="Brunet, Robert" userId="d0d781c9-e5cd-4a18-94f6-6f089ebe48d8" providerId="ADAL" clId="{A713AC2A-EF9C-4CE2-AECC-E14BC2D5F8D0}" dt="2022-04-06T08:44:07.930" v="585" actId="14100"/>
          <ac:picMkLst>
            <pc:docMk/>
            <pc:sldMk cId="2471139978" sldId="588"/>
            <ac:picMk id="6" creationId="{045E14D6-3D23-40DB-A324-27F1BE2D603A}"/>
          </ac:picMkLst>
        </pc:picChg>
        <pc:picChg chg="del">
          <ac:chgData name="Brunet, Robert" userId="d0d781c9-e5cd-4a18-94f6-6f089ebe48d8" providerId="ADAL" clId="{A713AC2A-EF9C-4CE2-AECC-E14BC2D5F8D0}" dt="2022-04-06T08:24:37.560" v="249" actId="478"/>
          <ac:picMkLst>
            <pc:docMk/>
            <pc:sldMk cId="2471139978" sldId="588"/>
            <ac:picMk id="7" creationId="{4DEA5FEE-5D25-43A7-A123-80591585AEB5}"/>
          </ac:picMkLst>
        </pc:picChg>
      </pc:sldChg>
      <pc:sldChg chg="modSp add mod">
        <pc:chgData name="Brunet, Robert" userId="d0d781c9-e5cd-4a18-94f6-6f089ebe48d8" providerId="ADAL" clId="{A713AC2A-EF9C-4CE2-AECC-E14BC2D5F8D0}" dt="2022-04-06T09:34:15.556" v="630" actId="20577"/>
        <pc:sldMkLst>
          <pc:docMk/>
          <pc:sldMk cId="3613723038" sldId="589"/>
        </pc:sldMkLst>
        <pc:spChg chg="mod">
          <ac:chgData name="Brunet, Robert" userId="d0d781c9-e5cd-4a18-94f6-6f089ebe48d8" providerId="ADAL" clId="{A713AC2A-EF9C-4CE2-AECC-E14BC2D5F8D0}" dt="2022-04-06T09:34:15.556" v="630" actId="20577"/>
          <ac:spMkLst>
            <pc:docMk/>
            <pc:sldMk cId="3613723038" sldId="589"/>
            <ac:spMk id="5" creationId="{3909390B-8576-4CEA-8339-56BF3359EDA1}"/>
          </ac:spMkLst>
        </pc:spChg>
      </pc:sldChg>
      <pc:sldChg chg="delSp modSp add mod ord">
        <pc:chgData name="Brunet, Robert" userId="d0d781c9-e5cd-4a18-94f6-6f089ebe48d8" providerId="ADAL" clId="{A713AC2A-EF9C-4CE2-AECC-E14BC2D5F8D0}" dt="2022-04-06T09:34:02.291" v="625" actId="20577"/>
        <pc:sldMkLst>
          <pc:docMk/>
          <pc:sldMk cId="3180871203" sldId="590"/>
        </pc:sldMkLst>
        <pc:spChg chg="mod">
          <ac:chgData name="Brunet, Robert" userId="d0d781c9-e5cd-4a18-94f6-6f089ebe48d8" providerId="ADAL" clId="{A713AC2A-EF9C-4CE2-AECC-E14BC2D5F8D0}" dt="2022-04-06T09:34:02.291" v="625" actId="20577"/>
          <ac:spMkLst>
            <pc:docMk/>
            <pc:sldMk cId="3180871203" sldId="590"/>
            <ac:spMk id="5" creationId="{3909390B-8576-4CEA-8339-56BF3359EDA1}"/>
          </ac:spMkLst>
        </pc:spChg>
        <pc:picChg chg="del">
          <ac:chgData name="Brunet, Robert" userId="d0d781c9-e5cd-4a18-94f6-6f089ebe48d8" providerId="ADAL" clId="{A713AC2A-EF9C-4CE2-AECC-E14BC2D5F8D0}" dt="2022-04-06T09:33:27.990" v="602" actId="478"/>
          <ac:picMkLst>
            <pc:docMk/>
            <pc:sldMk cId="3180871203" sldId="590"/>
            <ac:picMk id="6" creationId="{045E14D6-3D23-40DB-A324-27F1BE2D603A}"/>
          </ac:picMkLst>
        </pc:picChg>
      </pc:sldChg>
      <pc:sldChg chg="modSp add mod ord">
        <pc:chgData name="Brunet, Robert" userId="d0d781c9-e5cd-4a18-94f6-6f089ebe48d8" providerId="ADAL" clId="{A713AC2A-EF9C-4CE2-AECC-E14BC2D5F8D0}" dt="2022-04-06T09:54:24.195" v="997" actId="20577"/>
        <pc:sldMkLst>
          <pc:docMk/>
          <pc:sldMk cId="3300198376" sldId="591"/>
        </pc:sldMkLst>
        <pc:spChg chg="mod">
          <ac:chgData name="Brunet, Robert" userId="d0d781c9-e5cd-4a18-94f6-6f089ebe48d8" providerId="ADAL" clId="{A713AC2A-EF9C-4CE2-AECC-E14BC2D5F8D0}" dt="2022-04-06T09:54:24.195" v="997" actId="20577"/>
          <ac:spMkLst>
            <pc:docMk/>
            <pc:sldMk cId="3300198376" sldId="591"/>
            <ac:spMk id="4" creationId="{B27EC0BD-DDA5-4457-B39F-0EF30B32645C}"/>
          </ac:spMkLst>
        </pc:spChg>
      </pc:sldChg>
      <pc:sldChg chg="modSp add mod ord">
        <pc:chgData name="Brunet, Robert" userId="d0d781c9-e5cd-4a18-94f6-6f089ebe48d8" providerId="ADAL" clId="{A713AC2A-EF9C-4CE2-AECC-E14BC2D5F8D0}" dt="2022-04-06T09:34:32.915" v="655" actId="20577"/>
        <pc:sldMkLst>
          <pc:docMk/>
          <pc:sldMk cId="3797593182" sldId="592"/>
        </pc:sldMkLst>
        <pc:spChg chg="mod">
          <ac:chgData name="Brunet, Robert" userId="d0d781c9-e5cd-4a18-94f6-6f089ebe48d8" providerId="ADAL" clId="{A713AC2A-EF9C-4CE2-AECC-E14BC2D5F8D0}" dt="2022-04-06T09:34:32.915" v="655" actId="20577"/>
          <ac:spMkLst>
            <pc:docMk/>
            <pc:sldMk cId="3797593182" sldId="592"/>
            <ac:spMk id="4" creationId="{B27EC0BD-DDA5-4457-B39F-0EF30B32645C}"/>
          </ac:spMkLst>
        </pc:spChg>
      </pc:sldChg>
      <pc:sldChg chg="delSp modSp add mod ord">
        <pc:chgData name="Brunet, Robert" userId="d0d781c9-e5cd-4a18-94f6-6f089ebe48d8" providerId="ADAL" clId="{A713AC2A-EF9C-4CE2-AECC-E14BC2D5F8D0}" dt="2022-04-06T09:46:32.715" v="681" actId="478"/>
        <pc:sldMkLst>
          <pc:docMk/>
          <pc:sldMk cId="2639020603" sldId="593"/>
        </pc:sldMkLst>
        <pc:spChg chg="mod">
          <ac:chgData name="Brunet, Robert" userId="d0d781c9-e5cd-4a18-94f6-6f089ebe48d8" providerId="ADAL" clId="{A713AC2A-EF9C-4CE2-AECC-E14BC2D5F8D0}" dt="2022-04-06T09:46:30.426" v="680" actId="20577"/>
          <ac:spMkLst>
            <pc:docMk/>
            <pc:sldMk cId="2639020603" sldId="593"/>
            <ac:spMk id="5" creationId="{3909390B-8576-4CEA-8339-56BF3359EDA1}"/>
          </ac:spMkLst>
        </pc:spChg>
        <pc:picChg chg="del">
          <ac:chgData name="Brunet, Robert" userId="d0d781c9-e5cd-4a18-94f6-6f089ebe48d8" providerId="ADAL" clId="{A713AC2A-EF9C-4CE2-AECC-E14BC2D5F8D0}" dt="2022-04-06T09:46:32.715" v="681" actId="478"/>
          <ac:picMkLst>
            <pc:docMk/>
            <pc:sldMk cId="2639020603" sldId="593"/>
            <ac:picMk id="6" creationId="{A594F1AB-3FFF-45E7-802C-CB38079D2F05}"/>
          </ac:picMkLst>
        </pc:picChg>
      </pc:sldChg>
      <pc:sldChg chg="add del ord">
        <pc:chgData name="Brunet, Robert" userId="d0d781c9-e5cd-4a18-94f6-6f089ebe48d8" providerId="ADAL" clId="{A713AC2A-EF9C-4CE2-AECC-E14BC2D5F8D0}" dt="2022-04-06T09:46:14.335" v="659" actId="47"/>
        <pc:sldMkLst>
          <pc:docMk/>
          <pc:sldMk cId="3783701382" sldId="593"/>
        </pc:sldMkLst>
      </pc:sldChg>
      <pc:sldChg chg="modSp add mod">
        <pc:chgData name="Brunet, Robert" userId="d0d781c9-e5cd-4a18-94f6-6f089ebe48d8" providerId="ADAL" clId="{A713AC2A-EF9C-4CE2-AECC-E14BC2D5F8D0}" dt="2022-04-06T09:47:12.209" v="690" actId="20577"/>
        <pc:sldMkLst>
          <pc:docMk/>
          <pc:sldMk cId="424160660" sldId="594"/>
        </pc:sldMkLst>
        <pc:spChg chg="mod">
          <ac:chgData name="Brunet, Robert" userId="d0d781c9-e5cd-4a18-94f6-6f089ebe48d8" providerId="ADAL" clId="{A713AC2A-EF9C-4CE2-AECC-E14BC2D5F8D0}" dt="2022-04-06T09:47:12.209" v="690" actId="20577"/>
          <ac:spMkLst>
            <pc:docMk/>
            <pc:sldMk cId="424160660" sldId="594"/>
            <ac:spMk id="4" creationId="{B27EC0BD-DDA5-4457-B39F-0EF30B32645C}"/>
          </ac:spMkLst>
        </pc:spChg>
      </pc:sldChg>
      <pc:sldChg chg="modSp add mod replId">
        <pc:chgData name="Brunet, Robert" userId="d0d781c9-e5cd-4a18-94f6-6f089ebe48d8" providerId="ADAL" clId="{A713AC2A-EF9C-4CE2-AECC-E14BC2D5F8D0}" dt="2022-04-06T09:47:19.637" v="698" actId="20577"/>
        <pc:sldMkLst>
          <pc:docMk/>
          <pc:sldMk cId="427126550" sldId="595"/>
        </pc:sldMkLst>
        <pc:spChg chg="mod">
          <ac:chgData name="Brunet, Robert" userId="d0d781c9-e5cd-4a18-94f6-6f089ebe48d8" providerId="ADAL" clId="{A713AC2A-EF9C-4CE2-AECC-E14BC2D5F8D0}" dt="2022-04-06T09:47:19.637" v="698" actId="20577"/>
          <ac:spMkLst>
            <pc:docMk/>
            <pc:sldMk cId="427126550" sldId="595"/>
            <ac:spMk id="5" creationId="{3909390B-8576-4CEA-8339-56BF3359EDA1}"/>
          </ac:spMkLst>
        </pc:spChg>
      </pc:sldChg>
      <pc:sldChg chg="modSp add mod">
        <pc:chgData name="Brunet, Robert" userId="d0d781c9-e5cd-4a18-94f6-6f089ebe48d8" providerId="ADAL" clId="{A713AC2A-EF9C-4CE2-AECC-E14BC2D5F8D0}" dt="2022-04-06T09:47:42.355" v="716" actId="20577"/>
        <pc:sldMkLst>
          <pc:docMk/>
          <pc:sldMk cId="2912833686" sldId="596"/>
        </pc:sldMkLst>
        <pc:spChg chg="mod">
          <ac:chgData name="Brunet, Robert" userId="d0d781c9-e5cd-4a18-94f6-6f089ebe48d8" providerId="ADAL" clId="{A713AC2A-EF9C-4CE2-AECC-E14BC2D5F8D0}" dt="2022-04-06T09:47:42.355" v="716" actId="20577"/>
          <ac:spMkLst>
            <pc:docMk/>
            <pc:sldMk cId="2912833686" sldId="596"/>
            <ac:spMk id="4" creationId="{B27EC0BD-DDA5-4457-B39F-0EF30B32645C}"/>
          </ac:spMkLst>
        </pc:spChg>
      </pc:sldChg>
      <pc:sldChg chg="modSp add mod replId">
        <pc:chgData name="Brunet, Robert" userId="d0d781c9-e5cd-4a18-94f6-6f089ebe48d8" providerId="ADAL" clId="{A713AC2A-EF9C-4CE2-AECC-E14BC2D5F8D0}" dt="2022-04-06T09:48:10.522" v="741" actId="20577"/>
        <pc:sldMkLst>
          <pc:docMk/>
          <pc:sldMk cId="1403059922" sldId="597"/>
        </pc:sldMkLst>
        <pc:spChg chg="mod">
          <ac:chgData name="Brunet, Robert" userId="d0d781c9-e5cd-4a18-94f6-6f089ebe48d8" providerId="ADAL" clId="{A713AC2A-EF9C-4CE2-AECC-E14BC2D5F8D0}" dt="2022-04-06T09:48:10.522" v="741" actId="20577"/>
          <ac:spMkLst>
            <pc:docMk/>
            <pc:sldMk cId="1403059922" sldId="597"/>
            <ac:spMk id="5" creationId="{3909390B-8576-4CEA-8339-56BF3359EDA1}"/>
          </ac:spMkLst>
        </pc:spChg>
        <pc:spChg chg="mod">
          <ac:chgData name="Brunet, Robert" userId="d0d781c9-e5cd-4a18-94f6-6f089ebe48d8" providerId="ADAL" clId="{A713AC2A-EF9C-4CE2-AECC-E14BC2D5F8D0}" dt="2022-04-06T09:48:07.534" v="740"/>
          <ac:spMkLst>
            <pc:docMk/>
            <pc:sldMk cId="1403059922" sldId="597"/>
            <ac:spMk id="11" creationId="{0677DB32-C49C-4737-A227-708974771C83}"/>
          </ac:spMkLst>
        </pc:spChg>
      </pc:sldChg>
      <pc:sldChg chg="addSp delSp modSp add mod ord modClrScheme chgLayout">
        <pc:chgData name="Brunet, Robert" userId="d0d781c9-e5cd-4a18-94f6-6f089ebe48d8" providerId="ADAL" clId="{A713AC2A-EF9C-4CE2-AECC-E14BC2D5F8D0}" dt="2022-04-06T09:49:18.365" v="773" actId="478"/>
        <pc:sldMkLst>
          <pc:docMk/>
          <pc:sldMk cId="1397072732" sldId="598"/>
        </pc:sldMkLst>
        <pc:spChg chg="add del mod">
          <ac:chgData name="Brunet, Robert" userId="d0d781c9-e5cd-4a18-94f6-6f089ebe48d8" providerId="ADAL" clId="{A713AC2A-EF9C-4CE2-AECC-E14BC2D5F8D0}" dt="2022-04-06T09:49:18.365" v="773" actId="478"/>
          <ac:spMkLst>
            <pc:docMk/>
            <pc:sldMk cId="1397072732" sldId="598"/>
            <ac:spMk id="2" creationId="{4D58DC18-0AA4-4928-99AB-92B959DE345B}"/>
          </ac:spMkLst>
        </pc:spChg>
        <pc:spChg chg="del">
          <ac:chgData name="Brunet, Robert" userId="d0d781c9-e5cd-4a18-94f6-6f089ebe48d8" providerId="ADAL" clId="{A713AC2A-EF9C-4CE2-AECC-E14BC2D5F8D0}" dt="2022-04-06T09:49:14.560" v="771" actId="478"/>
          <ac:spMkLst>
            <pc:docMk/>
            <pc:sldMk cId="1397072732" sldId="598"/>
            <ac:spMk id="4" creationId="{B27EC0BD-DDA5-4457-B39F-0EF30B32645C}"/>
          </ac:spMkLst>
        </pc:spChg>
      </pc:sldChg>
      <pc:sldChg chg="addSp delSp modSp add mod">
        <pc:chgData name="Brunet, Robert" userId="d0d781c9-e5cd-4a18-94f6-6f089ebe48d8" providerId="ADAL" clId="{A713AC2A-EF9C-4CE2-AECC-E14BC2D5F8D0}" dt="2022-04-06T09:55:49.693" v="1034" actId="20577"/>
        <pc:sldMkLst>
          <pc:docMk/>
          <pc:sldMk cId="3930954688" sldId="599"/>
        </pc:sldMkLst>
        <pc:spChg chg="mod">
          <ac:chgData name="Brunet, Robert" userId="d0d781c9-e5cd-4a18-94f6-6f089ebe48d8" providerId="ADAL" clId="{A713AC2A-EF9C-4CE2-AECC-E14BC2D5F8D0}" dt="2022-04-06T09:55:49.693" v="1034" actId="20577"/>
          <ac:spMkLst>
            <pc:docMk/>
            <pc:sldMk cId="3930954688" sldId="599"/>
            <ac:spMk id="4" creationId="{B27EC0BD-DDA5-4457-B39F-0EF30B32645C}"/>
          </ac:spMkLst>
        </pc:spChg>
        <pc:spChg chg="add del">
          <ac:chgData name="Brunet, Robert" userId="d0d781c9-e5cd-4a18-94f6-6f089ebe48d8" providerId="ADAL" clId="{A713AC2A-EF9C-4CE2-AECC-E14BC2D5F8D0}" dt="2022-04-06T09:55:42.385" v="1018" actId="478"/>
          <ac:spMkLst>
            <pc:docMk/>
            <pc:sldMk cId="3930954688" sldId="599"/>
            <ac:spMk id="5" creationId="{790CCC1D-2D29-44D8-B32B-234CF520D815}"/>
          </ac:spMkLst>
        </pc:spChg>
      </pc:sldChg>
      <pc:sldChg chg="modSp add mod replId">
        <pc:chgData name="Brunet, Robert" userId="d0d781c9-e5cd-4a18-94f6-6f089ebe48d8" providerId="ADAL" clId="{A713AC2A-EF9C-4CE2-AECC-E14BC2D5F8D0}" dt="2022-04-06T09:48:59.158" v="767" actId="20577"/>
        <pc:sldMkLst>
          <pc:docMk/>
          <pc:sldMk cId="2509423212" sldId="600"/>
        </pc:sldMkLst>
        <pc:spChg chg="mod">
          <ac:chgData name="Brunet, Robert" userId="d0d781c9-e5cd-4a18-94f6-6f089ebe48d8" providerId="ADAL" clId="{A713AC2A-EF9C-4CE2-AECC-E14BC2D5F8D0}" dt="2022-04-06T09:48:59.158" v="767" actId="20577"/>
          <ac:spMkLst>
            <pc:docMk/>
            <pc:sldMk cId="2509423212" sldId="600"/>
            <ac:spMk id="5" creationId="{3909390B-8576-4CEA-8339-56BF3359EDA1}"/>
          </ac:spMkLst>
        </pc:spChg>
      </pc:sldChg>
      <pc:sldChg chg="modSp add mod">
        <pc:chgData name="Brunet, Robert" userId="d0d781c9-e5cd-4a18-94f6-6f089ebe48d8" providerId="ADAL" clId="{A713AC2A-EF9C-4CE2-AECC-E14BC2D5F8D0}" dt="2022-04-06T09:56:12.331" v="1063" actId="20577"/>
        <pc:sldMkLst>
          <pc:docMk/>
          <pc:sldMk cId="3227760282" sldId="601"/>
        </pc:sldMkLst>
        <pc:spChg chg="mod">
          <ac:chgData name="Brunet, Robert" userId="d0d781c9-e5cd-4a18-94f6-6f089ebe48d8" providerId="ADAL" clId="{A713AC2A-EF9C-4CE2-AECC-E14BC2D5F8D0}" dt="2022-04-06T09:56:12.331" v="1063" actId="20577"/>
          <ac:spMkLst>
            <pc:docMk/>
            <pc:sldMk cId="3227760282" sldId="601"/>
            <ac:spMk id="4" creationId="{B27EC0BD-DDA5-4457-B39F-0EF30B32645C}"/>
          </ac:spMkLst>
        </pc:spChg>
      </pc:sldChg>
      <pc:sldChg chg="add replId">
        <pc:chgData name="Brunet, Robert" userId="d0d781c9-e5cd-4a18-94f6-6f089ebe48d8" providerId="ADAL" clId="{A713AC2A-EF9C-4CE2-AECC-E14BC2D5F8D0}" dt="2022-04-06T09:49:05.112" v="768" actId="2890"/>
        <pc:sldMkLst>
          <pc:docMk/>
          <pc:sldMk cId="4121163880" sldId="602"/>
        </pc:sldMkLst>
      </pc:sldChg>
      <pc:sldChg chg="modSp add mod">
        <pc:chgData name="Brunet, Robert" userId="d0d781c9-e5cd-4a18-94f6-6f089ebe48d8" providerId="ADAL" clId="{A713AC2A-EF9C-4CE2-AECC-E14BC2D5F8D0}" dt="2022-04-06T09:51:09.138" v="818" actId="20577"/>
        <pc:sldMkLst>
          <pc:docMk/>
          <pc:sldMk cId="3441248569" sldId="603"/>
        </pc:sldMkLst>
        <pc:spChg chg="mod">
          <ac:chgData name="Brunet, Robert" userId="d0d781c9-e5cd-4a18-94f6-6f089ebe48d8" providerId="ADAL" clId="{A713AC2A-EF9C-4CE2-AECC-E14BC2D5F8D0}" dt="2022-04-06T09:51:09.138" v="818" actId="20577"/>
          <ac:spMkLst>
            <pc:docMk/>
            <pc:sldMk cId="3441248569" sldId="603"/>
            <ac:spMk id="4" creationId="{B27EC0BD-DDA5-4457-B39F-0EF30B32645C}"/>
          </ac:spMkLst>
        </pc:spChg>
      </pc:sldChg>
      <pc:sldChg chg="add replId">
        <pc:chgData name="Brunet, Robert" userId="d0d781c9-e5cd-4a18-94f6-6f089ebe48d8" providerId="ADAL" clId="{A713AC2A-EF9C-4CE2-AECC-E14BC2D5F8D0}" dt="2022-04-06T09:49:10.391" v="770" actId="2890"/>
        <pc:sldMkLst>
          <pc:docMk/>
          <pc:sldMk cId="1898488047" sldId="604"/>
        </pc:sldMkLst>
      </pc:sldChg>
      <pc:sldChg chg="modSp add mod">
        <pc:chgData name="Brunet, Robert" userId="d0d781c9-e5cd-4a18-94f6-6f089ebe48d8" providerId="ADAL" clId="{A713AC2A-EF9C-4CE2-AECC-E14BC2D5F8D0}" dt="2022-04-06T09:50:51.744" v="791" actId="20577"/>
        <pc:sldMkLst>
          <pc:docMk/>
          <pc:sldMk cId="2246605286" sldId="605"/>
        </pc:sldMkLst>
        <pc:spChg chg="mod">
          <ac:chgData name="Brunet, Robert" userId="d0d781c9-e5cd-4a18-94f6-6f089ebe48d8" providerId="ADAL" clId="{A713AC2A-EF9C-4CE2-AECC-E14BC2D5F8D0}" dt="2022-04-06T09:50:51.744" v="791" actId="20577"/>
          <ac:spMkLst>
            <pc:docMk/>
            <pc:sldMk cId="2246605286" sldId="605"/>
            <ac:spMk id="4" creationId="{B27EC0BD-DDA5-4457-B39F-0EF30B32645C}"/>
          </ac:spMkLst>
        </pc:spChg>
      </pc:sldChg>
      <pc:sldChg chg="add replId">
        <pc:chgData name="Brunet, Robert" userId="d0d781c9-e5cd-4a18-94f6-6f089ebe48d8" providerId="ADAL" clId="{A713AC2A-EF9C-4CE2-AECC-E14BC2D5F8D0}" dt="2022-04-06T09:49:32.633" v="774" actId="2890"/>
        <pc:sldMkLst>
          <pc:docMk/>
          <pc:sldMk cId="3349584517" sldId="606"/>
        </pc:sldMkLst>
      </pc:sldChg>
      <pc:sldMasterChg chg="addSldLayout modSldLayout">
        <pc:chgData name="Brunet, Robert" userId="d0d781c9-e5cd-4a18-94f6-6f089ebe48d8" providerId="ADAL" clId="{A713AC2A-EF9C-4CE2-AECC-E14BC2D5F8D0}" dt="2022-04-05T12:48:52.155" v="7"/>
        <pc:sldMasterMkLst>
          <pc:docMk/>
          <pc:sldMasterMk cId="1639331191" sldId="2147483701"/>
        </pc:sldMasterMkLst>
        <pc:sldLayoutChg chg="addSp delSp modSp mod">
          <pc:chgData name="Brunet, Robert" userId="d0d781c9-e5cd-4a18-94f6-6f089ebe48d8" providerId="ADAL" clId="{A713AC2A-EF9C-4CE2-AECC-E14BC2D5F8D0}" dt="2022-04-05T12:48:19.090" v="1"/>
          <pc:sldLayoutMkLst>
            <pc:docMk/>
            <pc:sldMasterMk cId="1639331191" sldId="2147483701"/>
            <pc:sldLayoutMk cId="2427842186" sldId="2147483702"/>
          </pc:sldLayoutMkLst>
          <pc:spChg chg="add mod">
            <ac:chgData name="Brunet, Robert" userId="d0d781c9-e5cd-4a18-94f6-6f089ebe48d8" providerId="ADAL" clId="{A713AC2A-EF9C-4CE2-AECC-E14BC2D5F8D0}" dt="2022-04-05T12:48:19.090" v="1"/>
            <ac:spMkLst>
              <pc:docMk/>
              <pc:sldMasterMk cId="1639331191" sldId="2147483701"/>
              <pc:sldLayoutMk cId="2427842186" sldId="2147483702"/>
              <ac:spMk id="10" creationId="{4784E242-3E50-48B9-9368-4F66BF419890}"/>
            </ac:spMkLst>
          </pc:spChg>
          <pc:picChg chg="del">
            <ac:chgData name="Brunet, Robert" userId="d0d781c9-e5cd-4a18-94f6-6f089ebe48d8" providerId="ADAL" clId="{A713AC2A-EF9C-4CE2-AECC-E14BC2D5F8D0}" dt="2022-04-05T12:48:15.621" v="0" actId="478"/>
            <ac:picMkLst>
              <pc:docMk/>
              <pc:sldMasterMk cId="1639331191" sldId="2147483701"/>
              <pc:sldLayoutMk cId="2427842186" sldId="2147483702"/>
              <ac:picMk id="3" creationId="{96F37BF7-D00B-4B9A-9D49-6F303CA828B4}"/>
            </ac:picMkLst>
          </pc:picChg>
          <pc:picChg chg="add mod">
            <ac:chgData name="Brunet, Robert" userId="d0d781c9-e5cd-4a18-94f6-6f089ebe48d8" providerId="ADAL" clId="{A713AC2A-EF9C-4CE2-AECC-E14BC2D5F8D0}" dt="2022-04-05T12:48:19.090" v="1"/>
            <ac:picMkLst>
              <pc:docMk/>
              <pc:sldMasterMk cId="1639331191" sldId="2147483701"/>
              <pc:sldLayoutMk cId="2427842186" sldId="2147483702"/>
              <ac:picMk id="9" creationId="{6601050B-EB0D-4205-AC7F-93FA0C48E0E1}"/>
            </ac:picMkLst>
          </pc:picChg>
        </pc:sldLayoutChg>
        <pc:sldLayoutChg chg="addSp modSp new mod">
          <pc:chgData name="Brunet, Robert" userId="d0d781c9-e5cd-4a18-94f6-6f089ebe48d8" providerId="ADAL" clId="{A713AC2A-EF9C-4CE2-AECC-E14BC2D5F8D0}" dt="2022-04-05T12:48:52.155" v="7"/>
          <pc:sldLayoutMkLst>
            <pc:docMk/>
            <pc:sldMasterMk cId="1639331191" sldId="2147483701"/>
            <pc:sldLayoutMk cId="1901083038" sldId="2147483704"/>
          </pc:sldLayoutMkLst>
          <pc:spChg chg="add mod">
            <ac:chgData name="Brunet, Robert" userId="d0d781c9-e5cd-4a18-94f6-6f089ebe48d8" providerId="ADAL" clId="{A713AC2A-EF9C-4CE2-AECC-E14BC2D5F8D0}" dt="2022-04-05T12:48:52.155" v="7"/>
            <ac:spMkLst>
              <pc:docMk/>
              <pc:sldMasterMk cId="1639331191" sldId="2147483701"/>
              <pc:sldLayoutMk cId="1901083038" sldId="2147483704"/>
              <ac:spMk id="4" creationId="{CEFBA2BC-4D60-40FB-AA04-122BAE9C21DC}"/>
            </ac:spMkLst>
          </pc:spChg>
          <pc:picChg chg="add mod">
            <ac:chgData name="Brunet, Robert" userId="d0d781c9-e5cd-4a18-94f6-6f089ebe48d8" providerId="ADAL" clId="{A713AC2A-EF9C-4CE2-AECC-E14BC2D5F8D0}" dt="2022-04-05T12:48:52.155" v="7"/>
            <ac:picMkLst>
              <pc:docMk/>
              <pc:sldMasterMk cId="1639331191" sldId="2147483701"/>
              <pc:sldLayoutMk cId="1901083038" sldId="2147483704"/>
              <ac:picMk id="3" creationId="{6F7CFE3C-5960-4CFF-AC5E-0ED28B4347BF}"/>
            </ac:picMkLst>
          </pc:picChg>
        </pc:sldLayoutChg>
      </pc:sldMasterChg>
      <pc:sldMasterChg chg="del delSldLayout">
        <pc:chgData name="Brunet, Robert" userId="d0d781c9-e5cd-4a18-94f6-6f089ebe48d8" providerId="ADAL" clId="{A713AC2A-EF9C-4CE2-AECC-E14BC2D5F8D0}" dt="2022-04-05T12:48:45.882" v="5" actId="2696"/>
        <pc:sldMasterMkLst>
          <pc:docMk/>
          <pc:sldMasterMk cId="4215124035" sldId="2147483704"/>
        </pc:sldMasterMkLst>
        <pc:sldLayoutChg chg="del">
          <pc:chgData name="Brunet, Robert" userId="d0d781c9-e5cd-4a18-94f6-6f089ebe48d8" providerId="ADAL" clId="{A713AC2A-EF9C-4CE2-AECC-E14BC2D5F8D0}" dt="2022-04-05T12:48:43.879" v="4" actId="2696"/>
          <pc:sldLayoutMkLst>
            <pc:docMk/>
            <pc:sldMasterMk cId="4215124035" sldId="2147483704"/>
            <pc:sldLayoutMk cId="2820878436" sldId="2147483705"/>
          </pc:sldLayoutMkLst>
        </pc:sldLayoutChg>
      </pc:sldMasterChg>
      <pc:sldMasterChg chg="new del mod addSldLayout delSldLayout">
        <pc:chgData name="Brunet, Robert" userId="d0d781c9-e5cd-4a18-94f6-6f089ebe48d8" providerId="ADAL" clId="{A713AC2A-EF9C-4CE2-AECC-E14BC2D5F8D0}" dt="2022-04-05T12:48:39.936" v="3" actId="6938"/>
        <pc:sldMasterMkLst>
          <pc:docMk/>
          <pc:sldMasterMk cId="3191959788" sldId="2147483706"/>
        </pc:sldMasterMkLst>
        <pc:sldLayoutChg chg="new del replId">
          <pc:chgData name="Brunet, Robert" userId="d0d781c9-e5cd-4a18-94f6-6f089ebe48d8" providerId="ADAL" clId="{A713AC2A-EF9C-4CE2-AECC-E14BC2D5F8D0}" dt="2022-04-05T12:48:39.936" v="3" actId="6938"/>
          <pc:sldLayoutMkLst>
            <pc:docMk/>
            <pc:sldMasterMk cId="3191959788" sldId="2147483706"/>
            <pc:sldLayoutMk cId="3661801973" sldId="2147483707"/>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2878961298" sldId="2147483708"/>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781185623" sldId="2147483709"/>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379707637" sldId="2147483710"/>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1301964971" sldId="2147483711"/>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3078819021" sldId="2147483712"/>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2068649824" sldId="2147483713"/>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690263886" sldId="2147483714"/>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2666171749" sldId="2147483715"/>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1357617844" sldId="2147483716"/>
          </pc:sldLayoutMkLst>
        </pc:sldLayoutChg>
        <pc:sldLayoutChg chg="new del replId">
          <pc:chgData name="Brunet, Robert" userId="d0d781c9-e5cd-4a18-94f6-6f089ebe48d8" providerId="ADAL" clId="{A713AC2A-EF9C-4CE2-AECC-E14BC2D5F8D0}" dt="2022-04-05T12:48:39.936" v="3" actId="6938"/>
          <pc:sldLayoutMkLst>
            <pc:docMk/>
            <pc:sldMasterMk cId="3191959788" sldId="2147483706"/>
            <pc:sldLayoutMk cId="2425735912" sldId="2147483717"/>
          </pc:sldLayoutMkLst>
        </pc:sldLayoutChg>
      </pc:sldMasterChg>
    </pc:docChg>
  </pc:docChgLst>
  <pc:docChgLst>
    <pc:chgData name="Brunet, Robert" userId="d0d781c9-e5cd-4a18-94f6-6f089ebe48d8" providerId="ADAL" clId="{544055D9-3917-4998-A544-D79C49F4E72E}"/>
    <pc:docChg chg="custSel addSld delSld modSld">
      <pc:chgData name="Brunet, Robert" userId="d0d781c9-e5cd-4a18-94f6-6f089ebe48d8" providerId="ADAL" clId="{544055D9-3917-4998-A544-D79C49F4E72E}" dt="2022-11-02T11:20:59.072" v="513" actId="20577"/>
      <pc:docMkLst>
        <pc:docMk/>
      </pc:docMkLst>
      <pc:sldChg chg="del">
        <pc:chgData name="Brunet, Robert" userId="d0d781c9-e5cd-4a18-94f6-6f089ebe48d8" providerId="ADAL" clId="{544055D9-3917-4998-A544-D79C49F4E72E}" dt="2022-11-02T10:44:00.504" v="5" actId="2696"/>
        <pc:sldMkLst>
          <pc:docMk/>
          <pc:sldMk cId="3897631957" sldId="432"/>
        </pc:sldMkLst>
      </pc:sldChg>
      <pc:sldChg chg="del">
        <pc:chgData name="Brunet, Robert" userId="d0d781c9-e5cd-4a18-94f6-6f089ebe48d8" providerId="ADAL" clId="{544055D9-3917-4998-A544-D79C49F4E72E}" dt="2022-11-02T10:44:00.504" v="5" actId="2696"/>
        <pc:sldMkLst>
          <pc:docMk/>
          <pc:sldMk cId="1207049589" sldId="438"/>
        </pc:sldMkLst>
      </pc:sldChg>
      <pc:sldChg chg="del">
        <pc:chgData name="Brunet, Robert" userId="d0d781c9-e5cd-4a18-94f6-6f089ebe48d8" providerId="ADAL" clId="{544055D9-3917-4998-A544-D79C49F4E72E}" dt="2022-11-02T10:44:00.504" v="5" actId="2696"/>
        <pc:sldMkLst>
          <pc:docMk/>
          <pc:sldMk cId="3590753108" sldId="447"/>
        </pc:sldMkLst>
      </pc:sldChg>
      <pc:sldChg chg="del">
        <pc:chgData name="Brunet, Robert" userId="d0d781c9-e5cd-4a18-94f6-6f089ebe48d8" providerId="ADAL" clId="{544055D9-3917-4998-A544-D79C49F4E72E}" dt="2022-11-02T10:44:00.504" v="5" actId="2696"/>
        <pc:sldMkLst>
          <pc:docMk/>
          <pc:sldMk cId="507307596" sldId="456"/>
        </pc:sldMkLst>
      </pc:sldChg>
      <pc:sldChg chg="del">
        <pc:chgData name="Brunet, Robert" userId="d0d781c9-e5cd-4a18-94f6-6f089ebe48d8" providerId="ADAL" clId="{544055D9-3917-4998-A544-D79C49F4E72E}" dt="2022-11-02T10:44:00.504" v="5" actId="2696"/>
        <pc:sldMkLst>
          <pc:docMk/>
          <pc:sldMk cId="176192649" sldId="457"/>
        </pc:sldMkLst>
      </pc:sldChg>
      <pc:sldChg chg="del">
        <pc:chgData name="Brunet, Robert" userId="d0d781c9-e5cd-4a18-94f6-6f089ebe48d8" providerId="ADAL" clId="{544055D9-3917-4998-A544-D79C49F4E72E}" dt="2022-11-02T10:44:25.972" v="8" actId="2696"/>
        <pc:sldMkLst>
          <pc:docMk/>
          <pc:sldMk cId="3454479090" sldId="516"/>
        </pc:sldMkLst>
      </pc:sldChg>
      <pc:sldChg chg="modSp del mod">
        <pc:chgData name="Brunet, Robert" userId="d0d781c9-e5cd-4a18-94f6-6f089ebe48d8" providerId="ADAL" clId="{544055D9-3917-4998-A544-D79C49F4E72E}" dt="2022-11-02T10:46:56.028" v="27" actId="108"/>
        <pc:sldMkLst>
          <pc:docMk/>
          <pc:sldMk cId="530992147" sldId="528"/>
        </pc:sldMkLst>
        <pc:spChg chg="mod">
          <ac:chgData name="Brunet, Robert" userId="d0d781c9-e5cd-4a18-94f6-6f089ebe48d8" providerId="ADAL" clId="{544055D9-3917-4998-A544-D79C49F4E72E}" dt="2022-11-02T10:46:23.082" v="19" actId="20577"/>
          <ac:spMkLst>
            <pc:docMk/>
            <pc:sldMk cId="530992147" sldId="528"/>
            <ac:spMk id="5" creationId="{3909390B-8576-4CEA-8339-56BF3359EDA1}"/>
          </ac:spMkLst>
        </pc:spChg>
        <pc:spChg chg="mod">
          <ac:chgData name="Brunet, Robert" userId="d0d781c9-e5cd-4a18-94f6-6f089ebe48d8" providerId="ADAL" clId="{544055D9-3917-4998-A544-D79C49F4E72E}" dt="2022-11-02T10:46:26.750" v="20" actId="108"/>
          <ac:spMkLst>
            <pc:docMk/>
            <pc:sldMk cId="530992147" sldId="528"/>
            <ac:spMk id="7" creationId="{D7A65B87-7EDB-464F-AF4E-47FF866DC5C7}"/>
          </ac:spMkLst>
        </pc:spChg>
        <pc:picChg chg="mod">
          <ac:chgData name="Brunet, Robert" userId="d0d781c9-e5cd-4a18-94f6-6f089ebe48d8" providerId="ADAL" clId="{544055D9-3917-4998-A544-D79C49F4E72E}" dt="2022-11-02T10:46:56.028" v="27" actId="108"/>
          <ac:picMkLst>
            <pc:docMk/>
            <pc:sldMk cId="530992147" sldId="528"/>
            <ac:picMk id="6" creationId="{A04488FA-8A63-4130-B979-5A9B86217F36}"/>
          </ac:picMkLst>
        </pc:picChg>
      </pc:sldChg>
      <pc:sldChg chg="modSp del mod">
        <pc:chgData name="Brunet, Robert" userId="d0d781c9-e5cd-4a18-94f6-6f089ebe48d8" providerId="ADAL" clId="{544055D9-3917-4998-A544-D79C49F4E72E}" dt="2022-11-02T10:46:58.543" v="28" actId="108"/>
        <pc:sldMkLst>
          <pc:docMk/>
          <pc:sldMk cId="1860815951" sldId="529"/>
        </pc:sldMkLst>
        <pc:spChg chg="mod">
          <ac:chgData name="Brunet, Robert" userId="d0d781c9-e5cd-4a18-94f6-6f089ebe48d8" providerId="ADAL" clId="{544055D9-3917-4998-A544-D79C49F4E72E}" dt="2022-11-02T10:46:40.039" v="23" actId="20577"/>
          <ac:spMkLst>
            <pc:docMk/>
            <pc:sldMk cId="1860815951" sldId="529"/>
            <ac:spMk id="5" creationId="{3909390B-8576-4CEA-8339-56BF3359EDA1}"/>
          </ac:spMkLst>
        </pc:spChg>
        <pc:spChg chg="mod">
          <ac:chgData name="Brunet, Robert" userId="d0d781c9-e5cd-4a18-94f6-6f089ebe48d8" providerId="ADAL" clId="{544055D9-3917-4998-A544-D79C49F4E72E}" dt="2022-11-02T10:46:29.834" v="21" actId="108"/>
          <ac:spMkLst>
            <pc:docMk/>
            <pc:sldMk cId="1860815951" sldId="529"/>
            <ac:spMk id="6" creationId="{534480B2-B0FC-4CD0-80C5-9BD7C02886F7}"/>
          </ac:spMkLst>
        </pc:spChg>
        <pc:picChg chg="mod">
          <ac:chgData name="Brunet, Robert" userId="d0d781c9-e5cd-4a18-94f6-6f089ebe48d8" providerId="ADAL" clId="{544055D9-3917-4998-A544-D79C49F4E72E}" dt="2022-11-02T10:46:58.543" v="28" actId="108"/>
          <ac:picMkLst>
            <pc:docMk/>
            <pc:sldMk cId="1860815951" sldId="529"/>
            <ac:picMk id="4" creationId="{8CEE510D-FEFC-4118-B9AC-6A6B68908755}"/>
          </ac:picMkLst>
        </pc:picChg>
      </pc:sldChg>
      <pc:sldChg chg="modSp mod">
        <pc:chgData name="Brunet, Robert" userId="d0d781c9-e5cd-4a18-94f6-6f089ebe48d8" providerId="ADAL" clId="{544055D9-3917-4998-A544-D79C49F4E72E}" dt="2022-11-02T10:54:53.181" v="149" actId="108"/>
        <pc:sldMkLst>
          <pc:docMk/>
          <pc:sldMk cId="3369714076" sldId="531"/>
        </pc:sldMkLst>
        <pc:spChg chg="mod">
          <ac:chgData name="Brunet, Robert" userId="d0d781c9-e5cd-4a18-94f6-6f089ebe48d8" providerId="ADAL" clId="{544055D9-3917-4998-A544-D79C49F4E72E}" dt="2022-11-02T10:46:45.873" v="25" actId="20577"/>
          <ac:spMkLst>
            <pc:docMk/>
            <pc:sldMk cId="3369714076" sldId="531"/>
            <ac:spMk id="5" creationId="{3909390B-8576-4CEA-8339-56BF3359EDA1}"/>
          </ac:spMkLst>
        </pc:spChg>
        <pc:spChg chg="mod">
          <ac:chgData name="Brunet, Robert" userId="d0d781c9-e5cd-4a18-94f6-6f089ebe48d8" providerId="ADAL" clId="{544055D9-3917-4998-A544-D79C49F4E72E}" dt="2022-11-02T10:46:50.533" v="26" actId="108"/>
          <ac:spMkLst>
            <pc:docMk/>
            <pc:sldMk cId="3369714076" sldId="531"/>
            <ac:spMk id="7" creationId="{B85A3761-F634-44BE-97C3-0D6C45B4004E}"/>
          </ac:spMkLst>
        </pc:spChg>
        <pc:picChg chg="mod">
          <ac:chgData name="Brunet, Robert" userId="d0d781c9-e5cd-4a18-94f6-6f089ebe48d8" providerId="ADAL" clId="{544055D9-3917-4998-A544-D79C49F4E72E}" dt="2022-11-02T10:54:53.181" v="149" actId="108"/>
          <ac:picMkLst>
            <pc:docMk/>
            <pc:sldMk cId="3369714076" sldId="531"/>
            <ac:picMk id="6" creationId="{EE659C8F-48EE-4CFA-B7F6-96B6C2D34797}"/>
          </ac:picMkLst>
        </pc:picChg>
      </pc:sldChg>
      <pc:sldChg chg="modSp mod">
        <pc:chgData name="Brunet, Robert" userId="d0d781c9-e5cd-4a18-94f6-6f089ebe48d8" providerId="ADAL" clId="{544055D9-3917-4998-A544-D79C49F4E72E}" dt="2022-11-02T10:54:56.071" v="150" actId="108"/>
        <pc:sldMkLst>
          <pc:docMk/>
          <pc:sldMk cId="663582386" sldId="532"/>
        </pc:sldMkLst>
        <pc:spChg chg="mod">
          <ac:chgData name="Brunet, Robert" userId="d0d781c9-e5cd-4a18-94f6-6f089ebe48d8" providerId="ADAL" clId="{544055D9-3917-4998-A544-D79C49F4E72E}" dt="2022-11-02T10:48:48.738" v="30" actId="20577"/>
          <ac:spMkLst>
            <pc:docMk/>
            <pc:sldMk cId="663582386" sldId="532"/>
            <ac:spMk id="5" creationId="{3909390B-8576-4CEA-8339-56BF3359EDA1}"/>
          </ac:spMkLst>
        </pc:spChg>
        <pc:spChg chg="mod">
          <ac:chgData name="Brunet, Robert" userId="d0d781c9-e5cd-4a18-94f6-6f089ebe48d8" providerId="ADAL" clId="{544055D9-3917-4998-A544-D79C49F4E72E}" dt="2022-11-02T10:48:52.314" v="31" actId="108"/>
          <ac:spMkLst>
            <pc:docMk/>
            <pc:sldMk cId="663582386" sldId="532"/>
            <ac:spMk id="10" creationId="{040DE0CB-A632-43A7-B4B5-8C3184DB7C91}"/>
          </ac:spMkLst>
        </pc:spChg>
        <pc:picChg chg="mod">
          <ac:chgData name="Brunet, Robert" userId="d0d781c9-e5cd-4a18-94f6-6f089ebe48d8" providerId="ADAL" clId="{544055D9-3917-4998-A544-D79C49F4E72E}" dt="2022-11-02T10:54:56.071" v="150" actId="108"/>
          <ac:picMkLst>
            <pc:docMk/>
            <pc:sldMk cId="663582386" sldId="532"/>
            <ac:picMk id="9" creationId="{9B31313D-4EA6-4ECE-A003-061228B72F08}"/>
          </ac:picMkLst>
        </pc:picChg>
      </pc:sldChg>
      <pc:sldChg chg="modSp mod">
        <pc:chgData name="Brunet, Robert" userId="d0d781c9-e5cd-4a18-94f6-6f089ebe48d8" providerId="ADAL" clId="{544055D9-3917-4998-A544-D79C49F4E72E}" dt="2022-11-02T10:54:59.445" v="151" actId="108"/>
        <pc:sldMkLst>
          <pc:docMk/>
          <pc:sldMk cId="2177559858" sldId="533"/>
        </pc:sldMkLst>
        <pc:spChg chg="mod">
          <ac:chgData name="Brunet, Robert" userId="d0d781c9-e5cd-4a18-94f6-6f089ebe48d8" providerId="ADAL" clId="{544055D9-3917-4998-A544-D79C49F4E72E}" dt="2022-11-02T10:49:09.986" v="36" actId="20577"/>
          <ac:spMkLst>
            <pc:docMk/>
            <pc:sldMk cId="2177559858" sldId="533"/>
            <ac:spMk id="5" creationId="{3909390B-8576-4CEA-8339-56BF3359EDA1}"/>
          </ac:spMkLst>
        </pc:spChg>
        <pc:spChg chg="mod">
          <ac:chgData name="Brunet, Robert" userId="d0d781c9-e5cd-4a18-94f6-6f089ebe48d8" providerId="ADAL" clId="{544055D9-3917-4998-A544-D79C49F4E72E}" dt="2022-11-02T10:49:03.856" v="34" actId="108"/>
          <ac:spMkLst>
            <pc:docMk/>
            <pc:sldMk cId="2177559858" sldId="533"/>
            <ac:spMk id="8" creationId="{14885A9A-2939-4FCD-AC1D-808930D0906C}"/>
          </ac:spMkLst>
        </pc:spChg>
        <pc:picChg chg="mod">
          <ac:chgData name="Brunet, Robert" userId="d0d781c9-e5cd-4a18-94f6-6f089ebe48d8" providerId="ADAL" clId="{544055D9-3917-4998-A544-D79C49F4E72E}" dt="2022-11-02T10:54:59.445" v="151" actId="108"/>
          <ac:picMkLst>
            <pc:docMk/>
            <pc:sldMk cId="2177559858" sldId="533"/>
            <ac:picMk id="6" creationId="{7BE97D32-2D6E-4578-B8B6-D40F48587637}"/>
          </ac:picMkLst>
        </pc:picChg>
      </pc:sldChg>
      <pc:sldChg chg="modSp mod">
        <pc:chgData name="Brunet, Robert" userId="d0d781c9-e5cd-4a18-94f6-6f089ebe48d8" providerId="ADAL" clId="{544055D9-3917-4998-A544-D79C49F4E72E}" dt="2022-11-02T10:55:03.615" v="152" actId="108"/>
        <pc:sldMkLst>
          <pc:docMk/>
          <pc:sldMk cId="3734059835" sldId="535"/>
        </pc:sldMkLst>
        <pc:spChg chg="mod">
          <ac:chgData name="Brunet, Robert" userId="d0d781c9-e5cd-4a18-94f6-6f089ebe48d8" providerId="ADAL" clId="{544055D9-3917-4998-A544-D79C49F4E72E}" dt="2022-11-02T10:49:20.423" v="38" actId="108"/>
          <ac:spMkLst>
            <pc:docMk/>
            <pc:sldMk cId="3734059835" sldId="535"/>
            <ac:spMk id="5" creationId="{3909390B-8576-4CEA-8339-56BF3359EDA1}"/>
          </ac:spMkLst>
        </pc:spChg>
        <pc:spChg chg="mod">
          <ac:chgData name="Brunet, Robert" userId="d0d781c9-e5cd-4a18-94f6-6f089ebe48d8" providerId="ADAL" clId="{544055D9-3917-4998-A544-D79C49F4E72E}" dt="2022-11-02T10:52:06.767" v="128" actId="108"/>
          <ac:spMkLst>
            <pc:docMk/>
            <pc:sldMk cId="3734059835" sldId="535"/>
            <ac:spMk id="8" creationId="{ADF818DB-6AEA-49C3-8153-D7E464675E0A}"/>
          </ac:spMkLst>
        </pc:spChg>
        <pc:picChg chg="mod">
          <ac:chgData name="Brunet, Robert" userId="d0d781c9-e5cd-4a18-94f6-6f089ebe48d8" providerId="ADAL" clId="{544055D9-3917-4998-A544-D79C49F4E72E}" dt="2022-11-02T10:55:03.615" v="152" actId="108"/>
          <ac:picMkLst>
            <pc:docMk/>
            <pc:sldMk cId="3734059835" sldId="535"/>
            <ac:picMk id="6" creationId="{F5355CD0-5701-4C6A-89AE-5635453FE8A8}"/>
          </ac:picMkLst>
        </pc:picChg>
      </pc:sldChg>
      <pc:sldChg chg="modSp add mod setBg">
        <pc:chgData name="Brunet, Robert" userId="d0d781c9-e5cd-4a18-94f6-6f089ebe48d8" providerId="ADAL" clId="{544055D9-3917-4998-A544-D79C49F4E72E}" dt="2022-11-02T10:55:06.702" v="153" actId="108"/>
        <pc:sldMkLst>
          <pc:docMk/>
          <pc:sldMk cId="2470274744" sldId="536"/>
        </pc:sldMkLst>
        <pc:spChg chg="mod">
          <ac:chgData name="Brunet, Robert" userId="d0d781c9-e5cd-4a18-94f6-6f089ebe48d8" providerId="ADAL" clId="{544055D9-3917-4998-A544-D79C49F4E72E}" dt="2022-11-02T10:49:26.639" v="40" actId="20577"/>
          <ac:spMkLst>
            <pc:docMk/>
            <pc:sldMk cId="2470274744" sldId="536"/>
            <ac:spMk id="5" creationId="{3909390B-8576-4CEA-8339-56BF3359EDA1}"/>
          </ac:spMkLst>
        </pc:spChg>
        <pc:spChg chg="mod">
          <ac:chgData name="Brunet, Robert" userId="d0d781c9-e5cd-4a18-94f6-6f089ebe48d8" providerId="ADAL" clId="{544055D9-3917-4998-A544-D79C49F4E72E}" dt="2022-11-02T10:52:09.590" v="129" actId="108"/>
          <ac:spMkLst>
            <pc:docMk/>
            <pc:sldMk cId="2470274744" sldId="536"/>
            <ac:spMk id="9" creationId="{FE0D2A5F-4750-4E72-93C1-CF9239330760}"/>
          </ac:spMkLst>
        </pc:spChg>
        <pc:picChg chg="mod">
          <ac:chgData name="Brunet, Robert" userId="d0d781c9-e5cd-4a18-94f6-6f089ebe48d8" providerId="ADAL" clId="{544055D9-3917-4998-A544-D79C49F4E72E}" dt="2022-11-02T10:55:06.702" v="153" actId="108"/>
          <ac:picMkLst>
            <pc:docMk/>
            <pc:sldMk cId="2470274744" sldId="536"/>
            <ac:picMk id="7" creationId="{BA9BB982-4A5F-4CA2-AF88-BADFD1A05D0F}"/>
          </ac:picMkLst>
        </pc:picChg>
      </pc:sldChg>
      <pc:sldChg chg="modSp add mod setBg">
        <pc:chgData name="Brunet, Robert" userId="d0d781c9-e5cd-4a18-94f6-6f089ebe48d8" providerId="ADAL" clId="{544055D9-3917-4998-A544-D79C49F4E72E}" dt="2022-11-02T10:55:09.370" v="154" actId="108"/>
        <pc:sldMkLst>
          <pc:docMk/>
          <pc:sldMk cId="2161838176" sldId="537"/>
        </pc:sldMkLst>
        <pc:spChg chg="mod">
          <ac:chgData name="Brunet, Robert" userId="d0d781c9-e5cd-4a18-94f6-6f089ebe48d8" providerId="ADAL" clId="{544055D9-3917-4998-A544-D79C49F4E72E}" dt="2022-11-02T10:50:19.414" v="106" actId="20577"/>
          <ac:spMkLst>
            <pc:docMk/>
            <pc:sldMk cId="2161838176" sldId="537"/>
            <ac:spMk id="5" creationId="{3909390B-8576-4CEA-8339-56BF3359EDA1}"/>
          </ac:spMkLst>
        </pc:spChg>
        <pc:spChg chg="mod">
          <ac:chgData name="Brunet, Robert" userId="d0d781c9-e5cd-4a18-94f6-6f089ebe48d8" providerId="ADAL" clId="{544055D9-3917-4998-A544-D79C49F4E72E}" dt="2022-11-02T10:52:17.059" v="130" actId="108"/>
          <ac:spMkLst>
            <pc:docMk/>
            <pc:sldMk cId="2161838176" sldId="537"/>
            <ac:spMk id="8" creationId="{A3775362-0BA6-4A6F-9B8E-873076B49715}"/>
          </ac:spMkLst>
        </pc:spChg>
        <pc:picChg chg="mod">
          <ac:chgData name="Brunet, Robert" userId="d0d781c9-e5cd-4a18-94f6-6f089ebe48d8" providerId="ADAL" clId="{544055D9-3917-4998-A544-D79C49F4E72E}" dt="2022-11-02T10:55:09.370" v="154" actId="108"/>
          <ac:picMkLst>
            <pc:docMk/>
            <pc:sldMk cId="2161838176" sldId="537"/>
            <ac:picMk id="6" creationId="{41BCFC72-736A-4C46-AF71-14EE460F5D9F}"/>
          </ac:picMkLst>
        </pc:picChg>
      </pc:sldChg>
      <pc:sldChg chg="modSp add mod setBg">
        <pc:chgData name="Brunet, Robert" userId="d0d781c9-e5cd-4a18-94f6-6f089ebe48d8" providerId="ADAL" clId="{544055D9-3917-4998-A544-D79C49F4E72E}" dt="2022-11-02T10:55:12.424" v="155" actId="108"/>
        <pc:sldMkLst>
          <pc:docMk/>
          <pc:sldMk cId="914082187" sldId="538"/>
        </pc:sldMkLst>
        <pc:spChg chg="mod">
          <ac:chgData name="Brunet, Robert" userId="d0d781c9-e5cd-4a18-94f6-6f089ebe48d8" providerId="ADAL" clId="{544055D9-3917-4998-A544-D79C49F4E72E}" dt="2022-11-02T10:50:23.585" v="108" actId="20577"/>
          <ac:spMkLst>
            <pc:docMk/>
            <pc:sldMk cId="914082187" sldId="538"/>
            <ac:spMk id="5" creationId="{3909390B-8576-4CEA-8339-56BF3359EDA1}"/>
          </ac:spMkLst>
        </pc:spChg>
        <pc:spChg chg="mod">
          <ac:chgData name="Brunet, Robert" userId="d0d781c9-e5cd-4a18-94f6-6f089ebe48d8" providerId="ADAL" clId="{544055D9-3917-4998-A544-D79C49F4E72E}" dt="2022-11-02T10:52:19.797" v="131" actId="108"/>
          <ac:spMkLst>
            <pc:docMk/>
            <pc:sldMk cId="914082187" sldId="538"/>
            <ac:spMk id="8" creationId="{61A6B5C7-F4CC-40E8-80E6-633998902E6C}"/>
          </ac:spMkLst>
        </pc:spChg>
        <pc:picChg chg="mod">
          <ac:chgData name="Brunet, Robert" userId="d0d781c9-e5cd-4a18-94f6-6f089ebe48d8" providerId="ADAL" clId="{544055D9-3917-4998-A544-D79C49F4E72E}" dt="2022-11-02T10:55:12.424" v="155" actId="108"/>
          <ac:picMkLst>
            <pc:docMk/>
            <pc:sldMk cId="914082187" sldId="538"/>
            <ac:picMk id="7" creationId="{30C938C4-93D6-4B70-89B5-B5350948A156}"/>
          </ac:picMkLst>
        </pc:picChg>
      </pc:sldChg>
      <pc:sldChg chg="modSp add mod setBg">
        <pc:chgData name="Brunet, Robert" userId="d0d781c9-e5cd-4a18-94f6-6f089ebe48d8" providerId="ADAL" clId="{544055D9-3917-4998-A544-D79C49F4E72E}" dt="2022-11-02T10:55:21.714" v="156" actId="108"/>
        <pc:sldMkLst>
          <pc:docMk/>
          <pc:sldMk cId="2522181138" sldId="539"/>
        </pc:sldMkLst>
        <pc:spChg chg="mod">
          <ac:chgData name="Brunet, Robert" userId="d0d781c9-e5cd-4a18-94f6-6f089ebe48d8" providerId="ADAL" clId="{544055D9-3917-4998-A544-D79C49F4E72E}" dt="2022-11-02T10:50:28.720" v="110" actId="20577"/>
          <ac:spMkLst>
            <pc:docMk/>
            <pc:sldMk cId="2522181138" sldId="539"/>
            <ac:spMk id="5" creationId="{3909390B-8576-4CEA-8339-56BF3359EDA1}"/>
          </ac:spMkLst>
        </pc:spChg>
        <pc:spChg chg="mod">
          <ac:chgData name="Brunet, Robert" userId="d0d781c9-e5cd-4a18-94f6-6f089ebe48d8" providerId="ADAL" clId="{544055D9-3917-4998-A544-D79C49F4E72E}" dt="2022-11-02T10:52:22.241" v="132" actId="108"/>
          <ac:spMkLst>
            <pc:docMk/>
            <pc:sldMk cId="2522181138" sldId="539"/>
            <ac:spMk id="8" creationId="{0691FE11-ACD9-4820-82D4-D5E81A6CBE13}"/>
          </ac:spMkLst>
        </pc:spChg>
        <pc:picChg chg="mod">
          <ac:chgData name="Brunet, Robert" userId="d0d781c9-e5cd-4a18-94f6-6f089ebe48d8" providerId="ADAL" clId="{544055D9-3917-4998-A544-D79C49F4E72E}" dt="2022-11-02T10:55:21.714" v="156" actId="108"/>
          <ac:picMkLst>
            <pc:docMk/>
            <pc:sldMk cId="2522181138" sldId="539"/>
            <ac:picMk id="7" creationId="{02710EB1-75AC-4111-A56F-55694BC613A4}"/>
          </ac:picMkLst>
        </pc:picChg>
      </pc:sldChg>
      <pc:sldChg chg="modSp add mod setBg">
        <pc:chgData name="Brunet, Robert" userId="d0d781c9-e5cd-4a18-94f6-6f089ebe48d8" providerId="ADAL" clId="{544055D9-3917-4998-A544-D79C49F4E72E}" dt="2022-11-02T11:00:30.496" v="391" actId="20577"/>
        <pc:sldMkLst>
          <pc:docMk/>
          <pc:sldMk cId="3951811365" sldId="541"/>
        </pc:sldMkLst>
        <pc:spChg chg="mod">
          <ac:chgData name="Brunet, Robert" userId="d0d781c9-e5cd-4a18-94f6-6f089ebe48d8" providerId="ADAL" clId="{544055D9-3917-4998-A544-D79C49F4E72E}" dt="2022-11-02T11:00:30.496" v="391" actId="20577"/>
          <ac:spMkLst>
            <pc:docMk/>
            <pc:sldMk cId="3951811365" sldId="541"/>
            <ac:spMk id="5" creationId="{3909390B-8576-4CEA-8339-56BF3359EDA1}"/>
          </ac:spMkLst>
        </pc:spChg>
        <pc:spChg chg="mod">
          <ac:chgData name="Brunet, Robert" userId="d0d781c9-e5cd-4a18-94f6-6f089ebe48d8" providerId="ADAL" clId="{544055D9-3917-4998-A544-D79C49F4E72E}" dt="2022-11-02T10:52:30.632" v="134" actId="108"/>
          <ac:spMkLst>
            <pc:docMk/>
            <pc:sldMk cId="3951811365" sldId="541"/>
            <ac:spMk id="9" creationId="{EEBDE3DC-D067-4669-B82C-51FEC7D6D64F}"/>
          </ac:spMkLst>
        </pc:spChg>
        <pc:picChg chg="mod">
          <ac:chgData name="Brunet, Robert" userId="d0d781c9-e5cd-4a18-94f6-6f089ebe48d8" providerId="ADAL" clId="{544055D9-3917-4998-A544-D79C49F4E72E}" dt="2022-11-02T10:55:24.354" v="157" actId="108"/>
          <ac:picMkLst>
            <pc:docMk/>
            <pc:sldMk cId="3951811365" sldId="541"/>
            <ac:picMk id="8" creationId="{DB90C40B-17A7-4749-8D56-DB22F97729AF}"/>
          </ac:picMkLst>
        </pc:picChg>
      </pc:sldChg>
      <pc:sldChg chg="modSp add mod setBg">
        <pc:chgData name="Brunet, Robert" userId="d0d781c9-e5cd-4a18-94f6-6f089ebe48d8" providerId="ADAL" clId="{544055D9-3917-4998-A544-D79C49F4E72E}" dt="2022-11-02T11:00:33.397" v="392" actId="20577"/>
        <pc:sldMkLst>
          <pc:docMk/>
          <pc:sldMk cId="2191139134" sldId="542"/>
        </pc:sldMkLst>
        <pc:spChg chg="mod">
          <ac:chgData name="Brunet, Robert" userId="d0d781c9-e5cd-4a18-94f6-6f089ebe48d8" providerId="ADAL" clId="{544055D9-3917-4998-A544-D79C49F4E72E}" dt="2022-11-02T11:00:33.397" v="392" actId="20577"/>
          <ac:spMkLst>
            <pc:docMk/>
            <pc:sldMk cId="2191139134" sldId="542"/>
            <ac:spMk id="5" creationId="{3909390B-8576-4CEA-8339-56BF3359EDA1}"/>
          </ac:spMkLst>
        </pc:spChg>
        <pc:spChg chg="mod">
          <ac:chgData name="Brunet, Robert" userId="d0d781c9-e5cd-4a18-94f6-6f089ebe48d8" providerId="ADAL" clId="{544055D9-3917-4998-A544-D79C49F4E72E}" dt="2022-11-02T10:52:32.745" v="135" actId="108"/>
          <ac:spMkLst>
            <pc:docMk/>
            <pc:sldMk cId="2191139134" sldId="542"/>
            <ac:spMk id="7" creationId="{EBA82DFB-6BF2-4919-93E7-210339C0B059}"/>
          </ac:spMkLst>
        </pc:spChg>
        <pc:picChg chg="mod">
          <ac:chgData name="Brunet, Robert" userId="d0d781c9-e5cd-4a18-94f6-6f089ebe48d8" providerId="ADAL" clId="{544055D9-3917-4998-A544-D79C49F4E72E}" dt="2022-11-02T10:55:54.623" v="159" actId="108"/>
          <ac:picMkLst>
            <pc:docMk/>
            <pc:sldMk cId="2191139134" sldId="542"/>
            <ac:picMk id="6" creationId="{8B4FED0E-8061-453C-9932-F56486BB1402}"/>
          </ac:picMkLst>
        </pc:picChg>
      </pc:sldChg>
      <pc:sldChg chg="modSp add mod setBg">
        <pc:chgData name="Brunet, Robert" userId="d0d781c9-e5cd-4a18-94f6-6f089ebe48d8" providerId="ADAL" clId="{544055D9-3917-4998-A544-D79C49F4E72E}" dt="2022-11-02T11:00:35.129" v="393" actId="20577"/>
        <pc:sldMkLst>
          <pc:docMk/>
          <pc:sldMk cId="1353801403" sldId="543"/>
        </pc:sldMkLst>
        <pc:spChg chg="mod">
          <ac:chgData name="Brunet, Robert" userId="d0d781c9-e5cd-4a18-94f6-6f089ebe48d8" providerId="ADAL" clId="{544055D9-3917-4998-A544-D79C49F4E72E}" dt="2022-11-02T11:00:35.129" v="393" actId="20577"/>
          <ac:spMkLst>
            <pc:docMk/>
            <pc:sldMk cId="1353801403" sldId="543"/>
            <ac:spMk id="5" creationId="{3909390B-8576-4CEA-8339-56BF3359EDA1}"/>
          </ac:spMkLst>
        </pc:spChg>
        <pc:spChg chg="mod">
          <ac:chgData name="Brunet, Robert" userId="d0d781c9-e5cd-4a18-94f6-6f089ebe48d8" providerId="ADAL" clId="{544055D9-3917-4998-A544-D79C49F4E72E}" dt="2022-11-02T10:56:01.174" v="161" actId="108"/>
          <ac:spMkLst>
            <pc:docMk/>
            <pc:sldMk cId="1353801403" sldId="543"/>
            <ac:spMk id="8" creationId="{B3E71726-D496-4360-B291-B49D325B1EE5}"/>
          </ac:spMkLst>
        </pc:spChg>
        <pc:picChg chg="mod">
          <ac:chgData name="Brunet, Robert" userId="d0d781c9-e5cd-4a18-94f6-6f089ebe48d8" providerId="ADAL" clId="{544055D9-3917-4998-A544-D79C49F4E72E}" dt="2022-11-02T10:55:57.189" v="160" actId="108"/>
          <ac:picMkLst>
            <pc:docMk/>
            <pc:sldMk cId="1353801403" sldId="543"/>
            <ac:picMk id="7" creationId="{DD1565DA-57AE-4585-95CA-4827CDAC048D}"/>
          </ac:picMkLst>
        </pc:picChg>
      </pc:sldChg>
      <pc:sldChg chg="modSp add mod setBg">
        <pc:chgData name="Brunet, Robert" userId="d0d781c9-e5cd-4a18-94f6-6f089ebe48d8" providerId="ADAL" clId="{544055D9-3917-4998-A544-D79C49F4E72E}" dt="2022-11-02T11:00:40.778" v="395" actId="20577"/>
        <pc:sldMkLst>
          <pc:docMk/>
          <pc:sldMk cId="3559807735" sldId="544"/>
        </pc:sldMkLst>
        <pc:spChg chg="mod">
          <ac:chgData name="Brunet, Robert" userId="d0d781c9-e5cd-4a18-94f6-6f089ebe48d8" providerId="ADAL" clId="{544055D9-3917-4998-A544-D79C49F4E72E}" dt="2022-11-02T11:00:40.778" v="395" actId="20577"/>
          <ac:spMkLst>
            <pc:docMk/>
            <pc:sldMk cId="3559807735" sldId="544"/>
            <ac:spMk id="5" creationId="{3909390B-8576-4CEA-8339-56BF3359EDA1}"/>
          </ac:spMkLst>
        </pc:spChg>
        <pc:spChg chg="mod">
          <ac:chgData name="Brunet, Robert" userId="d0d781c9-e5cd-4a18-94f6-6f089ebe48d8" providerId="ADAL" clId="{544055D9-3917-4998-A544-D79C49F4E72E}" dt="2022-11-02T10:56:03.593" v="162" actId="108"/>
          <ac:spMkLst>
            <pc:docMk/>
            <pc:sldMk cId="3559807735" sldId="544"/>
            <ac:spMk id="7" creationId="{9CE30B8C-C30F-45D7-87AB-991E18CE5BB9}"/>
          </ac:spMkLst>
        </pc:spChg>
        <pc:picChg chg="mod">
          <ac:chgData name="Brunet, Robert" userId="d0d781c9-e5cd-4a18-94f6-6f089ebe48d8" providerId="ADAL" clId="{544055D9-3917-4998-A544-D79C49F4E72E}" dt="2022-11-02T10:56:10.708" v="164" actId="108"/>
          <ac:picMkLst>
            <pc:docMk/>
            <pc:sldMk cId="3559807735" sldId="544"/>
            <ac:picMk id="6" creationId="{D8FEEAC1-3BC6-45D6-91BA-47F9E214C049}"/>
          </ac:picMkLst>
        </pc:picChg>
      </pc:sldChg>
      <pc:sldChg chg="modSp mod">
        <pc:chgData name="Brunet, Robert" userId="d0d781c9-e5cd-4a18-94f6-6f089ebe48d8" providerId="ADAL" clId="{544055D9-3917-4998-A544-D79C49F4E72E}" dt="2022-11-02T11:20:59.072" v="513" actId="20577"/>
        <pc:sldMkLst>
          <pc:docMk/>
          <pc:sldMk cId="541428131" sldId="546"/>
        </pc:sldMkLst>
        <pc:spChg chg="mod">
          <ac:chgData name="Brunet, Robert" userId="d0d781c9-e5cd-4a18-94f6-6f089ebe48d8" providerId="ADAL" clId="{544055D9-3917-4998-A544-D79C49F4E72E}" dt="2022-11-02T11:20:59.072" v="513" actId="20577"/>
          <ac:spMkLst>
            <pc:docMk/>
            <pc:sldMk cId="541428131" sldId="546"/>
            <ac:spMk id="13" creationId="{6E8028C6-1448-4C36-B00D-587FE97CB865}"/>
          </ac:spMkLst>
        </pc:spChg>
      </pc:sldChg>
      <pc:sldChg chg="modSp mod">
        <pc:chgData name="Brunet, Robert" userId="d0d781c9-e5cd-4a18-94f6-6f089ebe48d8" providerId="ADAL" clId="{544055D9-3917-4998-A544-D79C49F4E72E}" dt="2022-11-02T11:02:33.565" v="476" actId="20577"/>
        <pc:sldMkLst>
          <pc:docMk/>
          <pc:sldMk cId="2072540975" sldId="547"/>
        </pc:sldMkLst>
        <pc:spChg chg="mod">
          <ac:chgData name="Brunet, Robert" userId="d0d781c9-e5cd-4a18-94f6-6f089ebe48d8" providerId="ADAL" clId="{544055D9-3917-4998-A544-D79C49F4E72E}" dt="2022-11-02T11:02:33.565" v="476" actId="20577"/>
          <ac:spMkLst>
            <pc:docMk/>
            <pc:sldMk cId="2072540975" sldId="547"/>
            <ac:spMk id="3" creationId="{D2362542-E5D1-45E9-AB48-A75A660E85BB}"/>
          </ac:spMkLst>
        </pc:spChg>
        <pc:spChg chg="mod">
          <ac:chgData name="Brunet, Robert" userId="d0d781c9-e5cd-4a18-94f6-6f089ebe48d8" providerId="ADAL" clId="{544055D9-3917-4998-A544-D79C49F4E72E}" dt="2022-11-02T10:43:44.497" v="4" actId="20577"/>
          <ac:spMkLst>
            <pc:docMk/>
            <pc:sldMk cId="2072540975" sldId="547"/>
            <ac:spMk id="4" creationId="{B27EC0BD-DDA5-4457-B39F-0EF30B32645C}"/>
          </ac:spMkLst>
        </pc:spChg>
      </pc:sldChg>
      <pc:sldChg chg="modSp add mod setBg">
        <pc:chgData name="Brunet, Robert" userId="d0d781c9-e5cd-4a18-94f6-6f089ebe48d8" providerId="ADAL" clId="{544055D9-3917-4998-A544-D79C49F4E72E}" dt="2022-11-02T11:00:38.225" v="394" actId="20577"/>
        <pc:sldMkLst>
          <pc:docMk/>
          <pc:sldMk cId="2514445314" sldId="549"/>
        </pc:sldMkLst>
        <pc:spChg chg="mod">
          <ac:chgData name="Brunet, Robert" userId="d0d781c9-e5cd-4a18-94f6-6f089ebe48d8" providerId="ADAL" clId="{544055D9-3917-4998-A544-D79C49F4E72E}" dt="2022-11-02T11:00:38.225" v="394" actId="20577"/>
          <ac:spMkLst>
            <pc:docMk/>
            <pc:sldMk cId="2514445314" sldId="549"/>
            <ac:spMk id="5" creationId="{3909390B-8576-4CEA-8339-56BF3359EDA1}"/>
          </ac:spMkLst>
        </pc:spChg>
        <pc:spChg chg="mod">
          <ac:chgData name="Brunet, Robert" userId="d0d781c9-e5cd-4a18-94f6-6f089ebe48d8" providerId="ADAL" clId="{544055D9-3917-4998-A544-D79C49F4E72E}" dt="2022-11-02T10:56:05.847" v="163" actId="108"/>
          <ac:spMkLst>
            <pc:docMk/>
            <pc:sldMk cId="2514445314" sldId="549"/>
            <ac:spMk id="6" creationId="{B8D2A94F-E386-411D-BC8A-708C4FC6CF5F}"/>
          </ac:spMkLst>
        </pc:spChg>
        <pc:picChg chg="mod">
          <ac:chgData name="Brunet, Robert" userId="d0d781c9-e5cd-4a18-94f6-6f089ebe48d8" providerId="ADAL" clId="{544055D9-3917-4998-A544-D79C49F4E72E}" dt="2022-11-02T10:56:13.368" v="165" actId="108"/>
          <ac:picMkLst>
            <pc:docMk/>
            <pc:sldMk cId="2514445314" sldId="549"/>
            <ac:picMk id="4" creationId="{130C813A-7812-49AD-849C-3EABE1C1ADCA}"/>
          </ac:picMkLst>
        </pc:picChg>
      </pc:sldChg>
      <pc:sldChg chg="modSp add mod setBg">
        <pc:chgData name="Brunet, Robert" userId="d0d781c9-e5cd-4a18-94f6-6f089ebe48d8" providerId="ADAL" clId="{544055D9-3917-4998-A544-D79C49F4E72E}" dt="2022-11-02T11:00:43.268" v="396" actId="20577"/>
        <pc:sldMkLst>
          <pc:docMk/>
          <pc:sldMk cId="2938339552" sldId="550"/>
        </pc:sldMkLst>
        <pc:spChg chg="mod">
          <ac:chgData name="Brunet, Robert" userId="d0d781c9-e5cd-4a18-94f6-6f089ebe48d8" providerId="ADAL" clId="{544055D9-3917-4998-A544-D79C49F4E72E}" dt="2022-11-02T11:00:43.268" v="396" actId="20577"/>
          <ac:spMkLst>
            <pc:docMk/>
            <pc:sldMk cId="2938339552" sldId="550"/>
            <ac:spMk id="5" creationId="{3909390B-8576-4CEA-8339-56BF3359EDA1}"/>
          </ac:spMkLst>
        </pc:spChg>
        <pc:spChg chg="mod">
          <ac:chgData name="Brunet, Robert" userId="d0d781c9-e5cd-4a18-94f6-6f089ebe48d8" providerId="ADAL" clId="{544055D9-3917-4998-A544-D79C49F4E72E}" dt="2022-11-02T10:56:20.289" v="167" actId="108"/>
          <ac:spMkLst>
            <pc:docMk/>
            <pc:sldMk cId="2938339552" sldId="550"/>
            <ac:spMk id="8" creationId="{60D2057C-E771-4122-944A-E61560C66D84}"/>
          </ac:spMkLst>
        </pc:spChg>
        <pc:picChg chg="mod">
          <ac:chgData name="Brunet, Robert" userId="d0d781c9-e5cd-4a18-94f6-6f089ebe48d8" providerId="ADAL" clId="{544055D9-3917-4998-A544-D79C49F4E72E}" dt="2022-11-02T10:56:15.902" v="166" actId="108"/>
          <ac:picMkLst>
            <pc:docMk/>
            <pc:sldMk cId="2938339552" sldId="550"/>
            <ac:picMk id="7" creationId="{83EDCD88-8FFA-4C81-A526-FD1D7B8629BE}"/>
          </ac:picMkLst>
        </pc:picChg>
      </pc:sldChg>
      <pc:sldChg chg="modSp add mod setBg">
        <pc:chgData name="Brunet, Robert" userId="d0d781c9-e5cd-4a18-94f6-6f089ebe48d8" providerId="ADAL" clId="{544055D9-3917-4998-A544-D79C49F4E72E}" dt="2022-11-02T11:00:44.774" v="397" actId="20577"/>
        <pc:sldMkLst>
          <pc:docMk/>
          <pc:sldMk cId="93636012" sldId="551"/>
        </pc:sldMkLst>
        <pc:spChg chg="mod">
          <ac:chgData name="Brunet, Robert" userId="d0d781c9-e5cd-4a18-94f6-6f089ebe48d8" providerId="ADAL" clId="{544055D9-3917-4998-A544-D79C49F4E72E}" dt="2022-11-02T11:00:44.774" v="397" actId="20577"/>
          <ac:spMkLst>
            <pc:docMk/>
            <pc:sldMk cId="93636012" sldId="551"/>
            <ac:spMk id="5" creationId="{3909390B-8576-4CEA-8339-56BF3359EDA1}"/>
          </ac:spMkLst>
        </pc:spChg>
        <pc:spChg chg="mod">
          <ac:chgData name="Brunet, Robert" userId="d0d781c9-e5cd-4a18-94f6-6f089ebe48d8" providerId="ADAL" clId="{544055D9-3917-4998-A544-D79C49F4E72E}" dt="2022-11-02T10:56:24.353" v="168" actId="108"/>
          <ac:spMkLst>
            <pc:docMk/>
            <pc:sldMk cId="93636012" sldId="551"/>
            <ac:spMk id="9" creationId="{0ED8553A-336A-490A-A397-8D16B0098191}"/>
          </ac:spMkLst>
        </pc:spChg>
        <pc:picChg chg="mod">
          <ac:chgData name="Brunet, Robert" userId="d0d781c9-e5cd-4a18-94f6-6f089ebe48d8" providerId="ADAL" clId="{544055D9-3917-4998-A544-D79C49F4E72E}" dt="2022-11-02T10:56:53.849" v="171" actId="108"/>
          <ac:picMkLst>
            <pc:docMk/>
            <pc:sldMk cId="93636012" sldId="551"/>
            <ac:picMk id="6" creationId="{9D17A636-E264-47B1-9113-53FB6FCA7413}"/>
          </ac:picMkLst>
        </pc:picChg>
      </pc:sldChg>
      <pc:sldChg chg="modSp add mod setBg">
        <pc:chgData name="Brunet, Robert" userId="d0d781c9-e5cd-4a18-94f6-6f089ebe48d8" providerId="ADAL" clId="{544055D9-3917-4998-A544-D79C49F4E72E}" dt="2022-11-02T11:00:46.759" v="398" actId="20577"/>
        <pc:sldMkLst>
          <pc:docMk/>
          <pc:sldMk cId="4080511030" sldId="552"/>
        </pc:sldMkLst>
        <pc:spChg chg="mod">
          <ac:chgData name="Brunet, Robert" userId="d0d781c9-e5cd-4a18-94f6-6f089ebe48d8" providerId="ADAL" clId="{544055D9-3917-4998-A544-D79C49F4E72E}" dt="2022-11-02T11:00:46.759" v="398" actId="20577"/>
          <ac:spMkLst>
            <pc:docMk/>
            <pc:sldMk cId="4080511030" sldId="552"/>
            <ac:spMk id="5" creationId="{3909390B-8576-4CEA-8339-56BF3359EDA1}"/>
          </ac:spMkLst>
        </pc:spChg>
        <pc:spChg chg="mod">
          <ac:chgData name="Brunet, Robert" userId="d0d781c9-e5cd-4a18-94f6-6f089ebe48d8" providerId="ADAL" clId="{544055D9-3917-4998-A544-D79C49F4E72E}" dt="2022-11-02T10:57:01.469" v="173" actId="108"/>
          <ac:spMkLst>
            <pc:docMk/>
            <pc:sldMk cId="4080511030" sldId="552"/>
            <ac:spMk id="8" creationId="{4390A6E4-CCF6-4420-9488-A87EC93CE67B}"/>
          </ac:spMkLst>
        </pc:spChg>
        <pc:picChg chg="mod">
          <ac:chgData name="Brunet, Robert" userId="d0d781c9-e5cd-4a18-94f6-6f089ebe48d8" providerId="ADAL" clId="{544055D9-3917-4998-A544-D79C49F4E72E}" dt="2022-11-02T10:56:56.446" v="172" actId="108"/>
          <ac:picMkLst>
            <pc:docMk/>
            <pc:sldMk cId="4080511030" sldId="552"/>
            <ac:picMk id="7" creationId="{2CBAFCB3-C8D8-4490-9B6E-3F642003DECB}"/>
          </ac:picMkLst>
        </pc:picChg>
      </pc:sldChg>
      <pc:sldChg chg="modSp add mod setBg">
        <pc:chgData name="Brunet, Robert" userId="d0d781c9-e5cd-4a18-94f6-6f089ebe48d8" providerId="ADAL" clId="{544055D9-3917-4998-A544-D79C49F4E72E}" dt="2022-11-02T11:00:49.234" v="399" actId="20577"/>
        <pc:sldMkLst>
          <pc:docMk/>
          <pc:sldMk cId="1791943151" sldId="553"/>
        </pc:sldMkLst>
        <pc:spChg chg="mod">
          <ac:chgData name="Brunet, Robert" userId="d0d781c9-e5cd-4a18-94f6-6f089ebe48d8" providerId="ADAL" clId="{544055D9-3917-4998-A544-D79C49F4E72E}" dt="2022-11-02T11:00:49.234" v="399" actId="20577"/>
          <ac:spMkLst>
            <pc:docMk/>
            <pc:sldMk cId="1791943151" sldId="553"/>
            <ac:spMk id="5" creationId="{3909390B-8576-4CEA-8339-56BF3359EDA1}"/>
          </ac:spMkLst>
        </pc:spChg>
        <pc:spChg chg="mod">
          <ac:chgData name="Brunet, Robert" userId="d0d781c9-e5cd-4a18-94f6-6f089ebe48d8" providerId="ADAL" clId="{544055D9-3917-4998-A544-D79C49F4E72E}" dt="2022-11-02T10:57:05.662" v="174" actId="108"/>
          <ac:spMkLst>
            <pc:docMk/>
            <pc:sldMk cId="1791943151" sldId="553"/>
            <ac:spMk id="9" creationId="{95DF6086-38B6-43DA-9080-B6C30B2B6A56}"/>
          </ac:spMkLst>
        </pc:spChg>
        <pc:picChg chg="mod">
          <ac:chgData name="Brunet, Robert" userId="d0d781c9-e5cd-4a18-94f6-6f089ebe48d8" providerId="ADAL" clId="{544055D9-3917-4998-A544-D79C49F4E72E}" dt="2022-11-02T10:58:02.488" v="189" actId="108"/>
          <ac:picMkLst>
            <pc:docMk/>
            <pc:sldMk cId="1791943151" sldId="553"/>
            <ac:picMk id="6" creationId="{B55A061C-2164-4C41-92FB-6A632CAE88F2}"/>
          </ac:picMkLst>
        </pc:picChg>
      </pc:sldChg>
      <pc:sldChg chg="modSp add del mod setBg">
        <pc:chgData name="Brunet, Robert" userId="d0d781c9-e5cd-4a18-94f6-6f089ebe48d8" providerId="ADAL" clId="{544055D9-3917-4998-A544-D79C49F4E72E}" dt="2022-11-02T10:57:31.215" v="180" actId="2696"/>
        <pc:sldMkLst>
          <pc:docMk/>
          <pc:sldMk cId="2945930121" sldId="554"/>
        </pc:sldMkLst>
        <pc:spChg chg="mod">
          <ac:chgData name="Brunet, Robert" userId="d0d781c9-e5cd-4a18-94f6-6f089ebe48d8" providerId="ADAL" clId="{544055D9-3917-4998-A544-D79C49F4E72E}" dt="2022-11-02T10:57:17.967" v="178" actId="20577"/>
          <ac:spMkLst>
            <pc:docMk/>
            <pc:sldMk cId="2945930121" sldId="554"/>
            <ac:spMk id="5" creationId="{3909390B-8576-4CEA-8339-56BF3359EDA1}"/>
          </ac:spMkLst>
        </pc:spChg>
        <pc:spChg chg="mod">
          <ac:chgData name="Brunet, Robert" userId="d0d781c9-e5cd-4a18-94f6-6f089ebe48d8" providerId="ADAL" clId="{544055D9-3917-4998-A544-D79C49F4E72E}" dt="2022-11-02T10:57:28.573" v="179" actId="108"/>
          <ac:spMkLst>
            <pc:docMk/>
            <pc:sldMk cId="2945930121" sldId="554"/>
            <ac:spMk id="8" creationId="{B6DA88E6-05E4-4545-B4F9-718C066B528F}"/>
          </ac:spMkLst>
        </pc:spChg>
      </pc:sldChg>
      <pc:sldChg chg="modSp add mod setBg">
        <pc:chgData name="Brunet, Robert" userId="d0d781c9-e5cd-4a18-94f6-6f089ebe48d8" providerId="ADAL" clId="{544055D9-3917-4998-A544-D79C49F4E72E}" dt="2022-11-02T11:00:51.659" v="400" actId="20577"/>
        <pc:sldMkLst>
          <pc:docMk/>
          <pc:sldMk cId="1202685804" sldId="555"/>
        </pc:sldMkLst>
        <pc:spChg chg="mod">
          <ac:chgData name="Brunet, Robert" userId="d0d781c9-e5cd-4a18-94f6-6f089ebe48d8" providerId="ADAL" clId="{544055D9-3917-4998-A544-D79C49F4E72E}" dt="2022-11-02T11:00:51.659" v="400" actId="20577"/>
          <ac:spMkLst>
            <pc:docMk/>
            <pc:sldMk cId="1202685804" sldId="555"/>
            <ac:spMk id="5" creationId="{3909390B-8576-4CEA-8339-56BF3359EDA1}"/>
          </ac:spMkLst>
        </pc:spChg>
        <pc:spChg chg="mod">
          <ac:chgData name="Brunet, Robert" userId="d0d781c9-e5cd-4a18-94f6-6f089ebe48d8" providerId="ADAL" clId="{544055D9-3917-4998-A544-D79C49F4E72E}" dt="2022-11-02T10:57:46.048" v="184" actId="108"/>
          <ac:spMkLst>
            <pc:docMk/>
            <pc:sldMk cId="1202685804" sldId="555"/>
            <ac:spMk id="9" creationId="{94B53222-7BB2-4723-85A3-4F7E0A3C6814}"/>
          </ac:spMkLst>
        </pc:spChg>
        <pc:picChg chg="mod">
          <ac:chgData name="Brunet, Robert" userId="d0d781c9-e5cd-4a18-94f6-6f089ebe48d8" providerId="ADAL" clId="{544055D9-3917-4998-A544-D79C49F4E72E}" dt="2022-11-02T10:58:05.130" v="190" actId="108"/>
          <ac:picMkLst>
            <pc:docMk/>
            <pc:sldMk cId="1202685804" sldId="555"/>
            <ac:picMk id="6" creationId="{24823BE2-3413-40FE-8E47-BA20C2252A58}"/>
          </ac:picMkLst>
        </pc:picChg>
      </pc:sldChg>
      <pc:sldChg chg="modSp add mod setBg">
        <pc:chgData name="Brunet, Robert" userId="d0d781c9-e5cd-4a18-94f6-6f089ebe48d8" providerId="ADAL" clId="{544055D9-3917-4998-A544-D79C49F4E72E}" dt="2022-11-02T11:01:18.452" v="401" actId="20577"/>
        <pc:sldMkLst>
          <pc:docMk/>
          <pc:sldMk cId="2426771986" sldId="556"/>
        </pc:sldMkLst>
        <pc:spChg chg="mod">
          <ac:chgData name="Brunet, Robert" userId="d0d781c9-e5cd-4a18-94f6-6f089ebe48d8" providerId="ADAL" clId="{544055D9-3917-4998-A544-D79C49F4E72E}" dt="2022-11-02T11:01:18.452" v="401" actId="20577"/>
          <ac:spMkLst>
            <pc:docMk/>
            <pc:sldMk cId="2426771986" sldId="556"/>
            <ac:spMk id="5" creationId="{3909390B-8576-4CEA-8339-56BF3359EDA1}"/>
          </ac:spMkLst>
        </pc:spChg>
        <pc:spChg chg="mod">
          <ac:chgData name="Brunet, Robert" userId="d0d781c9-e5cd-4a18-94f6-6f089ebe48d8" providerId="ADAL" clId="{544055D9-3917-4998-A544-D79C49F4E72E}" dt="2022-11-02T10:57:49.978" v="185" actId="108"/>
          <ac:spMkLst>
            <pc:docMk/>
            <pc:sldMk cId="2426771986" sldId="556"/>
            <ac:spMk id="8" creationId="{521BF330-670F-4688-A88A-AC56D02BE46C}"/>
          </ac:spMkLst>
        </pc:spChg>
        <pc:picChg chg="mod">
          <ac:chgData name="Brunet, Robert" userId="d0d781c9-e5cd-4a18-94f6-6f089ebe48d8" providerId="ADAL" clId="{544055D9-3917-4998-A544-D79C49F4E72E}" dt="2022-11-02T10:58:07.983" v="191" actId="108"/>
          <ac:picMkLst>
            <pc:docMk/>
            <pc:sldMk cId="2426771986" sldId="556"/>
            <ac:picMk id="7" creationId="{166FB2F3-D837-4CB3-9566-0BE778FCB5E8}"/>
          </ac:picMkLst>
        </pc:picChg>
      </pc:sldChg>
      <pc:sldChg chg="addSp delSp modSp add mod setBg">
        <pc:chgData name="Brunet, Robert" userId="d0d781c9-e5cd-4a18-94f6-6f089ebe48d8" providerId="ADAL" clId="{544055D9-3917-4998-A544-D79C49F4E72E}" dt="2022-11-02T11:01:26.414" v="402" actId="20577"/>
        <pc:sldMkLst>
          <pc:docMk/>
          <pc:sldMk cId="3519980305" sldId="557"/>
        </pc:sldMkLst>
        <pc:spChg chg="del">
          <ac:chgData name="Brunet, Robert" userId="d0d781c9-e5cd-4a18-94f6-6f089ebe48d8" providerId="ADAL" clId="{544055D9-3917-4998-A544-D79C49F4E72E}" dt="2022-11-02T10:58:18.733" v="193" actId="478"/>
          <ac:spMkLst>
            <pc:docMk/>
            <pc:sldMk cId="3519980305" sldId="557"/>
            <ac:spMk id="5" creationId="{3909390B-8576-4CEA-8339-56BF3359EDA1}"/>
          </ac:spMkLst>
        </pc:spChg>
        <pc:spChg chg="mod">
          <ac:chgData name="Brunet, Robert" userId="d0d781c9-e5cd-4a18-94f6-6f089ebe48d8" providerId="ADAL" clId="{544055D9-3917-4998-A544-D79C49F4E72E}" dt="2022-11-02T10:58:24.238" v="195" actId="108"/>
          <ac:spMkLst>
            <pc:docMk/>
            <pc:sldMk cId="3519980305" sldId="557"/>
            <ac:spMk id="8" creationId="{1BFD9313-3E8B-4377-9256-7A7BCDAED338}"/>
          </ac:spMkLst>
        </pc:spChg>
        <pc:spChg chg="add mod">
          <ac:chgData name="Brunet, Robert" userId="d0d781c9-e5cd-4a18-94f6-6f089ebe48d8" providerId="ADAL" clId="{544055D9-3917-4998-A544-D79C49F4E72E}" dt="2022-11-02T11:01:26.414" v="402" actId="20577"/>
          <ac:spMkLst>
            <pc:docMk/>
            <pc:sldMk cId="3519980305" sldId="557"/>
            <ac:spMk id="9" creationId="{4B8627BF-F86E-4ACA-A8C5-D2A1D808CEB0}"/>
          </ac:spMkLst>
        </pc:spChg>
        <pc:picChg chg="mod">
          <ac:chgData name="Brunet, Robert" userId="d0d781c9-e5cd-4a18-94f6-6f089ebe48d8" providerId="ADAL" clId="{544055D9-3917-4998-A544-D79C49F4E72E}" dt="2022-11-02T10:58:12.987" v="192" actId="108"/>
          <ac:picMkLst>
            <pc:docMk/>
            <pc:sldMk cId="3519980305" sldId="557"/>
            <ac:picMk id="6" creationId="{F2196BCE-B1C7-4E7A-94A7-9EA6CA047EB6}"/>
          </ac:picMkLst>
        </pc:picChg>
      </pc:sldChg>
      <pc:sldChg chg="modSp add mod setBg">
        <pc:chgData name="Brunet, Robert" userId="d0d781c9-e5cd-4a18-94f6-6f089ebe48d8" providerId="ADAL" clId="{544055D9-3917-4998-A544-D79C49F4E72E}" dt="2022-11-02T11:02:01.869" v="410" actId="108"/>
        <pc:sldMkLst>
          <pc:docMk/>
          <pc:sldMk cId="3809869484" sldId="558"/>
        </pc:sldMkLst>
        <pc:spChg chg="mod">
          <ac:chgData name="Brunet, Robert" userId="d0d781c9-e5cd-4a18-94f6-6f089ebe48d8" providerId="ADAL" clId="{544055D9-3917-4998-A544-D79C49F4E72E}" dt="2022-11-02T11:01:29.081" v="403" actId="20577"/>
          <ac:spMkLst>
            <pc:docMk/>
            <pc:sldMk cId="3809869484" sldId="558"/>
            <ac:spMk id="5" creationId="{3909390B-8576-4CEA-8339-56BF3359EDA1}"/>
          </ac:spMkLst>
        </pc:spChg>
        <pc:spChg chg="mod">
          <ac:chgData name="Brunet, Robert" userId="d0d781c9-e5cd-4a18-94f6-6f089ebe48d8" providerId="ADAL" clId="{544055D9-3917-4998-A544-D79C49F4E72E}" dt="2022-11-02T10:58:28.180" v="196" actId="108"/>
          <ac:spMkLst>
            <pc:docMk/>
            <pc:sldMk cId="3809869484" sldId="558"/>
            <ac:spMk id="8" creationId="{626565E4-428B-4723-8A35-DB2432B0F6FF}"/>
          </ac:spMkLst>
        </pc:spChg>
        <pc:picChg chg="mod">
          <ac:chgData name="Brunet, Robert" userId="d0d781c9-e5cd-4a18-94f6-6f089ebe48d8" providerId="ADAL" clId="{544055D9-3917-4998-A544-D79C49F4E72E}" dt="2022-11-02T11:02:01.869" v="410" actId="108"/>
          <ac:picMkLst>
            <pc:docMk/>
            <pc:sldMk cId="3809869484" sldId="558"/>
            <ac:picMk id="7" creationId="{C3973AD5-323C-4578-ABF0-6F5704EE3181}"/>
          </ac:picMkLst>
        </pc:picChg>
      </pc:sldChg>
      <pc:sldChg chg="modSp add mod setBg">
        <pc:chgData name="Brunet, Robert" userId="d0d781c9-e5cd-4a18-94f6-6f089ebe48d8" providerId="ADAL" clId="{544055D9-3917-4998-A544-D79C49F4E72E}" dt="2022-11-02T11:01:59.423" v="409" actId="108"/>
        <pc:sldMkLst>
          <pc:docMk/>
          <pc:sldMk cId="828402144" sldId="559"/>
        </pc:sldMkLst>
        <pc:spChg chg="mod">
          <ac:chgData name="Brunet, Robert" userId="d0d781c9-e5cd-4a18-94f6-6f089ebe48d8" providerId="ADAL" clId="{544055D9-3917-4998-A544-D79C49F4E72E}" dt="2022-11-02T11:01:32.747" v="404" actId="20577"/>
          <ac:spMkLst>
            <pc:docMk/>
            <pc:sldMk cId="828402144" sldId="559"/>
            <ac:spMk id="5" creationId="{3909390B-8576-4CEA-8339-56BF3359EDA1}"/>
          </ac:spMkLst>
        </pc:spChg>
        <pc:spChg chg="mod">
          <ac:chgData name="Brunet, Robert" userId="d0d781c9-e5cd-4a18-94f6-6f089ebe48d8" providerId="ADAL" clId="{544055D9-3917-4998-A544-D79C49F4E72E}" dt="2022-11-02T10:58:47.159" v="203" actId="108"/>
          <ac:spMkLst>
            <pc:docMk/>
            <pc:sldMk cId="828402144" sldId="559"/>
            <ac:spMk id="8" creationId="{72EAEC3A-93E8-40AD-894A-9A5FCCF683B9}"/>
          </ac:spMkLst>
        </pc:spChg>
        <pc:picChg chg="mod">
          <ac:chgData name="Brunet, Robert" userId="d0d781c9-e5cd-4a18-94f6-6f089ebe48d8" providerId="ADAL" clId="{544055D9-3917-4998-A544-D79C49F4E72E}" dt="2022-11-02T11:01:59.423" v="409" actId="108"/>
          <ac:picMkLst>
            <pc:docMk/>
            <pc:sldMk cId="828402144" sldId="559"/>
            <ac:picMk id="6" creationId="{1E2A21A5-D4E5-4BD6-8DC6-3698A2F63458}"/>
          </ac:picMkLst>
        </pc:picChg>
      </pc:sldChg>
      <pc:sldChg chg="modSp add mod setBg">
        <pc:chgData name="Brunet, Robert" userId="d0d781c9-e5cd-4a18-94f6-6f089ebe48d8" providerId="ADAL" clId="{544055D9-3917-4998-A544-D79C49F4E72E}" dt="2022-11-02T11:01:56.682" v="408" actId="108"/>
        <pc:sldMkLst>
          <pc:docMk/>
          <pc:sldMk cId="4011683919" sldId="560"/>
        </pc:sldMkLst>
        <pc:spChg chg="mod">
          <ac:chgData name="Brunet, Robert" userId="d0d781c9-e5cd-4a18-94f6-6f089ebe48d8" providerId="ADAL" clId="{544055D9-3917-4998-A544-D79C49F4E72E}" dt="2022-11-02T11:01:34.807" v="405" actId="20577"/>
          <ac:spMkLst>
            <pc:docMk/>
            <pc:sldMk cId="4011683919" sldId="560"/>
            <ac:spMk id="5" creationId="{3909390B-8576-4CEA-8339-56BF3359EDA1}"/>
          </ac:spMkLst>
        </pc:spChg>
        <pc:spChg chg="mod">
          <ac:chgData name="Brunet, Robert" userId="d0d781c9-e5cd-4a18-94f6-6f089ebe48d8" providerId="ADAL" clId="{544055D9-3917-4998-A544-D79C49F4E72E}" dt="2022-11-02T10:58:49.470" v="204" actId="108"/>
          <ac:spMkLst>
            <pc:docMk/>
            <pc:sldMk cId="4011683919" sldId="560"/>
            <ac:spMk id="8" creationId="{D6D85B93-96C0-4567-8640-08DEAC20600B}"/>
          </ac:spMkLst>
        </pc:spChg>
        <pc:picChg chg="mod">
          <ac:chgData name="Brunet, Robert" userId="d0d781c9-e5cd-4a18-94f6-6f089ebe48d8" providerId="ADAL" clId="{544055D9-3917-4998-A544-D79C49F4E72E}" dt="2022-11-02T11:01:56.682" v="408" actId="108"/>
          <ac:picMkLst>
            <pc:docMk/>
            <pc:sldMk cId="4011683919" sldId="560"/>
            <ac:picMk id="7" creationId="{968FD20C-C1A5-48B5-8282-084185487DF6}"/>
          </ac:picMkLst>
        </pc:picChg>
      </pc:sldChg>
      <pc:sldChg chg="modSp add mod setBg">
        <pc:chgData name="Brunet, Robert" userId="d0d781c9-e5cd-4a18-94f6-6f089ebe48d8" providerId="ADAL" clId="{544055D9-3917-4998-A544-D79C49F4E72E}" dt="2022-11-02T11:02:06.829" v="411" actId="108"/>
        <pc:sldMkLst>
          <pc:docMk/>
          <pc:sldMk cId="521917822" sldId="561"/>
        </pc:sldMkLst>
        <pc:spChg chg="mod">
          <ac:chgData name="Brunet, Robert" userId="d0d781c9-e5cd-4a18-94f6-6f089ebe48d8" providerId="ADAL" clId="{544055D9-3917-4998-A544-D79C49F4E72E}" dt="2022-11-02T11:01:41.934" v="406" actId="20577"/>
          <ac:spMkLst>
            <pc:docMk/>
            <pc:sldMk cId="521917822" sldId="561"/>
            <ac:spMk id="5" creationId="{3909390B-8576-4CEA-8339-56BF3359EDA1}"/>
          </ac:spMkLst>
        </pc:spChg>
        <pc:spChg chg="mod">
          <ac:chgData name="Brunet, Robert" userId="d0d781c9-e5cd-4a18-94f6-6f089ebe48d8" providerId="ADAL" clId="{544055D9-3917-4998-A544-D79C49F4E72E}" dt="2022-11-02T11:02:06.829" v="411" actId="108"/>
          <ac:spMkLst>
            <pc:docMk/>
            <pc:sldMk cId="521917822" sldId="561"/>
            <ac:spMk id="9" creationId="{762B0722-6594-45F4-9B74-3E39299061BD}"/>
          </ac:spMkLst>
        </pc:spChg>
        <pc:picChg chg="mod">
          <ac:chgData name="Brunet, Robert" userId="d0d781c9-e5cd-4a18-94f6-6f089ebe48d8" providerId="ADAL" clId="{544055D9-3917-4998-A544-D79C49F4E72E}" dt="2022-11-02T11:01:54.256" v="407" actId="108"/>
          <ac:picMkLst>
            <pc:docMk/>
            <pc:sldMk cId="521917822" sldId="561"/>
            <ac:picMk id="6" creationId="{5084B138-A2B4-4368-BBE8-505138BB842F}"/>
          </ac:picMkLst>
        </pc:picChg>
      </pc:sldChg>
      <pc:sldChg chg="del">
        <pc:chgData name="Brunet, Robert" userId="d0d781c9-e5cd-4a18-94f6-6f089ebe48d8" providerId="ADAL" clId="{544055D9-3917-4998-A544-D79C49F4E72E}" dt="2022-11-02T10:44:00.504" v="5" actId="2696"/>
        <pc:sldMkLst>
          <pc:docMk/>
          <pc:sldMk cId="3534475154" sldId="761"/>
        </pc:sldMkLst>
      </pc:sldChg>
      <pc:sldChg chg="del">
        <pc:chgData name="Brunet, Robert" userId="d0d781c9-e5cd-4a18-94f6-6f089ebe48d8" providerId="ADAL" clId="{544055D9-3917-4998-A544-D79C49F4E72E}" dt="2022-11-02T10:44:00.504" v="5" actId="2696"/>
        <pc:sldMkLst>
          <pc:docMk/>
          <pc:sldMk cId="1217850509" sldId="762"/>
        </pc:sldMkLst>
      </pc:sldChg>
      <pc:sldChg chg="addSp delSp modSp mod">
        <pc:chgData name="Brunet, Robert" userId="d0d781c9-e5cd-4a18-94f6-6f089ebe48d8" providerId="ADAL" clId="{544055D9-3917-4998-A544-D79C49F4E72E}" dt="2022-11-02T10:45:16.874" v="13"/>
        <pc:sldMkLst>
          <pc:docMk/>
          <pc:sldMk cId="3673947845" sldId="765"/>
        </pc:sldMkLst>
        <pc:spChg chg="mod">
          <ac:chgData name="Brunet, Robert" userId="d0d781c9-e5cd-4a18-94f6-6f089ebe48d8" providerId="ADAL" clId="{544055D9-3917-4998-A544-D79C49F4E72E}" dt="2022-11-02T10:44:15.258" v="7" actId="20577"/>
          <ac:spMkLst>
            <pc:docMk/>
            <pc:sldMk cId="3673947845" sldId="765"/>
            <ac:spMk id="5" creationId="{3909390B-8576-4CEA-8339-56BF3359EDA1}"/>
          </ac:spMkLst>
        </pc:spChg>
        <pc:spChg chg="mod">
          <ac:chgData name="Brunet, Robert" userId="d0d781c9-e5cd-4a18-94f6-6f089ebe48d8" providerId="ADAL" clId="{544055D9-3917-4998-A544-D79C49F4E72E}" dt="2022-11-02T10:45:01.714" v="11" actId="207"/>
          <ac:spMkLst>
            <pc:docMk/>
            <pc:sldMk cId="3673947845" sldId="765"/>
            <ac:spMk id="6" creationId="{C93121E2-FDBB-4A02-9ED6-D319FF994046}"/>
          </ac:spMkLst>
        </pc:spChg>
        <pc:picChg chg="del">
          <ac:chgData name="Brunet, Robert" userId="d0d781c9-e5cd-4a18-94f6-6f089ebe48d8" providerId="ADAL" clId="{544055D9-3917-4998-A544-D79C49F4E72E}" dt="2022-11-02T10:45:15.581" v="12" actId="478"/>
          <ac:picMkLst>
            <pc:docMk/>
            <pc:sldMk cId="3673947845" sldId="765"/>
            <ac:picMk id="4" creationId="{78AF9B4E-AD3D-472A-A51D-B92E985980D4}"/>
          </ac:picMkLst>
        </pc:picChg>
        <pc:picChg chg="add mod">
          <ac:chgData name="Brunet, Robert" userId="d0d781c9-e5cd-4a18-94f6-6f089ebe48d8" providerId="ADAL" clId="{544055D9-3917-4998-A544-D79C49F4E72E}" dt="2022-11-02T10:45:16.874" v="13"/>
          <ac:picMkLst>
            <pc:docMk/>
            <pc:sldMk cId="3673947845" sldId="765"/>
            <ac:picMk id="7" creationId="{69475AAA-B3A3-40B1-BF77-121C205C2996}"/>
          </ac:picMkLst>
        </pc:picChg>
      </pc:sldChg>
    </pc:docChg>
  </pc:docChgLst>
  <pc:docChgLst>
    <pc:chgData name="Brunet, Robert" userId="d0d781c9-e5cd-4a18-94f6-6f089ebe48d8" providerId="ADAL" clId="{2E6EC0EA-B31B-4C53-9002-2A2AFC827590}"/>
    <pc:docChg chg="undo custSel addSld delSld modSld sldOrd modMainMaster">
      <pc:chgData name="Brunet, Robert" userId="d0d781c9-e5cd-4a18-94f6-6f089ebe48d8" providerId="ADAL" clId="{2E6EC0EA-B31B-4C53-9002-2A2AFC827590}" dt="2024-10-18T09:10:45.415" v="1273" actId="1036"/>
      <pc:docMkLst>
        <pc:docMk/>
      </pc:docMkLst>
      <pc:sldChg chg="add del">
        <pc:chgData name="Brunet, Robert" userId="d0d781c9-e5cd-4a18-94f6-6f089ebe48d8" providerId="ADAL" clId="{2E6EC0EA-B31B-4C53-9002-2A2AFC827590}" dt="2024-10-11T08:59:29.634" v="115" actId="2696"/>
        <pc:sldMkLst>
          <pc:docMk/>
          <pc:sldMk cId="3482503806" sldId="778"/>
        </pc:sldMkLst>
      </pc:sldChg>
      <pc:sldChg chg="addSp delSp modSp mod">
        <pc:chgData name="Brunet, Robert" userId="d0d781c9-e5cd-4a18-94f6-6f089ebe48d8" providerId="ADAL" clId="{2E6EC0EA-B31B-4C53-9002-2A2AFC827590}" dt="2024-10-17T16:28:55.026" v="408"/>
        <pc:sldMkLst>
          <pc:docMk/>
          <pc:sldMk cId="3070277919" sldId="781"/>
        </pc:sldMkLst>
        <pc:spChg chg="add del mod">
          <ac:chgData name="Brunet, Robert" userId="d0d781c9-e5cd-4a18-94f6-6f089ebe48d8" providerId="ADAL" clId="{2E6EC0EA-B31B-4C53-9002-2A2AFC827590}" dt="2024-10-17T16:25:02.976" v="327"/>
          <ac:spMkLst>
            <pc:docMk/>
            <pc:sldMk cId="3070277919" sldId="781"/>
            <ac:spMk id="4" creationId="{BD4F1804-786E-A175-53F9-05EBFEAD45A5}"/>
          </ac:spMkLst>
        </pc:spChg>
        <pc:spChg chg="mod">
          <ac:chgData name="Brunet, Robert" userId="d0d781c9-e5cd-4a18-94f6-6f089ebe48d8" providerId="ADAL" clId="{2E6EC0EA-B31B-4C53-9002-2A2AFC827590}" dt="2024-10-17T16:24:47.172" v="322"/>
          <ac:spMkLst>
            <pc:docMk/>
            <pc:sldMk cId="3070277919" sldId="781"/>
            <ac:spMk id="5" creationId="{3909390B-8576-4CEA-8339-56BF3359EDA1}"/>
          </ac:spMkLst>
        </pc:spChg>
        <pc:spChg chg="del">
          <ac:chgData name="Brunet, Robert" userId="d0d781c9-e5cd-4a18-94f6-6f089ebe48d8" providerId="ADAL" clId="{2E6EC0EA-B31B-4C53-9002-2A2AFC827590}" dt="2024-10-11T08:48:12.855" v="4" actId="478"/>
          <ac:spMkLst>
            <pc:docMk/>
            <pc:sldMk cId="3070277919" sldId="781"/>
            <ac:spMk id="6" creationId="{67248551-E504-4812-AD13-BF85EB234EBC}"/>
          </ac:spMkLst>
        </pc:spChg>
        <pc:spChg chg="add mod">
          <ac:chgData name="Brunet, Robert" userId="d0d781c9-e5cd-4a18-94f6-6f089ebe48d8" providerId="ADAL" clId="{2E6EC0EA-B31B-4C53-9002-2A2AFC827590}" dt="2024-10-17T16:28:22.385" v="401" actId="403"/>
          <ac:spMkLst>
            <pc:docMk/>
            <pc:sldMk cId="3070277919" sldId="781"/>
            <ac:spMk id="6" creationId="{8B4D3397-A3C7-9A19-E8AA-0C2CC847EA67}"/>
          </ac:spMkLst>
        </pc:spChg>
        <pc:spChg chg="add del mod">
          <ac:chgData name="Brunet, Robert" userId="d0d781c9-e5cd-4a18-94f6-6f089ebe48d8" providerId="ADAL" clId="{2E6EC0EA-B31B-4C53-9002-2A2AFC827590}" dt="2024-10-17T16:22:21.008" v="312" actId="478"/>
          <ac:spMkLst>
            <pc:docMk/>
            <pc:sldMk cId="3070277919" sldId="781"/>
            <ac:spMk id="8" creationId="{0C359519-9F6E-D3D4-F5AC-3DE51249D01B}"/>
          </ac:spMkLst>
        </pc:spChg>
        <pc:spChg chg="add mod">
          <ac:chgData name="Brunet, Robert" userId="d0d781c9-e5cd-4a18-94f6-6f089ebe48d8" providerId="ADAL" clId="{2E6EC0EA-B31B-4C53-9002-2A2AFC827590}" dt="2024-10-17T16:24:55.634" v="323"/>
          <ac:spMkLst>
            <pc:docMk/>
            <pc:sldMk cId="3070277919" sldId="781"/>
            <ac:spMk id="9" creationId="{F99FB4AB-C41D-6E17-3680-3711CA0E1D5E}"/>
          </ac:spMkLst>
        </pc:spChg>
        <pc:spChg chg="add mod">
          <ac:chgData name="Brunet, Robert" userId="d0d781c9-e5cd-4a18-94f6-6f089ebe48d8" providerId="ADAL" clId="{2E6EC0EA-B31B-4C53-9002-2A2AFC827590}" dt="2024-10-17T16:28:29.058" v="402" actId="1076"/>
          <ac:spMkLst>
            <pc:docMk/>
            <pc:sldMk cId="3070277919" sldId="781"/>
            <ac:spMk id="10" creationId="{D06A0B10-5E18-C98F-9C1E-7319996736B3}"/>
          </ac:spMkLst>
        </pc:spChg>
        <pc:spChg chg="del mod">
          <ac:chgData name="Brunet, Robert" userId="d0d781c9-e5cd-4a18-94f6-6f089ebe48d8" providerId="ADAL" clId="{2E6EC0EA-B31B-4C53-9002-2A2AFC827590}" dt="2024-10-11T08:48:06.495" v="1" actId="478"/>
          <ac:spMkLst>
            <pc:docMk/>
            <pc:sldMk cId="3070277919" sldId="781"/>
            <ac:spMk id="11" creationId="{0677DB32-C49C-4737-A227-708974771C83}"/>
          </ac:spMkLst>
        </pc:spChg>
        <pc:spChg chg="add mod">
          <ac:chgData name="Brunet, Robert" userId="d0d781c9-e5cd-4a18-94f6-6f089ebe48d8" providerId="ADAL" clId="{2E6EC0EA-B31B-4C53-9002-2A2AFC827590}" dt="2024-10-17T16:28:55.026" v="408"/>
          <ac:spMkLst>
            <pc:docMk/>
            <pc:sldMk cId="3070277919" sldId="781"/>
            <ac:spMk id="11" creationId="{CF50B17C-5288-E8E1-2DB1-41E3D9A77C85}"/>
          </ac:spMkLst>
        </pc:spChg>
        <pc:picChg chg="add del mod">
          <ac:chgData name="Brunet, Robert" userId="d0d781c9-e5cd-4a18-94f6-6f089ebe48d8" providerId="ADAL" clId="{2E6EC0EA-B31B-4C53-9002-2A2AFC827590}" dt="2024-10-17T16:22:19.065" v="310" actId="478"/>
          <ac:picMkLst>
            <pc:docMk/>
            <pc:sldMk cId="3070277919" sldId="781"/>
            <ac:picMk id="3" creationId="{2F3DF168-056B-202C-051B-6C3F54B1F72D}"/>
          </ac:picMkLst>
        </pc:picChg>
        <pc:picChg chg="add mod modCrop">
          <ac:chgData name="Brunet, Robert" userId="d0d781c9-e5cd-4a18-94f6-6f089ebe48d8" providerId="ADAL" clId="{2E6EC0EA-B31B-4C53-9002-2A2AFC827590}" dt="2024-10-11T09:43:46.414" v="309" actId="1076"/>
          <ac:picMkLst>
            <pc:docMk/>
            <pc:sldMk cId="3070277919" sldId="781"/>
            <ac:picMk id="6" creationId="{61447E8E-533C-69C6-F733-5CA50F411110}"/>
          </ac:picMkLst>
        </pc:picChg>
        <pc:picChg chg="add del mod modCrop">
          <ac:chgData name="Brunet, Robert" userId="d0d781c9-e5cd-4a18-94f6-6f089ebe48d8" providerId="ADAL" clId="{2E6EC0EA-B31B-4C53-9002-2A2AFC827590}" dt="2024-10-17T16:22:19.553" v="311" actId="478"/>
          <ac:picMkLst>
            <pc:docMk/>
            <pc:sldMk cId="3070277919" sldId="781"/>
            <ac:picMk id="7" creationId="{601798AF-13FF-2A9C-4A92-45FEE85A8975}"/>
          </ac:picMkLst>
        </pc:picChg>
        <pc:picChg chg="add mod modCrop">
          <ac:chgData name="Brunet, Robert" userId="d0d781c9-e5cd-4a18-94f6-6f089ebe48d8" providerId="ADAL" clId="{2E6EC0EA-B31B-4C53-9002-2A2AFC827590}" dt="2024-10-11T09:43:42.189" v="305" actId="1076"/>
          <ac:picMkLst>
            <pc:docMk/>
            <pc:sldMk cId="3070277919" sldId="781"/>
            <ac:picMk id="9" creationId="{7C272B17-E95F-55D4-33EA-0FB00CA70FB7}"/>
          </ac:picMkLst>
        </pc:picChg>
        <pc:cxnChg chg="add del mod">
          <ac:chgData name="Brunet, Robert" userId="d0d781c9-e5cd-4a18-94f6-6f089ebe48d8" providerId="ADAL" clId="{2E6EC0EA-B31B-4C53-9002-2A2AFC827590}" dt="2024-10-11T09:42:46.121" v="279" actId="478"/>
          <ac:cxnSpMkLst>
            <pc:docMk/>
            <pc:sldMk cId="3070277919" sldId="781"/>
            <ac:cxnSpMk id="4" creationId="{54B18783-1A68-956F-901C-54E60309A6D0}"/>
          </ac:cxnSpMkLst>
        </pc:cxnChg>
      </pc:sldChg>
      <pc:sldChg chg="del">
        <pc:chgData name="Brunet, Robert" userId="d0d781c9-e5cd-4a18-94f6-6f089ebe48d8" providerId="ADAL" clId="{2E6EC0EA-B31B-4C53-9002-2A2AFC827590}" dt="2024-10-11T08:49:15.767" v="43" actId="2696"/>
        <pc:sldMkLst>
          <pc:docMk/>
          <pc:sldMk cId="3961047220" sldId="782"/>
        </pc:sldMkLst>
      </pc:sldChg>
      <pc:sldChg chg="addSp delSp modSp add del mod">
        <pc:chgData name="Brunet, Robert" userId="d0d781c9-e5cd-4a18-94f6-6f089ebe48d8" providerId="ADAL" clId="{2E6EC0EA-B31B-4C53-9002-2A2AFC827590}" dt="2024-10-17T16:29:01.907" v="410" actId="2696"/>
        <pc:sldMkLst>
          <pc:docMk/>
          <pc:sldMk cId="3731811507" sldId="783"/>
        </pc:sldMkLst>
        <pc:picChg chg="del">
          <ac:chgData name="Brunet, Robert" userId="d0d781c9-e5cd-4a18-94f6-6f089ebe48d8" providerId="ADAL" clId="{2E6EC0EA-B31B-4C53-9002-2A2AFC827590}" dt="2024-10-11T08:49:18.136" v="44" actId="478"/>
          <ac:picMkLst>
            <pc:docMk/>
            <pc:sldMk cId="3731811507" sldId="783"/>
            <ac:picMk id="3" creationId="{2F3DF168-056B-202C-051B-6C3F54B1F72D}"/>
          </ac:picMkLst>
        </pc:picChg>
        <pc:picChg chg="add mod modCrop">
          <ac:chgData name="Brunet, Robert" userId="d0d781c9-e5cd-4a18-94f6-6f089ebe48d8" providerId="ADAL" clId="{2E6EC0EA-B31B-4C53-9002-2A2AFC827590}" dt="2024-10-11T08:58:50.094" v="103" actId="732"/>
          <ac:picMkLst>
            <pc:docMk/>
            <pc:sldMk cId="3731811507" sldId="783"/>
            <ac:picMk id="4" creationId="{3CBB7775-8107-F6D3-1DDB-57627A1155C0}"/>
          </ac:picMkLst>
        </pc:picChg>
        <pc:picChg chg="del">
          <ac:chgData name="Brunet, Robert" userId="d0d781c9-e5cd-4a18-94f6-6f089ebe48d8" providerId="ADAL" clId="{2E6EC0EA-B31B-4C53-9002-2A2AFC827590}" dt="2024-10-11T08:49:18.613" v="45" actId="478"/>
          <ac:picMkLst>
            <pc:docMk/>
            <pc:sldMk cId="3731811507" sldId="783"/>
            <ac:picMk id="7" creationId="{601798AF-13FF-2A9C-4A92-45FEE85A8975}"/>
          </ac:picMkLst>
        </pc:picChg>
        <pc:picChg chg="add mod">
          <ac:chgData name="Brunet, Robert" userId="d0d781c9-e5cd-4a18-94f6-6f089ebe48d8" providerId="ADAL" clId="{2E6EC0EA-B31B-4C53-9002-2A2AFC827590}" dt="2024-10-11T08:58:55.357" v="106" actId="14100"/>
          <ac:picMkLst>
            <pc:docMk/>
            <pc:sldMk cId="3731811507" sldId="783"/>
            <ac:picMk id="8" creationId="{7E4096D9-47AF-FA41-F0D8-FB3482D68303}"/>
          </ac:picMkLst>
        </pc:picChg>
        <pc:picChg chg="add mod">
          <ac:chgData name="Brunet, Robert" userId="d0d781c9-e5cd-4a18-94f6-6f089ebe48d8" providerId="ADAL" clId="{2E6EC0EA-B31B-4C53-9002-2A2AFC827590}" dt="2024-10-11T08:59:06.163" v="111" actId="14100"/>
          <ac:picMkLst>
            <pc:docMk/>
            <pc:sldMk cId="3731811507" sldId="783"/>
            <ac:picMk id="10" creationId="{C6F0A85B-371B-D369-F465-3BDBF32E87A8}"/>
          </ac:picMkLst>
        </pc:picChg>
        <pc:picChg chg="add mod">
          <ac:chgData name="Brunet, Robert" userId="d0d781c9-e5cd-4a18-94f6-6f089ebe48d8" providerId="ADAL" clId="{2E6EC0EA-B31B-4C53-9002-2A2AFC827590}" dt="2024-10-11T08:58:59.833" v="108" actId="14100"/>
          <ac:picMkLst>
            <pc:docMk/>
            <pc:sldMk cId="3731811507" sldId="783"/>
            <ac:picMk id="12" creationId="{F95ADC5C-FAFF-A1F2-E4BD-F3A7191DF8F5}"/>
          </ac:picMkLst>
        </pc:picChg>
        <pc:picChg chg="add mod">
          <ac:chgData name="Brunet, Robert" userId="d0d781c9-e5cd-4a18-94f6-6f089ebe48d8" providerId="ADAL" clId="{2E6EC0EA-B31B-4C53-9002-2A2AFC827590}" dt="2024-10-11T08:59:03.583" v="110" actId="14100"/>
          <ac:picMkLst>
            <pc:docMk/>
            <pc:sldMk cId="3731811507" sldId="783"/>
            <ac:picMk id="14" creationId="{0D5D39B8-6504-ED44-4BD9-EE4AB4995DC4}"/>
          </ac:picMkLst>
        </pc:picChg>
        <pc:picChg chg="add del mod modCrop">
          <ac:chgData name="Brunet, Robert" userId="d0d781c9-e5cd-4a18-94f6-6f089ebe48d8" providerId="ADAL" clId="{2E6EC0EA-B31B-4C53-9002-2A2AFC827590}" dt="2024-10-11T08:58:29.223" v="97" actId="21"/>
          <ac:picMkLst>
            <pc:docMk/>
            <pc:sldMk cId="3731811507" sldId="783"/>
            <ac:picMk id="15" creationId="{F236B67C-94C2-A19E-EDDF-5F2EC835ED87}"/>
          </ac:picMkLst>
        </pc:picChg>
        <pc:picChg chg="add del mod modCrop">
          <ac:chgData name="Brunet, Robert" userId="d0d781c9-e5cd-4a18-94f6-6f089ebe48d8" providerId="ADAL" clId="{2E6EC0EA-B31B-4C53-9002-2A2AFC827590}" dt="2024-10-11T08:58:38.263" v="100" actId="21"/>
          <ac:picMkLst>
            <pc:docMk/>
            <pc:sldMk cId="3731811507" sldId="783"/>
            <ac:picMk id="16" creationId="{F236B67C-94C2-A19E-EDDF-5F2EC835ED87}"/>
          </ac:picMkLst>
        </pc:picChg>
        <pc:picChg chg="add mod">
          <ac:chgData name="Brunet, Robert" userId="d0d781c9-e5cd-4a18-94f6-6f089ebe48d8" providerId="ADAL" clId="{2E6EC0EA-B31B-4C53-9002-2A2AFC827590}" dt="2024-10-11T08:58:52.530" v="104" actId="1076"/>
          <ac:picMkLst>
            <pc:docMk/>
            <pc:sldMk cId="3731811507" sldId="783"/>
            <ac:picMk id="17" creationId="{F236B67C-94C2-A19E-EDDF-5F2EC835ED87}"/>
          </ac:picMkLst>
        </pc:picChg>
      </pc:sldChg>
      <pc:sldChg chg="addSp delSp modSp add del mod">
        <pc:chgData name="Brunet, Robert" userId="d0d781c9-e5cd-4a18-94f6-6f089ebe48d8" providerId="ADAL" clId="{2E6EC0EA-B31B-4C53-9002-2A2AFC827590}" dt="2024-10-17T16:29:01.907" v="410" actId="2696"/>
        <pc:sldMkLst>
          <pc:docMk/>
          <pc:sldMk cId="3603251732" sldId="784"/>
        </pc:sldMkLst>
        <pc:picChg chg="add mod">
          <ac:chgData name="Brunet, Robert" userId="d0d781c9-e5cd-4a18-94f6-6f089ebe48d8" providerId="ADAL" clId="{2E6EC0EA-B31B-4C53-9002-2A2AFC827590}" dt="2024-10-11T08:59:13.092" v="113" actId="14100"/>
          <ac:picMkLst>
            <pc:docMk/>
            <pc:sldMk cId="3603251732" sldId="784"/>
            <ac:picMk id="3" creationId="{88CDBF06-5B5D-378C-E110-9A2B5D98116B}"/>
          </ac:picMkLst>
        </pc:picChg>
        <pc:picChg chg="del">
          <ac:chgData name="Brunet, Robert" userId="d0d781c9-e5cd-4a18-94f6-6f089ebe48d8" providerId="ADAL" clId="{2E6EC0EA-B31B-4C53-9002-2A2AFC827590}" dt="2024-10-11T08:51:38.242" v="75" actId="478"/>
          <ac:picMkLst>
            <pc:docMk/>
            <pc:sldMk cId="3603251732" sldId="784"/>
            <ac:picMk id="4" creationId="{3CBB7775-8107-F6D3-1DDB-57627A1155C0}"/>
          </ac:picMkLst>
        </pc:picChg>
        <pc:picChg chg="del">
          <ac:chgData name="Brunet, Robert" userId="d0d781c9-e5cd-4a18-94f6-6f089ebe48d8" providerId="ADAL" clId="{2E6EC0EA-B31B-4C53-9002-2A2AFC827590}" dt="2024-10-11T08:51:36.183" v="71" actId="478"/>
          <ac:picMkLst>
            <pc:docMk/>
            <pc:sldMk cId="3603251732" sldId="784"/>
            <ac:picMk id="8" creationId="{7E4096D9-47AF-FA41-F0D8-FB3482D68303}"/>
          </ac:picMkLst>
        </pc:picChg>
        <pc:picChg chg="del">
          <ac:chgData name="Brunet, Robert" userId="d0d781c9-e5cd-4a18-94f6-6f089ebe48d8" providerId="ADAL" clId="{2E6EC0EA-B31B-4C53-9002-2A2AFC827590}" dt="2024-10-11T08:51:37.714" v="74" actId="478"/>
          <ac:picMkLst>
            <pc:docMk/>
            <pc:sldMk cId="3603251732" sldId="784"/>
            <ac:picMk id="10" creationId="{C6F0A85B-371B-D369-F465-3BDBF32E87A8}"/>
          </ac:picMkLst>
        </pc:picChg>
        <pc:picChg chg="del">
          <ac:chgData name="Brunet, Robert" userId="d0d781c9-e5cd-4a18-94f6-6f089ebe48d8" providerId="ADAL" clId="{2E6EC0EA-B31B-4C53-9002-2A2AFC827590}" dt="2024-10-11T08:51:36.688" v="72" actId="478"/>
          <ac:picMkLst>
            <pc:docMk/>
            <pc:sldMk cId="3603251732" sldId="784"/>
            <ac:picMk id="12" creationId="{F95ADC5C-FAFF-A1F2-E4BD-F3A7191DF8F5}"/>
          </ac:picMkLst>
        </pc:picChg>
        <pc:picChg chg="del">
          <ac:chgData name="Brunet, Robert" userId="d0d781c9-e5cd-4a18-94f6-6f089ebe48d8" providerId="ADAL" clId="{2E6EC0EA-B31B-4C53-9002-2A2AFC827590}" dt="2024-10-11T08:51:37.265" v="73" actId="478"/>
          <ac:picMkLst>
            <pc:docMk/>
            <pc:sldMk cId="3603251732" sldId="784"/>
            <ac:picMk id="14" creationId="{0D5D39B8-6504-ED44-4BD9-EE4AB4995DC4}"/>
          </ac:picMkLst>
        </pc:picChg>
      </pc:sldChg>
      <pc:sldChg chg="addSp delSp modSp new del mod">
        <pc:chgData name="Brunet, Robert" userId="d0d781c9-e5cd-4a18-94f6-6f089ebe48d8" providerId="ADAL" clId="{2E6EC0EA-B31B-4C53-9002-2A2AFC827590}" dt="2024-10-11T09:19:56.483" v="121" actId="2696"/>
        <pc:sldMkLst>
          <pc:docMk/>
          <pc:sldMk cId="2388222462" sldId="785"/>
        </pc:sldMkLst>
        <pc:spChg chg="add del">
          <ac:chgData name="Brunet, Robert" userId="d0d781c9-e5cd-4a18-94f6-6f089ebe48d8" providerId="ADAL" clId="{2E6EC0EA-B31B-4C53-9002-2A2AFC827590}" dt="2024-10-11T08:56:57.176" v="83" actId="22"/>
          <ac:spMkLst>
            <pc:docMk/>
            <pc:sldMk cId="2388222462" sldId="785"/>
            <ac:spMk id="3" creationId="{C9F5D573-C474-EE65-540A-38BC2FE2A859}"/>
          </ac:spMkLst>
        </pc:spChg>
        <pc:spChg chg="add mod">
          <ac:chgData name="Brunet, Robert" userId="d0d781c9-e5cd-4a18-94f6-6f089ebe48d8" providerId="ADAL" clId="{2E6EC0EA-B31B-4C53-9002-2A2AFC827590}" dt="2024-10-11T08:57:27.061" v="92" actId="1076"/>
          <ac:spMkLst>
            <pc:docMk/>
            <pc:sldMk cId="2388222462" sldId="785"/>
            <ac:spMk id="5" creationId="{EB12B7F3-56EA-73B4-AF49-CF45ED640024}"/>
          </ac:spMkLst>
        </pc:spChg>
        <pc:spChg chg="add mod">
          <ac:chgData name="Brunet, Robert" userId="d0d781c9-e5cd-4a18-94f6-6f089ebe48d8" providerId="ADAL" clId="{2E6EC0EA-B31B-4C53-9002-2A2AFC827590}" dt="2024-10-11T08:57:23.275" v="91"/>
          <ac:spMkLst>
            <pc:docMk/>
            <pc:sldMk cId="2388222462" sldId="785"/>
            <ac:spMk id="6" creationId="{ECEC94F4-3B5C-3F20-B10D-85FE89ABCBF4}"/>
          </ac:spMkLst>
        </pc:spChg>
      </pc:sldChg>
      <pc:sldChg chg="addSp delSp modSp add mod">
        <pc:chgData name="Brunet, Robert" userId="d0d781c9-e5cd-4a18-94f6-6f089ebe48d8" providerId="ADAL" clId="{2E6EC0EA-B31B-4C53-9002-2A2AFC827590}" dt="2024-10-17T17:05:05.374" v="1114"/>
        <pc:sldMkLst>
          <pc:docMk/>
          <pc:sldMk cId="3661297595" sldId="785"/>
        </pc:sldMkLst>
        <pc:spChg chg="add">
          <ac:chgData name="Brunet, Robert" userId="d0d781c9-e5cd-4a18-94f6-6f089ebe48d8" providerId="ADAL" clId="{2E6EC0EA-B31B-4C53-9002-2A2AFC827590}" dt="2024-10-17T16:29:29.714" v="412"/>
          <ac:spMkLst>
            <pc:docMk/>
            <pc:sldMk cId="3661297595" sldId="785"/>
            <ac:spMk id="2" creationId="{E60B550A-902C-ADA2-2AE4-E63867A69944}"/>
          </ac:spMkLst>
        </pc:spChg>
        <pc:spChg chg="add mod">
          <ac:chgData name="Brunet, Robert" userId="d0d781c9-e5cd-4a18-94f6-6f089ebe48d8" providerId="ADAL" clId="{2E6EC0EA-B31B-4C53-9002-2A2AFC827590}" dt="2024-10-17T16:47:55.903" v="607" actId="20577"/>
          <ac:spMkLst>
            <pc:docMk/>
            <pc:sldMk cId="3661297595" sldId="785"/>
            <ac:spMk id="3" creationId="{B631DE5C-7C64-B715-D1F2-AA8FCBF4161D}"/>
          </ac:spMkLst>
        </pc:spChg>
        <pc:spChg chg="mod">
          <ac:chgData name="Brunet, Robert" userId="d0d781c9-e5cd-4a18-94f6-6f089ebe48d8" providerId="ADAL" clId="{2E6EC0EA-B31B-4C53-9002-2A2AFC827590}" dt="2024-10-17T17:05:05.374" v="1114"/>
          <ac:spMkLst>
            <pc:docMk/>
            <pc:sldMk cId="3661297595" sldId="785"/>
            <ac:spMk id="6" creationId="{8B4D3397-A3C7-9A19-E8AA-0C2CC847EA67}"/>
          </ac:spMkLst>
        </pc:spChg>
        <pc:spChg chg="add mod">
          <ac:chgData name="Brunet, Robert" userId="d0d781c9-e5cd-4a18-94f6-6f089ebe48d8" providerId="ADAL" clId="{2E6EC0EA-B31B-4C53-9002-2A2AFC827590}" dt="2024-10-17T17:04:39.191" v="1091"/>
          <ac:spMkLst>
            <pc:docMk/>
            <pc:sldMk cId="3661297595" sldId="785"/>
            <ac:spMk id="7" creationId="{3B7B6A37-15EB-0672-110F-FF0D36DE31B8}"/>
          </ac:spMkLst>
        </pc:spChg>
        <pc:spChg chg="add del mod">
          <ac:chgData name="Brunet, Robert" userId="d0d781c9-e5cd-4a18-94f6-6f089ebe48d8" providerId="ADAL" clId="{2E6EC0EA-B31B-4C53-9002-2A2AFC827590}" dt="2024-10-17T16:53:29.663" v="708" actId="21"/>
          <ac:spMkLst>
            <pc:docMk/>
            <pc:sldMk cId="3661297595" sldId="785"/>
            <ac:spMk id="8" creationId="{078696F4-7624-1140-D4DA-36F0B9D87C8F}"/>
          </ac:spMkLst>
        </pc:spChg>
        <pc:spChg chg="mod">
          <ac:chgData name="Brunet, Robert" userId="d0d781c9-e5cd-4a18-94f6-6f089ebe48d8" providerId="ADAL" clId="{2E6EC0EA-B31B-4C53-9002-2A2AFC827590}" dt="2024-10-17T16:47:34.956" v="586" actId="20577"/>
          <ac:spMkLst>
            <pc:docMk/>
            <pc:sldMk cId="3661297595" sldId="785"/>
            <ac:spMk id="9" creationId="{F99FB4AB-C41D-6E17-3680-3711CA0E1D5E}"/>
          </ac:spMkLst>
        </pc:spChg>
        <pc:spChg chg="del">
          <ac:chgData name="Brunet, Robert" userId="d0d781c9-e5cd-4a18-94f6-6f089ebe48d8" providerId="ADAL" clId="{2E6EC0EA-B31B-4C53-9002-2A2AFC827590}" dt="2024-10-17T16:30:08.141" v="440" actId="478"/>
          <ac:spMkLst>
            <pc:docMk/>
            <pc:sldMk cId="3661297595" sldId="785"/>
            <ac:spMk id="10" creationId="{D06A0B10-5E18-C98F-9C1E-7319996736B3}"/>
          </ac:spMkLst>
        </pc:spChg>
        <pc:spChg chg="del">
          <ac:chgData name="Brunet, Robert" userId="d0d781c9-e5cd-4a18-94f6-6f089ebe48d8" providerId="ADAL" clId="{2E6EC0EA-B31B-4C53-9002-2A2AFC827590}" dt="2024-10-17T16:30:14.108" v="444" actId="478"/>
          <ac:spMkLst>
            <pc:docMk/>
            <pc:sldMk cId="3661297595" sldId="785"/>
            <ac:spMk id="11" creationId="{CF50B17C-5288-E8E1-2DB1-41E3D9A77C85}"/>
          </ac:spMkLst>
        </pc:spChg>
        <pc:spChg chg="add del mod">
          <ac:chgData name="Brunet, Robert" userId="d0d781c9-e5cd-4a18-94f6-6f089ebe48d8" providerId="ADAL" clId="{2E6EC0EA-B31B-4C53-9002-2A2AFC827590}" dt="2024-10-17T16:53:29.663" v="708" actId="21"/>
          <ac:spMkLst>
            <pc:docMk/>
            <pc:sldMk cId="3661297595" sldId="785"/>
            <ac:spMk id="12" creationId="{CFFD081A-2AA3-691F-6099-986E6CE55CBB}"/>
          </ac:spMkLst>
        </pc:spChg>
      </pc:sldChg>
      <pc:sldChg chg="addSp modSp add mod">
        <pc:chgData name="Brunet, Robert" userId="d0d781c9-e5cd-4a18-94f6-6f089ebe48d8" providerId="ADAL" clId="{2E6EC0EA-B31B-4C53-9002-2A2AFC827590}" dt="2024-10-17T17:12:50.406" v="1226" actId="14100"/>
        <pc:sldMkLst>
          <pc:docMk/>
          <pc:sldMk cId="4075150876" sldId="786"/>
        </pc:sldMkLst>
        <pc:spChg chg="add mod">
          <ac:chgData name="Brunet, Robert" userId="d0d781c9-e5cd-4a18-94f6-6f089ebe48d8" providerId="ADAL" clId="{2E6EC0EA-B31B-4C53-9002-2A2AFC827590}" dt="2024-10-17T17:12:40.642" v="1223" actId="6549"/>
          <ac:spMkLst>
            <pc:docMk/>
            <pc:sldMk cId="4075150876" sldId="786"/>
            <ac:spMk id="2" creationId="{F4E11AD2-48D4-22C9-069F-872818ECF334}"/>
          </ac:spMkLst>
        </pc:spChg>
        <pc:spChg chg="mod">
          <ac:chgData name="Brunet, Robert" userId="d0d781c9-e5cd-4a18-94f6-6f089ebe48d8" providerId="ADAL" clId="{2E6EC0EA-B31B-4C53-9002-2A2AFC827590}" dt="2024-10-17T16:48:45.773" v="630" actId="14100"/>
          <ac:spMkLst>
            <pc:docMk/>
            <pc:sldMk cId="4075150876" sldId="786"/>
            <ac:spMk id="6" creationId="{8B4D3397-A3C7-9A19-E8AA-0C2CC847EA67}"/>
          </ac:spMkLst>
        </pc:spChg>
        <pc:spChg chg="add mod">
          <ac:chgData name="Brunet, Robert" userId="d0d781c9-e5cd-4a18-94f6-6f089ebe48d8" providerId="ADAL" clId="{2E6EC0EA-B31B-4C53-9002-2A2AFC827590}" dt="2024-10-17T17:12:50.406" v="1226" actId="14100"/>
          <ac:spMkLst>
            <pc:docMk/>
            <pc:sldMk cId="4075150876" sldId="786"/>
            <ac:spMk id="7" creationId="{AA9E91D5-A90B-A8DE-5272-160FC8590F1F}"/>
          </ac:spMkLst>
        </pc:spChg>
        <pc:spChg chg="mod">
          <ac:chgData name="Brunet, Robert" userId="d0d781c9-e5cd-4a18-94f6-6f089ebe48d8" providerId="ADAL" clId="{2E6EC0EA-B31B-4C53-9002-2A2AFC827590}" dt="2024-10-17T16:34:18.811" v="492"/>
          <ac:spMkLst>
            <pc:docMk/>
            <pc:sldMk cId="4075150876" sldId="786"/>
            <ac:spMk id="9" creationId="{F99FB4AB-C41D-6E17-3680-3711CA0E1D5E}"/>
          </ac:spMkLst>
        </pc:spChg>
        <pc:graphicFrameChg chg="add mod modGraphic">
          <ac:chgData name="Brunet, Robert" userId="d0d781c9-e5cd-4a18-94f6-6f089ebe48d8" providerId="ADAL" clId="{2E6EC0EA-B31B-4C53-9002-2A2AFC827590}" dt="2024-10-17T17:12:36.402" v="1222" actId="14100"/>
          <ac:graphicFrameMkLst>
            <pc:docMk/>
            <pc:sldMk cId="4075150876" sldId="786"/>
            <ac:graphicFrameMk id="3" creationId="{5CD8D09F-A110-9B8F-E187-CF194C00D7BC}"/>
          </ac:graphicFrameMkLst>
        </pc:graphicFrameChg>
        <pc:graphicFrameChg chg="add mod modGraphic">
          <ac:chgData name="Brunet, Robert" userId="d0d781c9-e5cd-4a18-94f6-6f089ebe48d8" providerId="ADAL" clId="{2E6EC0EA-B31B-4C53-9002-2A2AFC827590}" dt="2024-10-17T17:12:32.384" v="1221" actId="14100"/>
          <ac:graphicFrameMkLst>
            <pc:docMk/>
            <pc:sldMk cId="4075150876" sldId="786"/>
            <ac:graphicFrameMk id="4" creationId="{D686C9A1-0668-689B-162E-80A53A044515}"/>
          </ac:graphicFrameMkLst>
        </pc:graphicFrameChg>
      </pc:sldChg>
      <pc:sldChg chg="addSp delSp modSp add del mod ord">
        <pc:chgData name="Brunet, Robert" userId="d0d781c9-e5cd-4a18-94f6-6f089ebe48d8" providerId="ADAL" clId="{2E6EC0EA-B31B-4C53-9002-2A2AFC827590}" dt="2024-10-17T17:11:52.158" v="1204" actId="2696"/>
        <pc:sldMkLst>
          <pc:docMk/>
          <pc:sldMk cId="3538577268" sldId="787"/>
        </pc:sldMkLst>
        <pc:spChg chg="add mod">
          <ac:chgData name="Brunet, Robert" userId="d0d781c9-e5cd-4a18-94f6-6f089ebe48d8" providerId="ADAL" clId="{2E6EC0EA-B31B-4C53-9002-2A2AFC827590}" dt="2024-10-17T17:10:20.803" v="1143" actId="21"/>
          <ac:spMkLst>
            <pc:docMk/>
            <pc:sldMk cId="3538577268" sldId="787"/>
            <ac:spMk id="2" creationId="{E0E3D8F4-CE58-C7E4-C07C-627A1D36EFD4}"/>
          </ac:spMkLst>
        </pc:spChg>
        <pc:spChg chg="add mod">
          <ac:chgData name="Brunet, Robert" userId="d0d781c9-e5cd-4a18-94f6-6f089ebe48d8" providerId="ADAL" clId="{2E6EC0EA-B31B-4C53-9002-2A2AFC827590}" dt="2024-10-17T16:54:11.826" v="741" actId="20577"/>
          <ac:spMkLst>
            <pc:docMk/>
            <pc:sldMk cId="3538577268" sldId="787"/>
            <ac:spMk id="3" creationId="{9399E161-E88B-F36E-DFF7-28A858E2C0E6}"/>
          </ac:spMkLst>
        </pc:spChg>
        <pc:spChg chg="add mod">
          <ac:chgData name="Brunet, Robert" userId="d0d781c9-e5cd-4a18-94f6-6f089ebe48d8" providerId="ADAL" clId="{2E6EC0EA-B31B-4C53-9002-2A2AFC827590}" dt="2024-10-17T17:03:35.852" v="1040" actId="20577"/>
          <ac:spMkLst>
            <pc:docMk/>
            <pc:sldMk cId="3538577268" sldId="787"/>
            <ac:spMk id="4" creationId="{2D59ADF1-69E3-EAA7-4A9D-B5A52F52AAEC}"/>
          </ac:spMkLst>
        </pc:spChg>
        <pc:spChg chg="mod">
          <ac:chgData name="Brunet, Robert" userId="d0d781c9-e5cd-4a18-94f6-6f089ebe48d8" providerId="ADAL" clId="{2E6EC0EA-B31B-4C53-9002-2A2AFC827590}" dt="2024-10-17T17:10:14.713" v="1140" actId="21"/>
          <ac:spMkLst>
            <pc:docMk/>
            <pc:sldMk cId="3538577268" sldId="787"/>
            <ac:spMk id="6" creationId="{8B4D3397-A3C7-9A19-E8AA-0C2CC847EA67}"/>
          </ac:spMkLst>
        </pc:spChg>
        <pc:spChg chg="add mod">
          <ac:chgData name="Brunet, Robert" userId="d0d781c9-e5cd-4a18-94f6-6f089ebe48d8" providerId="ADAL" clId="{2E6EC0EA-B31B-4C53-9002-2A2AFC827590}" dt="2024-10-17T16:54:29.230" v="755" actId="20577"/>
          <ac:spMkLst>
            <pc:docMk/>
            <pc:sldMk cId="3538577268" sldId="787"/>
            <ac:spMk id="7" creationId="{46E500A5-ACF8-DEF5-D790-9E26B723C5BA}"/>
          </ac:spMkLst>
        </pc:spChg>
        <pc:spChg chg="add mod">
          <ac:chgData name="Brunet, Robert" userId="d0d781c9-e5cd-4a18-94f6-6f089ebe48d8" providerId="ADAL" clId="{2E6EC0EA-B31B-4C53-9002-2A2AFC827590}" dt="2024-10-17T16:53:44.927" v="714" actId="21"/>
          <ac:spMkLst>
            <pc:docMk/>
            <pc:sldMk cId="3538577268" sldId="787"/>
            <ac:spMk id="8" creationId="{078696F4-7624-1140-D4DA-36F0B9D87C8F}"/>
          </ac:spMkLst>
        </pc:spChg>
        <pc:spChg chg="mod">
          <ac:chgData name="Brunet, Robert" userId="d0d781c9-e5cd-4a18-94f6-6f089ebe48d8" providerId="ADAL" clId="{2E6EC0EA-B31B-4C53-9002-2A2AFC827590}" dt="2024-10-17T16:53:48.525" v="715"/>
          <ac:spMkLst>
            <pc:docMk/>
            <pc:sldMk cId="3538577268" sldId="787"/>
            <ac:spMk id="9" creationId="{F99FB4AB-C41D-6E17-3680-3711CA0E1D5E}"/>
          </ac:spMkLst>
        </pc:spChg>
        <pc:spChg chg="add mod">
          <ac:chgData name="Brunet, Robert" userId="d0d781c9-e5cd-4a18-94f6-6f089ebe48d8" providerId="ADAL" clId="{2E6EC0EA-B31B-4C53-9002-2A2AFC827590}" dt="2024-10-17T16:54:31.873" v="756"/>
          <ac:spMkLst>
            <pc:docMk/>
            <pc:sldMk cId="3538577268" sldId="787"/>
            <ac:spMk id="10" creationId="{BBD46395-1824-C48D-4541-44764C0F53F2}"/>
          </ac:spMkLst>
        </pc:spChg>
        <pc:spChg chg="add mod">
          <ac:chgData name="Brunet, Robert" userId="d0d781c9-e5cd-4a18-94f6-6f089ebe48d8" providerId="ADAL" clId="{2E6EC0EA-B31B-4C53-9002-2A2AFC827590}" dt="2024-10-17T16:54:31.873" v="756"/>
          <ac:spMkLst>
            <pc:docMk/>
            <pc:sldMk cId="3538577268" sldId="787"/>
            <ac:spMk id="11" creationId="{6B17988C-4B8E-5A73-E3AD-69A00C4730D5}"/>
          </ac:spMkLst>
        </pc:spChg>
        <pc:spChg chg="add del mod">
          <ac:chgData name="Brunet, Robert" userId="d0d781c9-e5cd-4a18-94f6-6f089ebe48d8" providerId="ADAL" clId="{2E6EC0EA-B31B-4C53-9002-2A2AFC827590}" dt="2024-10-17T16:54:13.548" v="743"/>
          <ac:spMkLst>
            <pc:docMk/>
            <pc:sldMk cId="3538577268" sldId="787"/>
            <ac:spMk id="12" creationId="{CFFD081A-2AA3-691F-6099-986E6CE55CBB}"/>
          </ac:spMkLst>
        </pc:spChg>
      </pc:sldChg>
      <pc:sldChg chg="addSp delSp modSp add del mod">
        <pc:chgData name="Brunet, Robert" userId="d0d781c9-e5cd-4a18-94f6-6f089ebe48d8" providerId="ADAL" clId="{2E6EC0EA-B31B-4C53-9002-2A2AFC827590}" dt="2024-10-17T17:12:52.485" v="1227" actId="2696"/>
        <pc:sldMkLst>
          <pc:docMk/>
          <pc:sldMk cId="225817972" sldId="788"/>
        </pc:sldMkLst>
        <pc:spChg chg="del">
          <ac:chgData name="Brunet, Robert" userId="d0d781c9-e5cd-4a18-94f6-6f089ebe48d8" providerId="ADAL" clId="{2E6EC0EA-B31B-4C53-9002-2A2AFC827590}" dt="2024-10-17T16:55:13.006" v="766" actId="478"/>
          <ac:spMkLst>
            <pc:docMk/>
            <pc:sldMk cId="225817972" sldId="788"/>
            <ac:spMk id="2" creationId="{E0E3D8F4-CE58-C7E4-C07C-627A1D36EFD4}"/>
          </ac:spMkLst>
        </pc:spChg>
        <pc:spChg chg="del">
          <ac:chgData name="Brunet, Robert" userId="d0d781c9-e5cd-4a18-94f6-6f089ebe48d8" providerId="ADAL" clId="{2E6EC0EA-B31B-4C53-9002-2A2AFC827590}" dt="2024-10-17T16:55:12.372" v="765" actId="478"/>
          <ac:spMkLst>
            <pc:docMk/>
            <pc:sldMk cId="225817972" sldId="788"/>
            <ac:spMk id="3" creationId="{9399E161-E88B-F36E-DFF7-28A858E2C0E6}"/>
          </ac:spMkLst>
        </pc:spChg>
        <pc:spChg chg="del">
          <ac:chgData name="Brunet, Robert" userId="d0d781c9-e5cd-4a18-94f6-6f089ebe48d8" providerId="ADAL" clId="{2E6EC0EA-B31B-4C53-9002-2A2AFC827590}" dt="2024-10-17T16:55:14.722" v="768" actId="478"/>
          <ac:spMkLst>
            <pc:docMk/>
            <pc:sldMk cId="225817972" sldId="788"/>
            <ac:spMk id="4" creationId="{2D59ADF1-69E3-EAA7-4A9D-B5A52F52AAEC}"/>
          </ac:spMkLst>
        </pc:spChg>
        <pc:spChg chg="del">
          <ac:chgData name="Brunet, Robert" userId="d0d781c9-e5cd-4a18-94f6-6f089ebe48d8" providerId="ADAL" clId="{2E6EC0EA-B31B-4C53-9002-2A2AFC827590}" dt="2024-10-17T16:55:11.465" v="764" actId="478"/>
          <ac:spMkLst>
            <pc:docMk/>
            <pc:sldMk cId="225817972" sldId="788"/>
            <ac:spMk id="6" creationId="{8B4D3397-A3C7-9A19-E8AA-0C2CC847EA67}"/>
          </ac:spMkLst>
        </pc:spChg>
        <pc:spChg chg="del">
          <ac:chgData name="Brunet, Robert" userId="d0d781c9-e5cd-4a18-94f6-6f089ebe48d8" providerId="ADAL" clId="{2E6EC0EA-B31B-4C53-9002-2A2AFC827590}" dt="2024-10-17T16:55:14.123" v="767" actId="478"/>
          <ac:spMkLst>
            <pc:docMk/>
            <pc:sldMk cId="225817972" sldId="788"/>
            <ac:spMk id="7" creationId="{46E500A5-ACF8-DEF5-D790-9E26B723C5BA}"/>
          </ac:spMkLst>
        </pc:spChg>
        <pc:spChg chg="mod">
          <ac:chgData name="Brunet, Robert" userId="d0d781c9-e5cd-4a18-94f6-6f089ebe48d8" providerId="ADAL" clId="{2E6EC0EA-B31B-4C53-9002-2A2AFC827590}" dt="2024-10-17T16:55:07.620" v="763" actId="20577"/>
          <ac:spMkLst>
            <pc:docMk/>
            <pc:sldMk cId="225817972" sldId="788"/>
            <ac:spMk id="9" creationId="{F99FB4AB-C41D-6E17-3680-3711CA0E1D5E}"/>
          </ac:spMkLst>
        </pc:spChg>
        <pc:graphicFrameChg chg="add mod modGraphic">
          <ac:chgData name="Brunet, Robert" userId="d0d781c9-e5cd-4a18-94f6-6f089ebe48d8" providerId="ADAL" clId="{2E6EC0EA-B31B-4C53-9002-2A2AFC827590}" dt="2024-10-17T17:00:24.713" v="984" actId="20577"/>
          <ac:graphicFrameMkLst>
            <pc:docMk/>
            <pc:sldMk cId="225817972" sldId="788"/>
            <ac:graphicFrameMk id="12" creationId="{EC02AB02-06E4-6EDC-9A79-81F9398FB3E9}"/>
          </ac:graphicFrameMkLst>
        </pc:graphicFrameChg>
        <pc:picChg chg="add del mod">
          <ac:chgData name="Brunet, Robert" userId="d0d781c9-e5cd-4a18-94f6-6f089ebe48d8" providerId="ADAL" clId="{2E6EC0EA-B31B-4C53-9002-2A2AFC827590}" dt="2024-10-17T17:00:26.740" v="985" actId="478"/>
          <ac:picMkLst>
            <pc:docMk/>
            <pc:sldMk cId="225817972" sldId="788"/>
            <ac:picMk id="11" creationId="{3E08A917-7A0F-B2FA-3647-77C82DE27A8C}"/>
          </ac:picMkLst>
        </pc:picChg>
      </pc:sldChg>
      <pc:sldChg chg="addSp delSp modSp add mod">
        <pc:chgData name="Brunet, Robert" userId="d0d781c9-e5cd-4a18-94f6-6f089ebe48d8" providerId="ADAL" clId="{2E6EC0EA-B31B-4C53-9002-2A2AFC827590}" dt="2024-10-17T17:13:36.028" v="1233" actId="20577"/>
        <pc:sldMkLst>
          <pc:docMk/>
          <pc:sldMk cId="3752283980" sldId="789"/>
        </pc:sldMkLst>
        <pc:spChg chg="add mod">
          <ac:chgData name="Brunet, Robert" userId="d0d781c9-e5cd-4a18-94f6-6f089ebe48d8" providerId="ADAL" clId="{2E6EC0EA-B31B-4C53-9002-2A2AFC827590}" dt="2024-10-17T17:13:36.028" v="1233" actId="20577"/>
          <ac:spMkLst>
            <pc:docMk/>
            <pc:sldMk cId="3752283980" sldId="789"/>
            <ac:spMk id="4" creationId="{9CD84CA0-9091-CB61-9253-89577AFA1807}"/>
          </ac:spMkLst>
        </pc:spChg>
        <pc:spChg chg="mod">
          <ac:chgData name="Brunet, Robert" userId="d0d781c9-e5cd-4a18-94f6-6f089ebe48d8" providerId="ADAL" clId="{2E6EC0EA-B31B-4C53-9002-2A2AFC827590}" dt="2024-10-17T17:10:11.099" v="1139" actId="20577"/>
          <ac:spMkLst>
            <pc:docMk/>
            <pc:sldMk cId="3752283980" sldId="789"/>
            <ac:spMk id="9" creationId="{F99FB4AB-C41D-6E17-3680-3711CA0E1D5E}"/>
          </ac:spMkLst>
        </pc:spChg>
        <pc:picChg chg="add del mod">
          <ac:chgData name="Brunet, Robert" userId="d0d781c9-e5cd-4a18-94f6-6f089ebe48d8" providerId="ADAL" clId="{2E6EC0EA-B31B-4C53-9002-2A2AFC827590}" dt="2024-10-17T17:07:40.512" v="1118" actId="478"/>
          <ac:picMkLst>
            <pc:docMk/>
            <pc:sldMk cId="3752283980" sldId="789"/>
            <ac:picMk id="3" creationId="{0789CD1F-9F62-2649-59BE-1AB305E3FEB7}"/>
          </ac:picMkLst>
        </pc:picChg>
      </pc:sldChg>
      <pc:sldChg chg="addSp modSp new mod modClrScheme chgLayout">
        <pc:chgData name="Brunet, Robert" userId="d0d781c9-e5cd-4a18-94f6-6f089ebe48d8" providerId="ADAL" clId="{2E6EC0EA-B31B-4C53-9002-2A2AFC827590}" dt="2024-10-18T09:10:45.415" v="1273" actId="1036"/>
        <pc:sldMkLst>
          <pc:docMk/>
          <pc:sldMk cId="1653169519" sldId="790"/>
        </pc:sldMkLst>
        <pc:spChg chg="add mod">
          <ac:chgData name="Brunet, Robert" userId="d0d781c9-e5cd-4a18-94f6-6f089ebe48d8" providerId="ADAL" clId="{2E6EC0EA-B31B-4C53-9002-2A2AFC827590}" dt="2024-10-18T09:09:51.497" v="1252" actId="404"/>
          <ac:spMkLst>
            <pc:docMk/>
            <pc:sldMk cId="1653169519" sldId="790"/>
            <ac:spMk id="2" creationId="{11413180-75D5-F7F5-6F6B-1FFACF00DF04}"/>
          </ac:spMkLst>
        </pc:spChg>
        <pc:spChg chg="add mod">
          <ac:chgData name="Brunet, Robert" userId="d0d781c9-e5cd-4a18-94f6-6f089ebe48d8" providerId="ADAL" clId="{2E6EC0EA-B31B-4C53-9002-2A2AFC827590}" dt="2024-10-18T09:09:31.551" v="1242" actId="1076"/>
          <ac:spMkLst>
            <pc:docMk/>
            <pc:sldMk cId="1653169519" sldId="790"/>
            <ac:spMk id="3" creationId="{CB8325BC-CF51-D5DA-0DB4-63F3D4A9F53F}"/>
          </ac:spMkLst>
        </pc:spChg>
        <pc:spChg chg="add mod">
          <ac:chgData name="Brunet, Robert" userId="d0d781c9-e5cd-4a18-94f6-6f089ebe48d8" providerId="ADAL" clId="{2E6EC0EA-B31B-4C53-9002-2A2AFC827590}" dt="2024-10-18T09:10:03.668" v="1257" actId="14100"/>
          <ac:spMkLst>
            <pc:docMk/>
            <pc:sldMk cId="1653169519" sldId="790"/>
            <ac:spMk id="4" creationId="{021B2568-82F0-6F60-C18C-C7C3528C0023}"/>
          </ac:spMkLst>
        </pc:spChg>
        <pc:spChg chg="add mod">
          <ac:chgData name="Brunet, Robert" userId="d0d781c9-e5cd-4a18-94f6-6f089ebe48d8" providerId="ADAL" clId="{2E6EC0EA-B31B-4C53-9002-2A2AFC827590}" dt="2024-10-18T09:09:57.261" v="1255" actId="1076"/>
          <ac:spMkLst>
            <pc:docMk/>
            <pc:sldMk cId="1653169519" sldId="790"/>
            <ac:spMk id="5" creationId="{51D35D57-A3C9-E9CC-C100-23180D7CF207}"/>
          </ac:spMkLst>
        </pc:spChg>
        <pc:spChg chg="add mod">
          <ac:chgData name="Brunet, Robert" userId="d0d781c9-e5cd-4a18-94f6-6f089ebe48d8" providerId="ADAL" clId="{2E6EC0EA-B31B-4C53-9002-2A2AFC827590}" dt="2024-10-18T09:10:24.307" v="1264" actId="1076"/>
          <ac:spMkLst>
            <pc:docMk/>
            <pc:sldMk cId="1653169519" sldId="790"/>
            <ac:spMk id="6" creationId="{66C5820B-E160-74D6-962F-9A602F44738B}"/>
          </ac:spMkLst>
        </pc:spChg>
        <pc:spChg chg="add mod">
          <ac:chgData name="Brunet, Robert" userId="d0d781c9-e5cd-4a18-94f6-6f089ebe48d8" providerId="ADAL" clId="{2E6EC0EA-B31B-4C53-9002-2A2AFC827590}" dt="2024-10-18T09:10:07.702" v="1258" actId="1076"/>
          <ac:spMkLst>
            <pc:docMk/>
            <pc:sldMk cId="1653169519" sldId="790"/>
            <ac:spMk id="9" creationId="{12D6A788-DE21-C84F-BB2D-7BCD7F9A55AF}"/>
          </ac:spMkLst>
        </pc:spChg>
        <pc:spChg chg="add mod">
          <ac:chgData name="Brunet, Robert" userId="d0d781c9-e5cd-4a18-94f6-6f089ebe48d8" providerId="ADAL" clId="{2E6EC0EA-B31B-4C53-9002-2A2AFC827590}" dt="2024-10-18T09:10:45.415" v="1273" actId="1036"/>
          <ac:spMkLst>
            <pc:docMk/>
            <pc:sldMk cId="1653169519" sldId="790"/>
            <ac:spMk id="10" creationId="{ED682FF1-25AD-2E11-F1D4-B4653042B50D}"/>
          </ac:spMkLst>
        </pc:spChg>
        <pc:graphicFrameChg chg="add mod">
          <ac:chgData name="Brunet, Robert" userId="d0d781c9-e5cd-4a18-94f6-6f089ebe48d8" providerId="ADAL" clId="{2E6EC0EA-B31B-4C53-9002-2A2AFC827590}" dt="2024-10-18T09:10:20.370" v="1263" actId="1076"/>
          <ac:graphicFrameMkLst>
            <pc:docMk/>
            <pc:sldMk cId="1653169519" sldId="790"/>
            <ac:graphicFrameMk id="7" creationId="{F3EDAA86-30BC-53FE-F821-38A36E95731F}"/>
          </ac:graphicFrameMkLst>
        </pc:graphicFrameChg>
        <pc:graphicFrameChg chg="add mod modGraphic">
          <ac:chgData name="Brunet, Robert" userId="d0d781c9-e5cd-4a18-94f6-6f089ebe48d8" providerId="ADAL" clId="{2E6EC0EA-B31B-4C53-9002-2A2AFC827590}" dt="2024-10-18T09:10:17.748" v="1262" actId="14734"/>
          <ac:graphicFrameMkLst>
            <pc:docMk/>
            <pc:sldMk cId="1653169519" sldId="790"/>
            <ac:graphicFrameMk id="8" creationId="{67615733-22CD-4BDC-9FAD-6E40E1559F41}"/>
          </ac:graphicFrameMkLst>
        </pc:graphicFrameChg>
      </pc:sldChg>
      <pc:sldMasterChg chg="addSldLayout modSldLayout">
        <pc:chgData name="Brunet, Robert" userId="d0d781c9-e5cd-4a18-94f6-6f089ebe48d8" providerId="ADAL" clId="{2E6EC0EA-B31B-4C53-9002-2A2AFC827590}" dt="2024-10-18T09:09:25.811" v="1241" actId="478"/>
        <pc:sldMasterMkLst>
          <pc:docMk/>
          <pc:sldMasterMk cId="1639331191" sldId="2147483701"/>
        </pc:sldMasterMkLst>
        <pc:sldLayoutChg chg="delSp add mod modTransition">
          <pc:chgData name="Brunet, Robert" userId="d0d781c9-e5cd-4a18-94f6-6f089ebe48d8" providerId="ADAL" clId="{2E6EC0EA-B31B-4C53-9002-2A2AFC827590}" dt="2024-10-18T09:09:25.811" v="1241" actId="478"/>
          <pc:sldLayoutMkLst>
            <pc:docMk/>
            <pc:sldMasterMk cId="1639331191" sldId="2147483701"/>
            <pc:sldLayoutMk cId="335757269" sldId="2147483704"/>
          </pc:sldLayoutMkLst>
          <pc:spChg chg="del">
            <ac:chgData name="Brunet, Robert" userId="d0d781c9-e5cd-4a18-94f6-6f089ebe48d8" providerId="ADAL" clId="{2E6EC0EA-B31B-4C53-9002-2A2AFC827590}" dt="2024-10-18T09:09:25.811" v="1241" actId="478"/>
            <ac:spMkLst>
              <pc:docMk/>
              <pc:sldMasterMk cId="1639331191" sldId="2147483701"/>
              <pc:sldLayoutMk cId="335757269" sldId="2147483704"/>
              <ac:spMk id="6" creationId="{53EF3E51-7FA5-48AB-819C-50D00272E9AB}"/>
            </ac:spMkLst>
          </pc:spChg>
          <pc:picChg chg="del">
            <ac:chgData name="Brunet, Robert" userId="d0d781c9-e5cd-4a18-94f6-6f089ebe48d8" providerId="ADAL" clId="{2E6EC0EA-B31B-4C53-9002-2A2AFC827590}" dt="2024-10-18T09:09:24.934" v="1240" actId="478"/>
            <ac:picMkLst>
              <pc:docMk/>
              <pc:sldMasterMk cId="1639331191" sldId="2147483701"/>
              <pc:sldLayoutMk cId="335757269" sldId="2147483704"/>
              <ac:picMk id="11" creationId="{0A037DC5-1970-519E-AA8F-D1D177C6A285}"/>
            </ac:picMkLst>
          </pc:picChg>
        </pc:sldLayoutChg>
      </pc:sldMasterChg>
    </pc:docChg>
  </pc:docChgLst>
  <pc:docChgLst>
    <pc:chgData name="Brunet, Robert" userId="d0d781c9-e5cd-4a18-94f6-6f089ebe48d8" providerId="ADAL" clId="{9C47D503-B424-4F90-80F5-1E2DE3D7332A}"/>
    <pc:docChg chg="undo redo custSel addSld delSld modSld sldOrd delMainMaster modMainMaster">
      <pc:chgData name="Brunet, Robert" userId="d0d781c9-e5cd-4a18-94f6-6f089ebe48d8" providerId="ADAL" clId="{9C47D503-B424-4F90-80F5-1E2DE3D7332A}" dt="2022-02-19T10:18:44.561" v="2094" actId="20577"/>
      <pc:docMkLst>
        <pc:docMk/>
      </pc:docMkLst>
      <pc:sldChg chg="del">
        <pc:chgData name="Brunet, Robert" userId="d0d781c9-e5cd-4a18-94f6-6f089ebe48d8" providerId="ADAL" clId="{9C47D503-B424-4F90-80F5-1E2DE3D7332A}" dt="2022-02-09T07:45:53.619" v="250" actId="2696"/>
        <pc:sldMkLst>
          <pc:docMk/>
          <pc:sldMk cId="3192141739" sldId="259"/>
        </pc:sldMkLst>
      </pc:sldChg>
      <pc:sldChg chg="modSp mod">
        <pc:chgData name="Brunet, Robert" userId="d0d781c9-e5cd-4a18-94f6-6f089ebe48d8" providerId="ADAL" clId="{9C47D503-B424-4F90-80F5-1E2DE3D7332A}" dt="2022-02-09T14:47:14.652" v="742" actId="20577"/>
        <pc:sldMkLst>
          <pc:docMk/>
          <pc:sldMk cId="455277142" sldId="279"/>
        </pc:sldMkLst>
        <pc:spChg chg="mod">
          <ac:chgData name="Brunet, Robert" userId="d0d781c9-e5cd-4a18-94f6-6f089ebe48d8" providerId="ADAL" clId="{9C47D503-B424-4F90-80F5-1E2DE3D7332A}" dt="2022-02-09T07:07:58.058" v="59" actId="1076"/>
          <ac:spMkLst>
            <pc:docMk/>
            <pc:sldMk cId="455277142" sldId="279"/>
            <ac:spMk id="5" creationId="{C6E0491A-C608-EB49-864C-BF3869005DC6}"/>
          </ac:spMkLst>
        </pc:spChg>
        <pc:spChg chg="mod">
          <ac:chgData name="Brunet, Robert" userId="d0d781c9-e5cd-4a18-94f6-6f089ebe48d8" providerId="ADAL" clId="{9C47D503-B424-4F90-80F5-1E2DE3D7332A}" dt="2022-02-09T14:47:14.652" v="742" actId="20577"/>
          <ac:spMkLst>
            <pc:docMk/>
            <pc:sldMk cId="455277142" sldId="279"/>
            <ac:spMk id="6" creationId="{049D76A5-660A-2B43-8A79-A2ED98AA52E9}"/>
          </ac:spMkLst>
        </pc:spChg>
      </pc:sldChg>
      <pc:sldChg chg="del">
        <pc:chgData name="Brunet, Robert" userId="d0d781c9-e5cd-4a18-94f6-6f089ebe48d8" providerId="ADAL" clId="{9C47D503-B424-4F90-80F5-1E2DE3D7332A}" dt="2022-02-09T07:45:53.619" v="250" actId="2696"/>
        <pc:sldMkLst>
          <pc:docMk/>
          <pc:sldMk cId="2971560090" sldId="280"/>
        </pc:sldMkLst>
      </pc:sldChg>
      <pc:sldChg chg="del">
        <pc:chgData name="Brunet, Robert" userId="d0d781c9-e5cd-4a18-94f6-6f089ebe48d8" providerId="ADAL" clId="{9C47D503-B424-4F90-80F5-1E2DE3D7332A}" dt="2022-02-09T07:14:27.467" v="78" actId="2696"/>
        <pc:sldMkLst>
          <pc:docMk/>
          <pc:sldMk cId="746086064" sldId="281"/>
        </pc:sldMkLst>
      </pc:sldChg>
      <pc:sldChg chg="del">
        <pc:chgData name="Brunet, Robert" userId="d0d781c9-e5cd-4a18-94f6-6f089ebe48d8" providerId="ADAL" clId="{9C47D503-B424-4F90-80F5-1E2DE3D7332A}" dt="2022-02-09T07:45:53.619" v="250" actId="2696"/>
        <pc:sldMkLst>
          <pc:docMk/>
          <pc:sldMk cId="13606255" sldId="282"/>
        </pc:sldMkLst>
      </pc:sldChg>
      <pc:sldChg chg="del">
        <pc:chgData name="Brunet, Robert" userId="d0d781c9-e5cd-4a18-94f6-6f089ebe48d8" providerId="ADAL" clId="{9C47D503-B424-4F90-80F5-1E2DE3D7332A}" dt="2022-02-09T07:45:53.619" v="250" actId="2696"/>
        <pc:sldMkLst>
          <pc:docMk/>
          <pc:sldMk cId="1460570798" sldId="283"/>
        </pc:sldMkLst>
      </pc:sldChg>
      <pc:sldChg chg="del">
        <pc:chgData name="Brunet, Robert" userId="d0d781c9-e5cd-4a18-94f6-6f089ebe48d8" providerId="ADAL" clId="{9C47D503-B424-4F90-80F5-1E2DE3D7332A}" dt="2022-02-09T07:45:53.619" v="250" actId="2696"/>
        <pc:sldMkLst>
          <pc:docMk/>
          <pc:sldMk cId="3631640454" sldId="284"/>
        </pc:sldMkLst>
      </pc:sldChg>
      <pc:sldChg chg="del">
        <pc:chgData name="Brunet, Robert" userId="d0d781c9-e5cd-4a18-94f6-6f089ebe48d8" providerId="ADAL" clId="{9C47D503-B424-4F90-80F5-1E2DE3D7332A}" dt="2022-02-09T07:45:53.619" v="250" actId="2696"/>
        <pc:sldMkLst>
          <pc:docMk/>
          <pc:sldMk cId="1565110786" sldId="285"/>
        </pc:sldMkLst>
      </pc:sldChg>
      <pc:sldChg chg="del">
        <pc:chgData name="Brunet, Robert" userId="d0d781c9-e5cd-4a18-94f6-6f089ebe48d8" providerId="ADAL" clId="{9C47D503-B424-4F90-80F5-1E2DE3D7332A}" dt="2022-02-09T07:45:53.619" v="250" actId="2696"/>
        <pc:sldMkLst>
          <pc:docMk/>
          <pc:sldMk cId="2028557394" sldId="286"/>
        </pc:sldMkLst>
      </pc:sldChg>
      <pc:sldChg chg="del">
        <pc:chgData name="Brunet, Robert" userId="d0d781c9-e5cd-4a18-94f6-6f089ebe48d8" providerId="ADAL" clId="{9C47D503-B424-4F90-80F5-1E2DE3D7332A}" dt="2022-02-09T07:45:53.619" v="250" actId="2696"/>
        <pc:sldMkLst>
          <pc:docMk/>
          <pc:sldMk cId="2712250281" sldId="288"/>
        </pc:sldMkLst>
      </pc:sldChg>
      <pc:sldChg chg="del">
        <pc:chgData name="Brunet, Robert" userId="d0d781c9-e5cd-4a18-94f6-6f089ebe48d8" providerId="ADAL" clId="{9C47D503-B424-4F90-80F5-1E2DE3D7332A}" dt="2022-02-09T07:45:53.619" v="250" actId="2696"/>
        <pc:sldMkLst>
          <pc:docMk/>
          <pc:sldMk cId="2461375245" sldId="289"/>
        </pc:sldMkLst>
      </pc:sldChg>
      <pc:sldChg chg="del">
        <pc:chgData name="Brunet, Robert" userId="d0d781c9-e5cd-4a18-94f6-6f089ebe48d8" providerId="ADAL" clId="{9C47D503-B424-4F90-80F5-1E2DE3D7332A}" dt="2022-02-09T07:45:53.619" v="250" actId="2696"/>
        <pc:sldMkLst>
          <pc:docMk/>
          <pc:sldMk cId="3197084834" sldId="290"/>
        </pc:sldMkLst>
      </pc:sldChg>
      <pc:sldChg chg="del">
        <pc:chgData name="Brunet, Robert" userId="d0d781c9-e5cd-4a18-94f6-6f089ebe48d8" providerId="ADAL" clId="{9C47D503-B424-4F90-80F5-1E2DE3D7332A}" dt="2022-02-09T07:45:53.619" v="250" actId="2696"/>
        <pc:sldMkLst>
          <pc:docMk/>
          <pc:sldMk cId="349704230" sldId="292"/>
        </pc:sldMkLst>
      </pc:sldChg>
      <pc:sldChg chg="del">
        <pc:chgData name="Brunet, Robert" userId="d0d781c9-e5cd-4a18-94f6-6f089ebe48d8" providerId="ADAL" clId="{9C47D503-B424-4F90-80F5-1E2DE3D7332A}" dt="2022-02-09T07:45:53.619" v="250" actId="2696"/>
        <pc:sldMkLst>
          <pc:docMk/>
          <pc:sldMk cId="4071507365" sldId="293"/>
        </pc:sldMkLst>
      </pc:sldChg>
      <pc:sldChg chg="del">
        <pc:chgData name="Brunet, Robert" userId="d0d781c9-e5cd-4a18-94f6-6f089ebe48d8" providerId="ADAL" clId="{9C47D503-B424-4F90-80F5-1E2DE3D7332A}" dt="2022-02-09T07:45:53.619" v="250" actId="2696"/>
        <pc:sldMkLst>
          <pc:docMk/>
          <pc:sldMk cId="748704471" sldId="303"/>
        </pc:sldMkLst>
      </pc:sldChg>
      <pc:sldChg chg="del">
        <pc:chgData name="Brunet, Robert" userId="d0d781c9-e5cd-4a18-94f6-6f089ebe48d8" providerId="ADAL" clId="{9C47D503-B424-4F90-80F5-1E2DE3D7332A}" dt="2022-02-09T07:45:53.619" v="250" actId="2696"/>
        <pc:sldMkLst>
          <pc:docMk/>
          <pc:sldMk cId="1037218075" sldId="304"/>
        </pc:sldMkLst>
      </pc:sldChg>
      <pc:sldChg chg="del">
        <pc:chgData name="Brunet, Robert" userId="d0d781c9-e5cd-4a18-94f6-6f089ebe48d8" providerId="ADAL" clId="{9C47D503-B424-4F90-80F5-1E2DE3D7332A}" dt="2022-02-09T07:45:53.619" v="250" actId="2696"/>
        <pc:sldMkLst>
          <pc:docMk/>
          <pc:sldMk cId="494890190" sldId="305"/>
        </pc:sldMkLst>
      </pc:sldChg>
      <pc:sldChg chg="del">
        <pc:chgData name="Brunet, Robert" userId="d0d781c9-e5cd-4a18-94f6-6f089ebe48d8" providerId="ADAL" clId="{9C47D503-B424-4F90-80F5-1E2DE3D7332A}" dt="2022-02-09T07:45:53.619" v="250" actId="2696"/>
        <pc:sldMkLst>
          <pc:docMk/>
          <pc:sldMk cId="1021115552" sldId="306"/>
        </pc:sldMkLst>
      </pc:sldChg>
      <pc:sldChg chg="del">
        <pc:chgData name="Brunet, Robert" userId="d0d781c9-e5cd-4a18-94f6-6f089ebe48d8" providerId="ADAL" clId="{9C47D503-B424-4F90-80F5-1E2DE3D7332A}" dt="2022-02-09T07:45:53.619" v="250" actId="2696"/>
        <pc:sldMkLst>
          <pc:docMk/>
          <pc:sldMk cId="3790528925" sldId="307"/>
        </pc:sldMkLst>
      </pc:sldChg>
      <pc:sldChg chg="del">
        <pc:chgData name="Brunet, Robert" userId="d0d781c9-e5cd-4a18-94f6-6f089ebe48d8" providerId="ADAL" clId="{9C47D503-B424-4F90-80F5-1E2DE3D7332A}" dt="2022-02-09T07:45:53.619" v="250" actId="2696"/>
        <pc:sldMkLst>
          <pc:docMk/>
          <pc:sldMk cId="3344838471" sldId="309"/>
        </pc:sldMkLst>
      </pc:sldChg>
      <pc:sldChg chg="del">
        <pc:chgData name="Brunet, Robert" userId="d0d781c9-e5cd-4a18-94f6-6f089ebe48d8" providerId="ADAL" clId="{9C47D503-B424-4F90-80F5-1E2DE3D7332A}" dt="2022-02-09T07:45:53.619" v="250" actId="2696"/>
        <pc:sldMkLst>
          <pc:docMk/>
          <pc:sldMk cId="1628869745" sldId="310"/>
        </pc:sldMkLst>
      </pc:sldChg>
      <pc:sldChg chg="del">
        <pc:chgData name="Brunet, Robert" userId="d0d781c9-e5cd-4a18-94f6-6f089ebe48d8" providerId="ADAL" clId="{9C47D503-B424-4F90-80F5-1E2DE3D7332A}" dt="2022-02-09T07:45:53.619" v="250" actId="2696"/>
        <pc:sldMkLst>
          <pc:docMk/>
          <pc:sldMk cId="899985542" sldId="311"/>
        </pc:sldMkLst>
      </pc:sldChg>
      <pc:sldChg chg="del">
        <pc:chgData name="Brunet, Robert" userId="d0d781c9-e5cd-4a18-94f6-6f089ebe48d8" providerId="ADAL" clId="{9C47D503-B424-4F90-80F5-1E2DE3D7332A}" dt="2022-02-09T07:45:53.619" v="250" actId="2696"/>
        <pc:sldMkLst>
          <pc:docMk/>
          <pc:sldMk cId="1865754450" sldId="314"/>
        </pc:sldMkLst>
      </pc:sldChg>
      <pc:sldChg chg="del">
        <pc:chgData name="Brunet, Robert" userId="d0d781c9-e5cd-4a18-94f6-6f089ebe48d8" providerId="ADAL" clId="{9C47D503-B424-4F90-80F5-1E2DE3D7332A}" dt="2022-02-09T07:45:53.619" v="250" actId="2696"/>
        <pc:sldMkLst>
          <pc:docMk/>
          <pc:sldMk cId="3568920672" sldId="316"/>
        </pc:sldMkLst>
      </pc:sldChg>
      <pc:sldChg chg="del">
        <pc:chgData name="Brunet, Robert" userId="d0d781c9-e5cd-4a18-94f6-6f089ebe48d8" providerId="ADAL" clId="{9C47D503-B424-4F90-80F5-1E2DE3D7332A}" dt="2022-02-09T07:45:53.619" v="250" actId="2696"/>
        <pc:sldMkLst>
          <pc:docMk/>
          <pc:sldMk cId="1778933014" sldId="317"/>
        </pc:sldMkLst>
      </pc:sldChg>
      <pc:sldChg chg="del">
        <pc:chgData name="Brunet, Robert" userId="d0d781c9-e5cd-4a18-94f6-6f089ebe48d8" providerId="ADAL" clId="{9C47D503-B424-4F90-80F5-1E2DE3D7332A}" dt="2022-02-09T07:45:53.619" v="250" actId="2696"/>
        <pc:sldMkLst>
          <pc:docMk/>
          <pc:sldMk cId="1229473861" sldId="318"/>
        </pc:sldMkLst>
      </pc:sldChg>
      <pc:sldChg chg="del">
        <pc:chgData name="Brunet, Robert" userId="d0d781c9-e5cd-4a18-94f6-6f089ebe48d8" providerId="ADAL" clId="{9C47D503-B424-4F90-80F5-1E2DE3D7332A}" dt="2022-02-09T07:45:53.619" v="250" actId="2696"/>
        <pc:sldMkLst>
          <pc:docMk/>
          <pc:sldMk cId="674400721" sldId="319"/>
        </pc:sldMkLst>
      </pc:sldChg>
      <pc:sldChg chg="del">
        <pc:chgData name="Brunet, Robert" userId="d0d781c9-e5cd-4a18-94f6-6f089ebe48d8" providerId="ADAL" clId="{9C47D503-B424-4F90-80F5-1E2DE3D7332A}" dt="2022-02-09T07:45:53.619" v="250" actId="2696"/>
        <pc:sldMkLst>
          <pc:docMk/>
          <pc:sldMk cId="3387697519" sldId="320"/>
        </pc:sldMkLst>
      </pc:sldChg>
      <pc:sldChg chg="del">
        <pc:chgData name="Brunet, Robert" userId="d0d781c9-e5cd-4a18-94f6-6f089ebe48d8" providerId="ADAL" clId="{9C47D503-B424-4F90-80F5-1E2DE3D7332A}" dt="2022-02-09T07:45:53.619" v="250" actId="2696"/>
        <pc:sldMkLst>
          <pc:docMk/>
          <pc:sldMk cId="3247740579" sldId="321"/>
        </pc:sldMkLst>
      </pc:sldChg>
      <pc:sldChg chg="del">
        <pc:chgData name="Brunet, Robert" userId="d0d781c9-e5cd-4a18-94f6-6f089ebe48d8" providerId="ADAL" clId="{9C47D503-B424-4F90-80F5-1E2DE3D7332A}" dt="2022-02-09T07:45:53.619" v="250" actId="2696"/>
        <pc:sldMkLst>
          <pc:docMk/>
          <pc:sldMk cId="1421432825" sldId="322"/>
        </pc:sldMkLst>
      </pc:sldChg>
      <pc:sldChg chg="del">
        <pc:chgData name="Brunet, Robert" userId="d0d781c9-e5cd-4a18-94f6-6f089ebe48d8" providerId="ADAL" clId="{9C47D503-B424-4F90-80F5-1E2DE3D7332A}" dt="2022-02-09T07:45:53.619" v="250" actId="2696"/>
        <pc:sldMkLst>
          <pc:docMk/>
          <pc:sldMk cId="3087380429" sldId="323"/>
        </pc:sldMkLst>
      </pc:sldChg>
      <pc:sldChg chg="del">
        <pc:chgData name="Brunet, Robert" userId="d0d781c9-e5cd-4a18-94f6-6f089ebe48d8" providerId="ADAL" clId="{9C47D503-B424-4F90-80F5-1E2DE3D7332A}" dt="2022-02-09T07:45:53.619" v="250" actId="2696"/>
        <pc:sldMkLst>
          <pc:docMk/>
          <pc:sldMk cId="3103683007" sldId="324"/>
        </pc:sldMkLst>
      </pc:sldChg>
      <pc:sldChg chg="delSp del mod">
        <pc:chgData name="Brunet, Robert" userId="d0d781c9-e5cd-4a18-94f6-6f089ebe48d8" providerId="ADAL" clId="{9C47D503-B424-4F90-80F5-1E2DE3D7332A}" dt="2022-02-09T08:13:01.007" v="717" actId="2696"/>
        <pc:sldMkLst>
          <pc:docMk/>
          <pc:sldMk cId="3067190027" sldId="325"/>
        </pc:sldMkLst>
        <pc:picChg chg="del">
          <ac:chgData name="Brunet, Robert" userId="d0d781c9-e5cd-4a18-94f6-6f089ebe48d8" providerId="ADAL" clId="{9C47D503-B424-4F90-80F5-1E2DE3D7332A}" dt="2022-02-09T08:08:17.442" v="579" actId="478"/>
          <ac:picMkLst>
            <pc:docMk/>
            <pc:sldMk cId="3067190027" sldId="325"/>
            <ac:picMk id="2" creationId="{00000000-0000-0000-0000-000000000000}"/>
          </ac:picMkLst>
        </pc:picChg>
        <pc:picChg chg="del">
          <ac:chgData name="Brunet, Robert" userId="d0d781c9-e5cd-4a18-94f6-6f089ebe48d8" providerId="ADAL" clId="{9C47D503-B424-4F90-80F5-1E2DE3D7332A}" dt="2022-02-09T08:08:16.798" v="578" actId="478"/>
          <ac:picMkLst>
            <pc:docMk/>
            <pc:sldMk cId="3067190027" sldId="325"/>
            <ac:picMk id="5" creationId="{00000000-0000-0000-0000-000000000000}"/>
          </ac:picMkLst>
        </pc:picChg>
      </pc:sldChg>
      <pc:sldChg chg="del">
        <pc:chgData name="Brunet, Robert" userId="d0d781c9-e5cd-4a18-94f6-6f089ebe48d8" providerId="ADAL" clId="{9C47D503-B424-4F90-80F5-1E2DE3D7332A}" dt="2022-02-09T07:45:53.619" v="250" actId="2696"/>
        <pc:sldMkLst>
          <pc:docMk/>
          <pc:sldMk cId="1064684749" sldId="326"/>
        </pc:sldMkLst>
      </pc:sldChg>
      <pc:sldChg chg="del">
        <pc:chgData name="Brunet, Robert" userId="d0d781c9-e5cd-4a18-94f6-6f089ebe48d8" providerId="ADAL" clId="{9C47D503-B424-4F90-80F5-1E2DE3D7332A}" dt="2022-02-09T07:45:53.619" v="250" actId="2696"/>
        <pc:sldMkLst>
          <pc:docMk/>
          <pc:sldMk cId="3560076046" sldId="347"/>
        </pc:sldMkLst>
      </pc:sldChg>
      <pc:sldChg chg="del">
        <pc:chgData name="Brunet, Robert" userId="d0d781c9-e5cd-4a18-94f6-6f089ebe48d8" providerId="ADAL" clId="{9C47D503-B424-4F90-80F5-1E2DE3D7332A}" dt="2022-02-09T07:45:53.619" v="250" actId="2696"/>
        <pc:sldMkLst>
          <pc:docMk/>
          <pc:sldMk cId="2548902749" sldId="348"/>
        </pc:sldMkLst>
      </pc:sldChg>
      <pc:sldChg chg="del">
        <pc:chgData name="Brunet, Robert" userId="d0d781c9-e5cd-4a18-94f6-6f089ebe48d8" providerId="ADAL" clId="{9C47D503-B424-4F90-80F5-1E2DE3D7332A}" dt="2022-02-09T07:45:53.619" v="250" actId="2696"/>
        <pc:sldMkLst>
          <pc:docMk/>
          <pc:sldMk cId="2372614549" sldId="349"/>
        </pc:sldMkLst>
      </pc:sldChg>
      <pc:sldChg chg="del">
        <pc:chgData name="Brunet, Robert" userId="d0d781c9-e5cd-4a18-94f6-6f089ebe48d8" providerId="ADAL" clId="{9C47D503-B424-4F90-80F5-1E2DE3D7332A}" dt="2022-02-09T07:45:53.619" v="250" actId="2696"/>
        <pc:sldMkLst>
          <pc:docMk/>
          <pc:sldMk cId="1866446149" sldId="350"/>
        </pc:sldMkLst>
      </pc:sldChg>
      <pc:sldChg chg="del">
        <pc:chgData name="Brunet, Robert" userId="d0d781c9-e5cd-4a18-94f6-6f089ebe48d8" providerId="ADAL" clId="{9C47D503-B424-4F90-80F5-1E2DE3D7332A}" dt="2022-02-09T07:45:53.619" v="250" actId="2696"/>
        <pc:sldMkLst>
          <pc:docMk/>
          <pc:sldMk cId="4105869446" sldId="351"/>
        </pc:sldMkLst>
      </pc:sldChg>
      <pc:sldChg chg="del">
        <pc:chgData name="Brunet, Robert" userId="d0d781c9-e5cd-4a18-94f6-6f089ebe48d8" providerId="ADAL" clId="{9C47D503-B424-4F90-80F5-1E2DE3D7332A}" dt="2022-02-09T07:45:53.619" v="250" actId="2696"/>
        <pc:sldMkLst>
          <pc:docMk/>
          <pc:sldMk cId="1068479790" sldId="356"/>
        </pc:sldMkLst>
      </pc:sldChg>
      <pc:sldChg chg="del">
        <pc:chgData name="Brunet, Robert" userId="d0d781c9-e5cd-4a18-94f6-6f089ebe48d8" providerId="ADAL" clId="{9C47D503-B424-4F90-80F5-1E2DE3D7332A}" dt="2022-02-09T07:45:53.619" v="250" actId="2696"/>
        <pc:sldMkLst>
          <pc:docMk/>
          <pc:sldMk cId="1606861479" sldId="358"/>
        </pc:sldMkLst>
      </pc:sldChg>
      <pc:sldChg chg="addSp delSp modSp del mod modNotesTx">
        <pc:chgData name="Brunet, Robert" userId="d0d781c9-e5cd-4a18-94f6-6f089ebe48d8" providerId="ADAL" clId="{9C47D503-B424-4F90-80F5-1E2DE3D7332A}" dt="2022-02-09T07:43:56.125" v="249" actId="2696"/>
        <pc:sldMkLst>
          <pc:docMk/>
          <pc:sldMk cId="4284947291" sldId="359"/>
        </pc:sldMkLst>
        <pc:spChg chg="del mod">
          <ac:chgData name="Brunet, Robert" userId="d0d781c9-e5cd-4a18-94f6-6f089ebe48d8" providerId="ADAL" clId="{9C47D503-B424-4F90-80F5-1E2DE3D7332A}" dt="2022-02-09T07:43:38.776" v="245" actId="21"/>
          <ac:spMkLst>
            <pc:docMk/>
            <pc:sldMk cId="4284947291" sldId="359"/>
            <ac:spMk id="2" creationId="{00000000-0000-0000-0000-000000000000}"/>
          </ac:spMkLst>
        </pc:spChg>
        <pc:spChg chg="del">
          <ac:chgData name="Brunet, Robert" userId="d0d781c9-e5cd-4a18-94f6-6f089ebe48d8" providerId="ADAL" clId="{9C47D503-B424-4F90-80F5-1E2DE3D7332A}" dt="2022-02-09T07:14:33.730" v="79" actId="478"/>
          <ac:spMkLst>
            <pc:docMk/>
            <pc:sldMk cId="4284947291" sldId="359"/>
            <ac:spMk id="4"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9"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19"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26"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37"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41" creationId="{00000000-0000-0000-0000-000000000000}"/>
          </ac:spMkLst>
        </pc:spChg>
        <pc:spChg chg="mod">
          <ac:chgData name="Brunet, Robert" userId="d0d781c9-e5cd-4a18-94f6-6f089ebe48d8" providerId="ADAL" clId="{9C47D503-B424-4F90-80F5-1E2DE3D7332A}" dt="2022-02-09T07:13:23.549" v="76" actId="20577"/>
          <ac:spMkLst>
            <pc:docMk/>
            <pc:sldMk cId="4284947291" sldId="359"/>
            <ac:spMk id="50"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51"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52"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53"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54"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58"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60"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61" creationId="{00000000-0000-0000-0000-000000000000}"/>
          </ac:spMkLst>
        </pc:spChg>
        <pc:spChg chg="add del mod">
          <ac:chgData name="Brunet, Robert" userId="d0d781c9-e5cd-4a18-94f6-6f089ebe48d8" providerId="ADAL" clId="{9C47D503-B424-4F90-80F5-1E2DE3D7332A}" dt="2022-02-09T07:14:35.738" v="81"/>
          <ac:spMkLst>
            <pc:docMk/>
            <pc:sldMk cId="4284947291" sldId="359"/>
            <ac:spMk id="62" creationId="{BC814D19-CD4A-419D-BF16-A7B3C2EF214E}"/>
          </ac:spMkLst>
        </pc:spChg>
        <pc:spChg chg="del">
          <ac:chgData name="Brunet, Robert" userId="d0d781c9-e5cd-4a18-94f6-6f089ebe48d8" providerId="ADAL" clId="{9C47D503-B424-4F90-80F5-1E2DE3D7332A}" dt="2022-02-09T07:15:32.689" v="113" actId="21"/>
          <ac:spMkLst>
            <pc:docMk/>
            <pc:sldMk cId="4284947291" sldId="359"/>
            <ac:spMk id="63" creationId="{00000000-0000-0000-0000-000000000000}"/>
          </ac:spMkLst>
        </pc:spChg>
        <pc:spChg chg="add del mod">
          <ac:chgData name="Brunet, Robert" userId="d0d781c9-e5cd-4a18-94f6-6f089ebe48d8" providerId="ADAL" clId="{9C47D503-B424-4F90-80F5-1E2DE3D7332A}" dt="2022-02-09T07:14:43.707" v="83"/>
          <ac:spMkLst>
            <pc:docMk/>
            <pc:sldMk cId="4284947291" sldId="359"/>
            <ac:spMk id="64" creationId="{55626218-0B5C-474E-971B-98E3496496CC}"/>
          </ac:spMkLst>
        </pc:spChg>
        <pc:spChg chg="add mod">
          <ac:chgData name="Brunet, Robert" userId="d0d781c9-e5cd-4a18-94f6-6f089ebe48d8" providerId="ADAL" clId="{9C47D503-B424-4F90-80F5-1E2DE3D7332A}" dt="2022-02-09T07:15:08.644" v="86" actId="207"/>
          <ac:spMkLst>
            <pc:docMk/>
            <pc:sldMk cId="4284947291" sldId="359"/>
            <ac:spMk id="65" creationId="{DE306361-D565-47F0-A13F-0F2721458E76}"/>
          </ac:spMkLst>
        </pc:spChg>
        <pc:spChg chg="del">
          <ac:chgData name="Brunet, Robert" userId="d0d781c9-e5cd-4a18-94f6-6f089ebe48d8" providerId="ADAL" clId="{9C47D503-B424-4F90-80F5-1E2DE3D7332A}" dt="2022-02-09T07:15:32.689" v="113" actId="21"/>
          <ac:spMkLst>
            <pc:docMk/>
            <pc:sldMk cId="4284947291" sldId="359"/>
            <ac:spMk id="66"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68"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69"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72"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77"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78"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79"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80"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83"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84" creationId="{00000000-0000-0000-0000-000000000000}"/>
          </ac:spMkLst>
        </pc:spChg>
        <pc:spChg chg="del">
          <ac:chgData name="Brunet, Robert" userId="d0d781c9-e5cd-4a18-94f6-6f089ebe48d8" providerId="ADAL" clId="{9C47D503-B424-4F90-80F5-1E2DE3D7332A}" dt="2022-02-09T07:15:32.689" v="113" actId="21"/>
          <ac:spMkLst>
            <pc:docMk/>
            <pc:sldMk cId="4284947291" sldId="359"/>
            <ac:spMk id="87" creationId="{00000000-0000-0000-0000-000000000000}"/>
          </ac:spMkLst>
        </pc:spChg>
        <pc:grpChg chg="del">
          <ac:chgData name="Brunet, Robert" userId="d0d781c9-e5cd-4a18-94f6-6f089ebe48d8" providerId="ADAL" clId="{9C47D503-B424-4F90-80F5-1E2DE3D7332A}" dt="2022-02-09T07:15:32.689" v="113" actId="21"/>
          <ac:grpSpMkLst>
            <pc:docMk/>
            <pc:sldMk cId="4284947291" sldId="359"/>
            <ac:grpSpMk id="55" creationId="{00000000-0000-0000-0000-000000000000}"/>
          </ac:grpSpMkLst>
        </pc:grpChg>
        <pc:picChg chg="del">
          <ac:chgData name="Brunet, Robert" userId="d0d781c9-e5cd-4a18-94f6-6f089ebe48d8" providerId="ADAL" clId="{9C47D503-B424-4F90-80F5-1E2DE3D7332A}" dt="2022-02-09T07:15:32.689" v="113" actId="21"/>
          <ac:picMkLst>
            <pc:docMk/>
            <pc:sldMk cId="4284947291" sldId="359"/>
            <ac:picMk id="3"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7"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8"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59"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28"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29"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30"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31"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36"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37"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40"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44" creationId="{00000000-0000-0000-0000-000000000000}"/>
          </ac:picMkLst>
        </pc:picChg>
        <pc:picChg chg="del">
          <ac:chgData name="Brunet, Robert" userId="d0d781c9-e5cd-4a18-94f6-6f089ebe48d8" providerId="ADAL" clId="{9C47D503-B424-4F90-80F5-1E2DE3D7332A}" dt="2022-02-09T07:15:32.689" v="113" actId="21"/>
          <ac:picMkLst>
            <pc:docMk/>
            <pc:sldMk cId="4284947291" sldId="359"/>
            <ac:picMk id="1046" creationId="{00000000-0000-0000-0000-000000000000}"/>
          </ac:picMkLst>
        </pc:picChg>
        <pc:cxnChg chg="del">
          <ac:chgData name="Brunet, Robert" userId="d0d781c9-e5cd-4a18-94f6-6f089ebe48d8" providerId="ADAL" clId="{9C47D503-B424-4F90-80F5-1E2DE3D7332A}" dt="2022-02-09T07:15:32.689" v="113" actId="21"/>
          <ac:cxnSpMkLst>
            <pc:docMk/>
            <pc:sldMk cId="4284947291" sldId="359"/>
            <ac:cxnSpMk id="5" creationId="{00000000-0000-0000-0000-000000000000}"/>
          </ac:cxnSpMkLst>
        </pc:cxnChg>
      </pc:sldChg>
      <pc:sldChg chg="addSp delSp modSp add mod ord setBg">
        <pc:chgData name="Brunet, Robert" userId="d0d781c9-e5cd-4a18-94f6-6f089ebe48d8" providerId="ADAL" clId="{9C47D503-B424-4F90-80F5-1E2DE3D7332A}" dt="2022-02-19T08:21:51.359" v="1576"/>
        <pc:sldMkLst>
          <pc:docMk/>
          <pc:sldMk cId="4146099958" sldId="360"/>
        </pc:sldMkLst>
        <pc:spChg chg="add del mod">
          <ac:chgData name="Brunet, Robert" userId="d0d781c9-e5cd-4a18-94f6-6f089ebe48d8" providerId="ADAL" clId="{9C47D503-B424-4F90-80F5-1E2DE3D7332A}" dt="2022-02-09T07:16:57.421" v="131" actId="478"/>
          <ac:spMkLst>
            <pc:docMk/>
            <pc:sldMk cId="4146099958" sldId="360"/>
            <ac:spMk id="5" creationId="{60303471-39E4-42A5-99BC-ADA90CB6D841}"/>
          </ac:spMkLst>
        </pc:spChg>
        <pc:spChg chg="mod">
          <ac:chgData name="Brunet, Robert" userId="d0d781c9-e5cd-4a18-94f6-6f089ebe48d8" providerId="ADAL" clId="{9C47D503-B424-4F90-80F5-1E2DE3D7332A}" dt="2022-02-09T07:15:26.647" v="112" actId="20577"/>
          <ac:spMkLst>
            <pc:docMk/>
            <pc:sldMk cId="4146099958" sldId="360"/>
            <ac:spMk id="6" creationId="{00000000-0000-0000-0000-000000000000}"/>
          </ac:spMkLst>
        </pc:spChg>
        <pc:spChg chg="add del mod">
          <ac:chgData name="Brunet, Robert" userId="d0d781c9-e5cd-4a18-94f6-6f089ebe48d8" providerId="ADAL" clId="{9C47D503-B424-4F90-80F5-1E2DE3D7332A}" dt="2022-02-09T07:16:57.421" v="131" actId="478"/>
          <ac:spMkLst>
            <pc:docMk/>
            <pc:sldMk cId="4146099958" sldId="360"/>
            <ac:spMk id="7" creationId="{908D4B60-040A-4453-9205-99BF42E2A47D}"/>
          </ac:spMkLst>
        </pc:spChg>
        <pc:spChg chg="add del mod">
          <ac:chgData name="Brunet, Robert" userId="d0d781c9-e5cd-4a18-94f6-6f089ebe48d8" providerId="ADAL" clId="{9C47D503-B424-4F90-80F5-1E2DE3D7332A}" dt="2022-02-09T07:16:57.421" v="131" actId="478"/>
          <ac:spMkLst>
            <pc:docMk/>
            <pc:sldMk cId="4146099958" sldId="360"/>
            <ac:spMk id="8" creationId="{BD721E93-C430-4B4C-956B-94FA83BC7801}"/>
          </ac:spMkLst>
        </pc:spChg>
        <pc:spChg chg="add del mod">
          <ac:chgData name="Brunet, Robert" userId="d0d781c9-e5cd-4a18-94f6-6f089ebe48d8" providerId="ADAL" clId="{9C47D503-B424-4F90-80F5-1E2DE3D7332A}" dt="2022-02-09T07:16:57.421" v="131" actId="478"/>
          <ac:spMkLst>
            <pc:docMk/>
            <pc:sldMk cId="4146099958" sldId="360"/>
            <ac:spMk id="11" creationId="{1D9A7714-24FC-4284-8211-B3C8B24406CE}"/>
          </ac:spMkLst>
        </pc:spChg>
        <pc:spChg chg="add del mod">
          <ac:chgData name="Brunet, Robert" userId="d0d781c9-e5cd-4a18-94f6-6f089ebe48d8" providerId="ADAL" clId="{9C47D503-B424-4F90-80F5-1E2DE3D7332A}" dt="2022-02-09T07:16:57.421" v="131" actId="478"/>
          <ac:spMkLst>
            <pc:docMk/>
            <pc:sldMk cId="4146099958" sldId="360"/>
            <ac:spMk id="12" creationId="{42E9DDCC-5999-4C48-8EB2-678B656558B2}"/>
          </ac:spMkLst>
        </pc:spChg>
        <pc:spChg chg="add del mod">
          <ac:chgData name="Brunet, Robert" userId="d0d781c9-e5cd-4a18-94f6-6f089ebe48d8" providerId="ADAL" clId="{9C47D503-B424-4F90-80F5-1E2DE3D7332A}" dt="2022-02-09T07:16:57.421" v="131" actId="478"/>
          <ac:spMkLst>
            <pc:docMk/>
            <pc:sldMk cId="4146099958" sldId="360"/>
            <ac:spMk id="14" creationId="{24807961-C1F4-4846-9BA5-DF5CBF4A14BD}"/>
          </ac:spMkLst>
        </pc:spChg>
        <pc:spChg chg="mod">
          <ac:chgData name="Brunet, Robert" userId="d0d781c9-e5cd-4a18-94f6-6f089ebe48d8" providerId="ADAL" clId="{9C47D503-B424-4F90-80F5-1E2DE3D7332A}" dt="2022-02-09T07:15:51.849" v="116" actId="1076"/>
          <ac:spMkLst>
            <pc:docMk/>
            <pc:sldMk cId="4146099958" sldId="360"/>
            <ac:spMk id="16" creationId="{B4A472E2-164C-4F6E-87D0-D487C01B3A59}"/>
          </ac:spMkLst>
        </pc:spChg>
        <pc:spChg chg="add del mod">
          <ac:chgData name="Brunet, Robert" userId="d0d781c9-e5cd-4a18-94f6-6f089ebe48d8" providerId="ADAL" clId="{9C47D503-B424-4F90-80F5-1E2DE3D7332A}" dt="2022-02-09T07:16:57.421" v="131" actId="478"/>
          <ac:spMkLst>
            <pc:docMk/>
            <pc:sldMk cId="4146099958" sldId="360"/>
            <ac:spMk id="18" creationId="{07A6C245-0F6C-49AF-91B4-6B294A1E43C3}"/>
          </ac:spMkLst>
        </pc:spChg>
        <pc:spChg chg="add del mod">
          <ac:chgData name="Brunet, Robert" userId="d0d781c9-e5cd-4a18-94f6-6f089ebe48d8" providerId="ADAL" clId="{9C47D503-B424-4F90-80F5-1E2DE3D7332A}" dt="2022-02-09T07:16:57.421" v="131" actId="478"/>
          <ac:spMkLst>
            <pc:docMk/>
            <pc:sldMk cId="4146099958" sldId="360"/>
            <ac:spMk id="20" creationId="{81D82157-BF1D-4D30-AAE7-0B7E5FA925DD}"/>
          </ac:spMkLst>
        </pc:spChg>
        <pc:spChg chg="add del mod">
          <ac:chgData name="Brunet, Robert" userId="d0d781c9-e5cd-4a18-94f6-6f089ebe48d8" providerId="ADAL" clId="{9C47D503-B424-4F90-80F5-1E2DE3D7332A}" dt="2022-02-09T07:16:57.421" v="131" actId="478"/>
          <ac:spMkLst>
            <pc:docMk/>
            <pc:sldMk cId="4146099958" sldId="360"/>
            <ac:spMk id="21" creationId="{7D2DF77E-B8EC-4A06-A3AD-819A62817DC3}"/>
          </ac:spMkLst>
        </pc:spChg>
        <pc:spChg chg="add del mod">
          <ac:chgData name="Brunet, Robert" userId="d0d781c9-e5cd-4a18-94f6-6f089ebe48d8" providerId="ADAL" clId="{9C47D503-B424-4F90-80F5-1E2DE3D7332A}" dt="2022-02-09T07:16:57.421" v="131" actId="478"/>
          <ac:spMkLst>
            <pc:docMk/>
            <pc:sldMk cId="4146099958" sldId="360"/>
            <ac:spMk id="22" creationId="{254C2A2E-D692-4EF6-BEDA-2FBD33A96BFB}"/>
          </ac:spMkLst>
        </pc:spChg>
        <pc:spChg chg="add del mod">
          <ac:chgData name="Brunet, Robert" userId="d0d781c9-e5cd-4a18-94f6-6f089ebe48d8" providerId="ADAL" clId="{9C47D503-B424-4F90-80F5-1E2DE3D7332A}" dt="2022-02-09T07:16:57.421" v="131" actId="478"/>
          <ac:spMkLst>
            <pc:docMk/>
            <pc:sldMk cId="4146099958" sldId="360"/>
            <ac:spMk id="25" creationId="{C942E9DA-8E69-4559-87ED-5F3FB44A46F9}"/>
          </ac:spMkLst>
        </pc:spChg>
        <pc:spChg chg="add del mod">
          <ac:chgData name="Brunet, Robert" userId="d0d781c9-e5cd-4a18-94f6-6f089ebe48d8" providerId="ADAL" clId="{9C47D503-B424-4F90-80F5-1E2DE3D7332A}" dt="2022-02-09T07:16:57.421" v="131" actId="478"/>
          <ac:spMkLst>
            <pc:docMk/>
            <pc:sldMk cId="4146099958" sldId="360"/>
            <ac:spMk id="26" creationId="{4C6FCF91-835D-4A7C-85B3-68186F8F00C0}"/>
          </ac:spMkLst>
        </pc:spChg>
        <pc:spChg chg="add del mod">
          <ac:chgData name="Brunet, Robert" userId="d0d781c9-e5cd-4a18-94f6-6f089ebe48d8" providerId="ADAL" clId="{9C47D503-B424-4F90-80F5-1E2DE3D7332A}" dt="2022-02-09T07:16:57.421" v="131" actId="478"/>
          <ac:spMkLst>
            <pc:docMk/>
            <pc:sldMk cId="4146099958" sldId="360"/>
            <ac:spMk id="27" creationId="{1D6B31B3-93C6-4326-AE1E-E01E5479D8AA}"/>
          </ac:spMkLst>
        </pc:spChg>
        <pc:spChg chg="add del mod">
          <ac:chgData name="Brunet, Robert" userId="d0d781c9-e5cd-4a18-94f6-6f089ebe48d8" providerId="ADAL" clId="{9C47D503-B424-4F90-80F5-1E2DE3D7332A}" dt="2022-02-09T07:16:57.421" v="131" actId="478"/>
          <ac:spMkLst>
            <pc:docMk/>
            <pc:sldMk cId="4146099958" sldId="360"/>
            <ac:spMk id="32" creationId="{2C65DDD9-5FB0-4F4F-BE3B-8FE8B70E4A5E}"/>
          </ac:spMkLst>
        </pc:spChg>
        <pc:spChg chg="add del mod">
          <ac:chgData name="Brunet, Robert" userId="d0d781c9-e5cd-4a18-94f6-6f089ebe48d8" providerId="ADAL" clId="{9C47D503-B424-4F90-80F5-1E2DE3D7332A}" dt="2022-02-09T07:16:57.421" v="131" actId="478"/>
          <ac:spMkLst>
            <pc:docMk/>
            <pc:sldMk cId="4146099958" sldId="360"/>
            <ac:spMk id="33" creationId="{F5256BB3-4630-4BEA-A63A-B1252DC4C8ED}"/>
          </ac:spMkLst>
        </pc:spChg>
        <pc:spChg chg="add del mod">
          <ac:chgData name="Brunet, Robert" userId="d0d781c9-e5cd-4a18-94f6-6f089ebe48d8" providerId="ADAL" clId="{9C47D503-B424-4F90-80F5-1E2DE3D7332A}" dt="2022-02-09T07:16:57.421" v="131" actId="478"/>
          <ac:spMkLst>
            <pc:docMk/>
            <pc:sldMk cId="4146099958" sldId="360"/>
            <ac:spMk id="34" creationId="{E4FCBCBE-23AE-4044-B0E5-CB048234D072}"/>
          </ac:spMkLst>
        </pc:spChg>
        <pc:spChg chg="add del mod">
          <ac:chgData name="Brunet, Robert" userId="d0d781c9-e5cd-4a18-94f6-6f089ebe48d8" providerId="ADAL" clId="{9C47D503-B424-4F90-80F5-1E2DE3D7332A}" dt="2022-02-09T07:16:57.421" v="131" actId="478"/>
          <ac:spMkLst>
            <pc:docMk/>
            <pc:sldMk cId="4146099958" sldId="360"/>
            <ac:spMk id="35" creationId="{12E4758A-9A65-4982-BE12-79A3172CBD4B}"/>
          </ac:spMkLst>
        </pc:spChg>
        <pc:spChg chg="add del mod">
          <ac:chgData name="Brunet, Robert" userId="d0d781c9-e5cd-4a18-94f6-6f089ebe48d8" providerId="ADAL" clId="{9C47D503-B424-4F90-80F5-1E2DE3D7332A}" dt="2022-02-09T07:16:57.421" v="131" actId="478"/>
          <ac:spMkLst>
            <pc:docMk/>
            <pc:sldMk cId="4146099958" sldId="360"/>
            <ac:spMk id="37" creationId="{91012A4C-40D3-43E3-B6CF-EFEE71EFC902}"/>
          </ac:spMkLst>
        </pc:spChg>
        <pc:spChg chg="add mod">
          <ac:chgData name="Brunet, Robert" userId="d0d781c9-e5cd-4a18-94f6-6f089ebe48d8" providerId="ADAL" clId="{9C47D503-B424-4F90-80F5-1E2DE3D7332A}" dt="2022-02-19T07:52:09.288" v="1012" actId="1076"/>
          <ac:spMkLst>
            <pc:docMk/>
            <pc:sldMk cId="4146099958" sldId="360"/>
            <ac:spMk id="37" creationId="{AD4A97B2-E2DD-4D82-8EAE-D04B207E7ADE}"/>
          </ac:spMkLst>
        </pc:spChg>
        <pc:spChg chg="add mod">
          <ac:chgData name="Brunet, Robert" userId="d0d781c9-e5cd-4a18-94f6-6f089ebe48d8" providerId="ADAL" clId="{9C47D503-B424-4F90-80F5-1E2DE3D7332A}" dt="2022-02-19T07:53:46.598" v="1071" actId="1035"/>
          <ac:spMkLst>
            <pc:docMk/>
            <pc:sldMk cId="4146099958" sldId="360"/>
            <ac:spMk id="38" creationId="{42B4ED71-13D6-492F-AD45-7310263028D2}"/>
          </ac:spMkLst>
        </pc:spChg>
        <pc:spChg chg="add del mod">
          <ac:chgData name="Brunet, Robert" userId="d0d781c9-e5cd-4a18-94f6-6f089ebe48d8" providerId="ADAL" clId="{9C47D503-B424-4F90-80F5-1E2DE3D7332A}" dt="2022-02-09T07:16:57.421" v="131" actId="478"/>
          <ac:spMkLst>
            <pc:docMk/>
            <pc:sldMk cId="4146099958" sldId="360"/>
            <ac:spMk id="38" creationId="{BC814A2A-E180-4002-BAEA-C8BE4B5CF0DF}"/>
          </ac:spMkLst>
        </pc:spChg>
        <pc:spChg chg="add del mod">
          <ac:chgData name="Brunet, Robert" userId="d0d781c9-e5cd-4a18-94f6-6f089ebe48d8" providerId="ADAL" clId="{9C47D503-B424-4F90-80F5-1E2DE3D7332A}" dt="2022-02-09T07:16:57.421" v="131" actId="478"/>
          <ac:spMkLst>
            <pc:docMk/>
            <pc:sldMk cId="4146099958" sldId="360"/>
            <ac:spMk id="39" creationId="{A7246B09-92B5-409D-A3D4-E5795A6F8CB9}"/>
          </ac:spMkLst>
        </pc:spChg>
        <pc:spChg chg="add mod">
          <ac:chgData name="Brunet, Robert" userId="d0d781c9-e5cd-4a18-94f6-6f089ebe48d8" providerId="ADAL" clId="{9C47D503-B424-4F90-80F5-1E2DE3D7332A}" dt="2022-02-19T07:53:53.868" v="1073" actId="1036"/>
          <ac:spMkLst>
            <pc:docMk/>
            <pc:sldMk cId="4146099958" sldId="360"/>
            <ac:spMk id="39" creationId="{CEC73C75-E890-4A01-AB98-AFE2CDA4A912}"/>
          </ac:spMkLst>
        </pc:spChg>
        <pc:spChg chg="add del mod">
          <ac:chgData name="Brunet, Robert" userId="d0d781c9-e5cd-4a18-94f6-6f089ebe48d8" providerId="ADAL" clId="{9C47D503-B424-4F90-80F5-1E2DE3D7332A}" dt="2022-02-09T07:16:57.421" v="131" actId="478"/>
          <ac:spMkLst>
            <pc:docMk/>
            <pc:sldMk cId="4146099958" sldId="360"/>
            <ac:spMk id="40" creationId="{2FEB7B30-FDE4-41C2-A5A3-ACAD5AAF4BBC}"/>
          </ac:spMkLst>
        </pc:spChg>
        <pc:spChg chg="add mod">
          <ac:chgData name="Brunet, Robert" userId="d0d781c9-e5cd-4a18-94f6-6f089ebe48d8" providerId="ADAL" clId="{9C47D503-B424-4F90-80F5-1E2DE3D7332A}" dt="2022-02-19T07:53:05.613" v="1055" actId="692"/>
          <ac:spMkLst>
            <pc:docMk/>
            <pc:sldMk cId="4146099958" sldId="360"/>
            <ac:spMk id="42" creationId="{D101537A-B453-40DC-B712-19BB5B8FAD0A}"/>
          </ac:spMkLst>
        </pc:spChg>
        <pc:spChg chg="add mod">
          <ac:chgData name="Brunet, Robert" userId="d0d781c9-e5cd-4a18-94f6-6f089ebe48d8" providerId="ADAL" clId="{9C47D503-B424-4F90-80F5-1E2DE3D7332A}" dt="2022-02-19T07:50:11.315" v="991" actId="1076"/>
          <ac:spMkLst>
            <pc:docMk/>
            <pc:sldMk cId="4146099958" sldId="360"/>
            <ac:spMk id="43" creationId="{88E29253-03B6-4591-8D8D-049F82E6EF95}"/>
          </ac:spMkLst>
        </pc:spChg>
        <pc:spChg chg="add del mod">
          <ac:chgData name="Brunet, Robert" userId="d0d781c9-e5cd-4a18-94f6-6f089ebe48d8" providerId="ADAL" clId="{9C47D503-B424-4F90-80F5-1E2DE3D7332A}" dt="2022-02-09T07:16:57.421" v="131" actId="478"/>
          <ac:spMkLst>
            <pc:docMk/>
            <pc:sldMk cId="4146099958" sldId="360"/>
            <ac:spMk id="43" creationId="{CA382299-A4E4-4A47-A005-91F5B9E1A07B}"/>
          </ac:spMkLst>
        </pc:spChg>
        <pc:spChg chg="add del mod">
          <ac:chgData name="Brunet, Robert" userId="d0d781c9-e5cd-4a18-94f6-6f089ebe48d8" providerId="ADAL" clId="{9C47D503-B424-4F90-80F5-1E2DE3D7332A}" dt="2022-02-09T07:16:57.421" v="131" actId="478"/>
          <ac:spMkLst>
            <pc:docMk/>
            <pc:sldMk cId="4146099958" sldId="360"/>
            <ac:spMk id="44" creationId="{31C10C7A-A531-4477-ACEA-5E04B9D475AC}"/>
          </ac:spMkLst>
        </pc:spChg>
        <pc:spChg chg="add mod">
          <ac:chgData name="Brunet, Robert" userId="d0d781c9-e5cd-4a18-94f6-6f089ebe48d8" providerId="ADAL" clId="{9C47D503-B424-4F90-80F5-1E2DE3D7332A}" dt="2022-02-19T07:50:07.819" v="989" actId="1076"/>
          <ac:spMkLst>
            <pc:docMk/>
            <pc:sldMk cId="4146099958" sldId="360"/>
            <ac:spMk id="45" creationId="{3CA9C70C-705E-488C-A15C-A9BD0A567E77}"/>
          </ac:spMkLst>
        </pc:spChg>
        <pc:spChg chg="add del mod">
          <ac:chgData name="Brunet, Robert" userId="d0d781c9-e5cd-4a18-94f6-6f089ebe48d8" providerId="ADAL" clId="{9C47D503-B424-4F90-80F5-1E2DE3D7332A}" dt="2022-02-09T07:16:57.421" v="131" actId="478"/>
          <ac:spMkLst>
            <pc:docMk/>
            <pc:sldMk cId="4146099958" sldId="360"/>
            <ac:spMk id="45" creationId="{6B76B6BD-4099-4445-8C04-DC2623BF2F5A}"/>
          </ac:spMkLst>
        </pc:spChg>
        <pc:spChg chg="mod">
          <ac:chgData name="Brunet, Robert" userId="d0d781c9-e5cd-4a18-94f6-6f089ebe48d8" providerId="ADAL" clId="{9C47D503-B424-4F90-80F5-1E2DE3D7332A}" dt="2022-02-19T07:46:05.873" v="940" actId="692"/>
          <ac:spMkLst>
            <pc:docMk/>
            <pc:sldMk cId="4146099958" sldId="360"/>
            <ac:spMk id="47" creationId="{A42D42A3-A942-4515-9560-688FE3F65C8A}"/>
          </ac:spMkLst>
        </pc:spChg>
        <pc:spChg chg="add mod">
          <ac:chgData name="Brunet, Robert" userId="d0d781c9-e5cd-4a18-94f6-6f089ebe48d8" providerId="ADAL" clId="{9C47D503-B424-4F90-80F5-1E2DE3D7332A}" dt="2022-02-19T07:50:04.872" v="988" actId="1076"/>
          <ac:spMkLst>
            <pc:docMk/>
            <pc:sldMk cId="4146099958" sldId="360"/>
            <ac:spMk id="49" creationId="{16868C5D-278C-4023-AB7D-A5899F747325}"/>
          </ac:spMkLst>
        </pc:spChg>
        <pc:spChg chg="add mod">
          <ac:chgData name="Brunet, Robert" userId="d0d781c9-e5cd-4a18-94f6-6f089ebe48d8" providerId="ADAL" clId="{9C47D503-B424-4F90-80F5-1E2DE3D7332A}" dt="2022-02-19T07:52:12.592" v="1015" actId="1076"/>
          <ac:spMkLst>
            <pc:docMk/>
            <pc:sldMk cId="4146099958" sldId="360"/>
            <ac:spMk id="51" creationId="{0E6FE96F-0CCB-4734-A4EB-F54B495896C0}"/>
          </ac:spMkLst>
        </pc:spChg>
        <pc:spChg chg="add mod">
          <ac:chgData name="Brunet, Robert" userId="d0d781c9-e5cd-4a18-94f6-6f089ebe48d8" providerId="ADAL" clId="{9C47D503-B424-4F90-80F5-1E2DE3D7332A}" dt="2022-02-19T07:54:10.126" v="1080" actId="1036"/>
          <ac:spMkLst>
            <pc:docMk/>
            <pc:sldMk cId="4146099958" sldId="360"/>
            <ac:spMk id="52" creationId="{91016688-4894-470E-A41F-B7442E133129}"/>
          </ac:spMkLst>
        </pc:spChg>
        <pc:spChg chg="add del mod">
          <ac:chgData name="Brunet, Robert" userId="d0d781c9-e5cd-4a18-94f6-6f089ebe48d8" providerId="ADAL" clId="{9C47D503-B424-4F90-80F5-1E2DE3D7332A}" dt="2022-02-09T08:09:27.686" v="618" actId="478"/>
          <ac:spMkLst>
            <pc:docMk/>
            <pc:sldMk cId="4146099958" sldId="360"/>
            <ac:spMk id="52" creationId="{D4D57288-4153-40B0-8F02-7B73DFD18CA2}"/>
          </ac:spMkLst>
        </pc:spChg>
        <pc:spChg chg="add mod">
          <ac:chgData name="Brunet, Robert" userId="d0d781c9-e5cd-4a18-94f6-6f089ebe48d8" providerId="ADAL" clId="{9C47D503-B424-4F90-80F5-1E2DE3D7332A}" dt="2022-02-19T07:50:43.412" v="995" actId="1076"/>
          <ac:spMkLst>
            <pc:docMk/>
            <pc:sldMk cId="4146099958" sldId="360"/>
            <ac:spMk id="53" creationId="{AE7561FA-B706-443B-9430-50BDFB086158}"/>
          </ac:spMkLst>
        </pc:spChg>
        <pc:spChg chg="add mod">
          <ac:chgData name="Brunet, Robert" userId="d0d781c9-e5cd-4a18-94f6-6f089ebe48d8" providerId="ADAL" clId="{9C47D503-B424-4F90-80F5-1E2DE3D7332A}" dt="2022-02-19T07:52:16.372" v="1018" actId="1076"/>
          <ac:spMkLst>
            <pc:docMk/>
            <pc:sldMk cId="4146099958" sldId="360"/>
            <ac:spMk id="56" creationId="{ABE73951-369A-4E5B-8E6F-F8AE37768079}"/>
          </ac:spMkLst>
        </pc:spChg>
        <pc:spChg chg="add mod">
          <ac:chgData name="Brunet, Robert" userId="d0d781c9-e5cd-4a18-94f6-6f089ebe48d8" providerId="ADAL" clId="{9C47D503-B424-4F90-80F5-1E2DE3D7332A}" dt="2022-02-19T07:52:54.828" v="1047" actId="108"/>
          <ac:spMkLst>
            <pc:docMk/>
            <pc:sldMk cId="4146099958" sldId="360"/>
            <ac:spMk id="57" creationId="{655C82BE-DEF3-427F-8B4A-0F829155E966}"/>
          </ac:spMkLst>
        </pc:spChg>
        <pc:spChg chg="add mod">
          <ac:chgData name="Brunet, Robert" userId="d0d781c9-e5cd-4a18-94f6-6f089ebe48d8" providerId="ADAL" clId="{9C47D503-B424-4F90-80F5-1E2DE3D7332A}" dt="2022-02-19T07:52:23.842" v="1024" actId="1076"/>
          <ac:spMkLst>
            <pc:docMk/>
            <pc:sldMk cId="4146099958" sldId="360"/>
            <ac:spMk id="58" creationId="{C745657A-8384-43B7-B924-8498C3B3B23C}"/>
          </ac:spMkLst>
        </pc:spChg>
        <pc:spChg chg="add mod">
          <ac:chgData name="Brunet, Robert" userId="d0d781c9-e5cd-4a18-94f6-6f089ebe48d8" providerId="ADAL" clId="{9C47D503-B424-4F90-80F5-1E2DE3D7332A}" dt="2022-02-19T07:45:13.910" v="929" actId="114"/>
          <ac:spMkLst>
            <pc:docMk/>
            <pc:sldMk cId="4146099958" sldId="360"/>
            <ac:spMk id="59" creationId="{4C2C84A6-DC3D-4332-B71C-29DE89F87E67}"/>
          </ac:spMkLst>
        </pc:spChg>
        <pc:spChg chg="add del mod">
          <ac:chgData name="Brunet, Robert" userId="d0d781c9-e5cd-4a18-94f6-6f089ebe48d8" providerId="ADAL" clId="{9C47D503-B424-4F90-80F5-1E2DE3D7332A}" dt="2022-02-19T07:35:33.450" v="745" actId="478"/>
          <ac:spMkLst>
            <pc:docMk/>
            <pc:sldMk cId="4146099958" sldId="360"/>
            <ac:spMk id="60" creationId="{FC4575D5-917A-4380-814F-BDAC608F2C63}"/>
          </ac:spMkLst>
        </pc:spChg>
        <pc:spChg chg="add mod">
          <ac:chgData name="Brunet, Robert" userId="d0d781c9-e5cd-4a18-94f6-6f089ebe48d8" providerId="ADAL" clId="{9C47D503-B424-4F90-80F5-1E2DE3D7332A}" dt="2022-02-19T07:35:40.854" v="746" actId="113"/>
          <ac:spMkLst>
            <pc:docMk/>
            <pc:sldMk cId="4146099958" sldId="360"/>
            <ac:spMk id="61" creationId="{ECE7E086-B358-4593-9523-EC8384E9B75A}"/>
          </ac:spMkLst>
        </pc:spChg>
        <pc:spChg chg="add mod">
          <ac:chgData name="Brunet, Robert" userId="d0d781c9-e5cd-4a18-94f6-6f089ebe48d8" providerId="ADAL" clId="{9C47D503-B424-4F90-80F5-1E2DE3D7332A}" dt="2022-02-19T07:35:43.625" v="747" actId="113"/>
          <ac:spMkLst>
            <pc:docMk/>
            <pc:sldMk cId="4146099958" sldId="360"/>
            <ac:spMk id="62" creationId="{8A352D13-56C7-43F6-8997-83E0FF56F97E}"/>
          </ac:spMkLst>
        </pc:spChg>
        <pc:spChg chg="add mod">
          <ac:chgData name="Brunet, Robert" userId="d0d781c9-e5cd-4a18-94f6-6f089ebe48d8" providerId="ADAL" clId="{9C47D503-B424-4F90-80F5-1E2DE3D7332A}" dt="2022-02-19T07:56:27.661" v="1165" actId="20577"/>
          <ac:spMkLst>
            <pc:docMk/>
            <pc:sldMk cId="4146099958" sldId="360"/>
            <ac:spMk id="63" creationId="{7909DAD4-01E5-4244-BFBB-731643A3F91C}"/>
          </ac:spMkLst>
        </pc:spChg>
        <pc:spChg chg="add del mod">
          <ac:chgData name="Brunet, Robert" userId="d0d781c9-e5cd-4a18-94f6-6f089ebe48d8" providerId="ADAL" clId="{9C47D503-B424-4F90-80F5-1E2DE3D7332A}" dt="2022-02-09T07:16:56.236" v="129"/>
          <ac:spMkLst>
            <pc:docMk/>
            <pc:sldMk cId="4146099958" sldId="360"/>
            <ac:spMk id="66" creationId="{5B51159C-7A4B-4F4E-B8B7-2024E023579F}"/>
          </ac:spMkLst>
        </pc:spChg>
        <pc:spChg chg="add mod">
          <ac:chgData name="Brunet, Robert" userId="d0d781c9-e5cd-4a18-94f6-6f089ebe48d8" providerId="ADAL" clId="{9C47D503-B424-4F90-80F5-1E2DE3D7332A}" dt="2022-02-19T07:54:14.788" v="1082" actId="1035"/>
          <ac:spMkLst>
            <pc:docMk/>
            <pc:sldMk cId="4146099958" sldId="360"/>
            <ac:spMk id="68" creationId="{70904067-2904-4BF6-AA98-2945B9F718EB}"/>
          </ac:spMkLst>
        </pc:spChg>
        <pc:spChg chg="add mod">
          <ac:chgData name="Brunet, Robert" userId="d0d781c9-e5cd-4a18-94f6-6f089ebe48d8" providerId="ADAL" clId="{9C47D503-B424-4F90-80F5-1E2DE3D7332A}" dt="2022-02-19T07:50:35.712" v="994" actId="108"/>
          <ac:spMkLst>
            <pc:docMk/>
            <pc:sldMk cId="4146099958" sldId="360"/>
            <ac:spMk id="69" creationId="{15717784-6C87-4D1F-A4BC-713737761745}"/>
          </ac:spMkLst>
        </pc:spChg>
        <pc:spChg chg="add del mod">
          <ac:chgData name="Brunet, Robert" userId="d0d781c9-e5cd-4a18-94f6-6f089ebe48d8" providerId="ADAL" clId="{9C47D503-B424-4F90-80F5-1E2DE3D7332A}" dt="2022-02-09T07:16:56.236" v="129"/>
          <ac:spMkLst>
            <pc:docMk/>
            <pc:sldMk cId="4146099958" sldId="360"/>
            <ac:spMk id="69" creationId="{60922D35-B3B9-4DE4-A30A-F920A042A899}"/>
          </ac:spMkLst>
        </pc:spChg>
        <pc:spChg chg="add del mod">
          <ac:chgData name="Brunet, Robert" userId="d0d781c9-e5cd-4a18-94f6-6f089ebe48d8" providerId="ADAL" clId="{9C47D503-B424-4F90-80F5-1E2DE3D7332A}" dt="2022-02-09T07:16:56.236" v="129"/>
          <ac:spMkLst>
            <pc:docMk/>
            <pc:sldMk cId="4146099958" sldId="360"/>
            <ac:spMk id="70" creationId="{B119DEC8-8F23-449B-8701-06EF6BE3AD18}"/>
          </ac:spMkLst>
        </pc:spChg>
        <pc:spChg chg="add mod">
          <ac:chgData name="Brunet, Robert" userId="d0d781c9-e5cd-4a18-94f6-6f089ebe48d8" providerId="ADAL" clId="{9C47D503-B424-4F90-80F5-1E2DE3D7332A}" dt="2022-02-19T07:54:29.691" v="1089" actId="1035"/>
          <ac:spMkLst>
            <pc:docMk/>
            <pc:sldMk cId="4146099958" sldId="360"/>
            <ac:spMk id="70" creationId="{C1DF3079-5327-4C81-BFE7-18C061EFD40E}"/>
          </ac:spMkLst>
        </pc:spChg>
        <pc:spChg chg="add mod">
          <ac:chgData name="Brunet, Robert" userId="d0d781c9-e5cd-4a18-94f6-6f089ebe48d8" providerId="ADAL" clId="{9C47D503-B424-4F90-80F5-1E2DE3D7332A}" dt="2022-02-19T07:50:49.789" v="997" actId="1076"/>
          <ac:spMkLst>
            <pc:docMk/>
            <pc:sldMk cId="4146099958" sldId="360"/>
            <ac:spMk id="71" creationId="{4474C34E-C955-40D1-8556-C3D67B9AAAF5}"/>
          </ac:spMkLst>
        </pc:spChg>
        <pc:spChg chg="add mod">
          <ac:chgData name="Brunet, Robert" userId="d0d781c9-e5cd-4a18-94f6-6f089ebe48d8" providerId="ADAL" clId="{9C47D503-B424-4F90-80F5-1E2DE3D7332A}" dt="2022-02-19T07:54:35.456" v="1093" actId="1035"/>
          <ac:spMkLst>
            <pc:docMk/>
            <pc:sldMk cId="4146099958" sldId="360"/>
            <ac:spMk id="73" creationId="{55FA6EAF-BE21-444A-82CE-6D4C1B88B058}"/>
          </ac:spMkLst>
        </pc:spChg>
        <pc:spChg chg="add mod">
          <ac:chgData name="Brunet, Robert" userId="d0d781c9-e5cd-4a18-94f6-6f089ebe48d8" providerId="ADAL" clId="{9C47D503-B424-4F90-80F5-1E2DE3D7332A}" dt="2022-02-19T07:51:01.803" v="999" actId="1076"/>
          <ac:spMkLst>
            <pc:docMk/>
            <pc:sldMk cId="4146099958" sldId="360"/>
            <ac:spMk id="74" creationId="{CA180A97-909B-4D10-B009-8B98A6ED5A81}"/>
          </ac:spMkLst>
        </pc:spChg>
        <pc:spChg chg="add mod">
          <ac:chgData name="Brunet, Robert" userId="d0d781c9-e5cd-4a18-94f6-6f089ebe48d8" providerId="ADAL" clId="{9C47D503-B424-4F90-80F5-1E2DE3D7332A}" dt="2022-02-19T07:54:43.077" v="1096" actId="1036"/>
          <ac:spMkLst>
            <pc:docMk/>
            <pc:sldMk cId="4146099958" sldId="360"/>
            <ac:spMk id="75" creationId="{372CA48C-142F-4EED-B76D-4094B969A63E}"/>
          </ac:spMkLst>
        </pc:spChg>
        <pc:spChg chg="add mod">
          <ac:chgData name="Brunet, Robert" userId="d0d781c9-e5cd-4a18-94f6-6f089ebe48d8" providerId="ADAL" clId="{9C47D503-B424-4F90-80F5-1E2DE3D7332A}" dt="2022-02-19T07:51:06.604" v="1001" actId="1076"/>
          <ac:spMkLst>
            <pc:docMk/>
            <pc:sldMk cId="4146099958" sldId="360"/>
            <ac:spMk id="76" creationId="{D6DC1B30-EBE1-405B-BE8F-778DB3539C32}"/>
          </ac:spMkLst>
        </pc:spChg>
        <pc:spChg chg="add del mod">
          <ac:chgData name="Brunet, Robert" userId="d0d781c9-e5cd-4a18-94f6-6f089ebe48d8" providerId="ADAL" clId="{9C47D503-B424-4F90-80F5-1E2DE3D7332A}" dt="2022-02-09T07:16:56.236" v="129"/>
          <ac:spMkLst>
            <pc:docMk/>
            <pc:sldMk cId="4146099958" sldId="360"/>
            <ac:spMk id="77" creationId="{FA19878D-26FD-475A-91F0-01BF559DA087}"/>
          </ac:spMkLst>
        </pc:spChg>
        <pc:spChg chg="add del mod">
          <ac:chgData name="Brunet, Robert" userId="d0d781c9-e5cd-4a18-94f6-6f089ebe48d8" providerId="ADAL" clId="{9C47D503-B424-4F90-80F5-1E2DE3D7332A}" dt="2022-02-09T07:16:56.236" v="129"/>
          <ac:spMkLst>
            <pc:docMk/>
            <pc:sldMk cId="4146099958" sldId="360"/>
            <ac:spMk id="80" creationId="{23C3B5E3-94D1-47CE-B754-4BEBE40F9799}"/>
          </ac:spMkLst>
        </pc:spChg>
        <pc:spChg chg="add del mod">
          <ac:chgData name="Brunet, Robert" userId="d0d781c9-e5cd-4a18-94f6-6f089ebe48d8" providerId="ADAL" clId="{9C47D503-B424-4F90-80F5-1E2DE3D7332A}" dt="2022-02-09T08:09:45.632" v="623" actId="478"/>
          <ac:spMkLst>
            <pc:docMk/>
            <pc:sldMk cId="4146099958" sldId="360"/>
            <ac:spMk id="104" creationId="{22912899-1E85-49E7-AEC1-C635A8CBD567}"/>
          </ac:spMkLst>
        </pc:spChg>
        <pc:spChg chg="add mod">
          <ac:chgData name="Brunet, Robert" userId="d0d781c9-e5cd-4a18-94f6-6f089ebe48d8" providerId="ADAL" clId="{9C47D503-B424-4F90-80F5-1E2DE3D7332A}" dt="2022-02-19T07:54:22.304" v="1084" actId="108"/>
          <ac:spMkLst>
            <pc:docMk/>
            <pc:sldMk cId="4146099958" sldId="360"/>
            <ac:spMk id="111" creationId="{1367CF16-DBD6-4246-8CF2-0BDDB1AEEFED}"/>
          </ac:spMkLst>
        </pc:spChg>
        <pc:spChg chg="add del mod">
          <ac:chgData name="Brunet, Robert" userId="d0d781c9-e5cd-4a18-94f6-6f089ebe48d8" providerId="ADAL" clId="{9C47D503-B424-4F90-80F5-1E2DE3D7332A}" dt="2022-02-09T08:09:50.204" v="627" actId="478"/>
          <ac:spMkLst>
            <pc:docMk/>
            <pc:sldMk cId="4146099958" sldId="360"/>
            <ac:spMk id="111" creationId="{CA0CFFBE-BB6E-4208-936E-06F287555FB7}"/>
          </ac:spMkLst>
        </pc:spChg>
        <pc:spChg chg="add mod">
          <ac:chgData name="Brunet, Robert" userId="d0d781c9-e5cd-4a18-94f6-6f089ebe48d8" providerId="ADAL" clId="{9C47D503-B424-4F90-80F5-1E2DE3D7332A}" dt="2022-02-19T07:52:38.581" v="1038" actId="1076"/>
          <ac:spMkLst>
            <pc:docMk/>
            <pc:sldMk cId="4146099958" sldId="360"/>
            <ac:spMk id="112" creationId="{93027BFC-7005-407B-A5CF-5C1DF84EC9AA}"/>
          </ac:spMkLst>
        </pc:spChg>
        <pc:spChg chg="add del mod">
          <ac:chgData name="Brunet, Robert" userId="d0d781c9-e5cd-4a18-94f6-6f089ebe48d8" providerId="ADAL" clId="{9C47D503-B424-4F90-80F5-1E2DE3D7332A}" dt="2022-02-09T08:09:44.120" v="622" actId="478"/>
          <ac:spMkLst>
            <pc:docMk/>
            <pc:sldMk cId="4146099958" sldId="360"/>
            <ac:spMk id="113" creationId="{51773363-EB93-4D9C-9AE1-E139B7EC2136}"/>
          </ac:spMkLst>
        </pc:spChg>
        <pc:spChg chg="add mod">
          <ac:chgData name="Brunet, Robert" userId="d0d781c9-e5cd-4a18-94f6-6f089ebe48d8" providerId="ADAL" clId="{9C47D503-B424-4F90-80F5-1E2DE3D7332A}" dt="2022-02-19T07:52:43.048" v="1043" actId="1076"/>
          <ac:spMkLst>
            <pc:docMk/>
            <pc:sldMk cId="4146099958" sldId="360"/>
            <ac:spMk id="114" creationId="{F2F65E49-36D6-4651-84FE-7413BE3499E4}"/>
          </ac:spMkLst>
        </pc:spChg>
        <pc:spChg chg="add mod">
          <ac:chgData name="Brunet, Robert" userId="d0d781c9-e5cd-4a18-94f6-6f089ebe48d8" providerId="ADAL" clId="{9C47D503-B424-4F90-80F5-1E2DE3D7332A}" dt="2022-02-19T07:55:34.976" v="1106" actId="1076"/>
          <ac:spMkLst>
            <pc:docMk/>
            <pc:sldMk cId="4146099958" sldId="360"/>
            <ac:spMk id="115" creationId="{D6671E66-62A5-4202-A57D-3458FB993C20}"/>
          </ac:spMkLst>
        </pc:spChg>
        <pc:spChg chg="add del mod">
          <ac:chgData name="Brunet, Robert" userId="d0d781c9-e5cd-4a18-94f6-6f089ebe48d8" providerId="ADAL" clId="{9C47D503-B424-4F90-80F5-1E2DE3D7332A}" dt="2022-02-09T08:09:51.113" v="628" actId="478"/>
          <ac:spMkLst>
            <pc:docMk/>
            <pc:sldMk cId="4146099958" sldId="360"/>
            <ac:spMk id="115" creationId="{FFF1FF8B-D41E-46FF-863A-A43B0D2BF104}"/>
          </ac:spMkLst>
        </pc:spChg>
        <pc:spChg chg="add mod">
          <ac:chgData name="Brunet, Robert" userId="d0d781c9-e5cd-4a18-94f6-6f089ebe48d8" providerId="ADAL" clId="{9C47D503-B424-4F90-80F5-1E2DE3D7332A}" dt="2022-02-19T07:55:48.602" v="1112" actId="20577"/>
          <ac:spMkLst>
            <pc:docMk/>
            <pc:sldMk cId="4146099958" sldId="360"/>
            <ac:spMk id="116" creationId="{EEBFED67-EA47-4A61-BCDB-77DC77B42A06}"/>
          </ac:spMkLst>
        </pc:spChg>
        <pc:spChg chg="add del mod">
          <ac:chgData name="Brunet, Robert" userId="d0d781c9-e5cd-4a18-94f6-6f089ebe48d8" providerId="ADAL" clId="{9C47D503-B424-4F90-80F5-1E2DE3D7332A}" dt="2022-02-09T08:09:47.300" v="624" actId="478"/>
          <ac:spMkLst>
            <pc:docMk/>
            <pc:sldMk cId="4146099958" sldId="360"/>
            <ac:spMk id="116" creationId="{F1900175-0ED3-480B-90ED-FC1FB8AC16D7}"/>
          </ac:spMkLst>
        </pc:spChg>
        <pc:spChg chg="add del mod">
          <ac:chgData name="Brunet, Robert" userId="d0d781c9-e5cd-4a18-94f6-6f089ebe48d8" providerId="ADAL" clId="{9C47D503-B424-4F90-80F5-1E2DE3D7332A}" dt="2022-02-09T08:09:51.981" v="629" actId="478"/>
          <ac:spMkLst>
            <pc:docMk/>
            <pc:sldMk cId="4146099958" sldId="360"/>
            <ac:spMk id="117" creationId="{5A690E00-0C09-40AB-A5B9-1FBF7D849113}"/>
          </ac:spMkLst>
        </pc:spChg>
        <pc:spChg chg="add del mod">
          <ac:chgData name="Brunet, Robert" userId="d0d781c9-e5cd-4a18-94f6-6f089ebe48d8" providerId="ADAL" clId="{9C47D503-B424-4F90-80F5-1E2DE3D7332A}" dt="2022-02-09T08:09:48.439" v="625" actId="478"/>
          <ac:spMkLst>
            <pc:docMk/>
            <pc:sldMk cId="4146099958" sldId="360"/>
            <ac:spMk id="123" creationId="{B514FBBD-6019-48E8-8B78-80068CBF2E89}"/>
          </ac:spMkLst>
        </pc:spChg>
        <pc:spChg chg="add del mod">
          <ac:chgData name="Brunet, Robert" userId="d0d781c9-e5cd-4a18-94f6-6f089ebe48d8" providerId="ADAL" clId="{9C47D503-B424-4F90-80F5-1E2DE3D7332A}" dt="2022-02-09T08:09:52.834" v="630" actId="478"/>
          <ac:spMkLst>
            <pc:docMk/>
            <pc:sldMk cId="4146099958" sldId="360"/>
            <ac:spMk id="125" creationId="{480A8902-0447-4535-8C2E-01DBBBC51869}"/>
          </ac:spMkLst>
        </pc:spChg>
        <pc:spChg chg="add del mod">
          <ac:chgData name="Brunet, Robert" userId="d0d781c9-e5cd-4a18-94f6-6f089ebe48d8" providerId="ADAL" clId="{9C47D503-B424-4F90-80F5-1E2DE3D7332A}" dt="2022-02-09T08:09:49.310" v="626" actId="478"/>
          <ac:spMkLst>
            <pc:docMk/>
            <pc:sldMk cId="4146099958" sldId="360"/>
            <ac:spMk id="128" creationId="{58F66521-218D-4A8F-8F85-7898D8A6EC05}"/>
          </ac:spMkLst>
        </pc:spChg>
        <pc:spChg chg="add del mod">
          <ac:chgData name="Brunet, Robert" userId="d0d781c9-e5cd-4a18-94f6-6f089ebe48d8" providerId="ADAL" clId="{9C47D503-B424-4F90-80F5-1E2DE3D7332A}" dt="2022-02-09T08:09:53.781" v="631" actId="478"/>
          <ac:spMkLst>
            <pc:docMk/>
            <pc:sldMk cId="4146099958" sldId="360"/>
            <ac:spMk id="129" creationId="{F5124297-818C-4D37-9DB3-F8D01000565A}"/>
          </ac:spMkLst>
        </pc:spChg>
        <pc:grpChg chg="add del mod">
          <ac:chgData name="Brunet, Robert" userId="d0d781c9-e5cd-4a18-94f6-6f089ebe48d8" providerId="ADAL" clId="{9C47D503-B424-4F90-80F5-1E2DE3D7332A}" dt="2022-02-19T07:35:12.672" v="743" actId="478"/>
          <ac:grpSpMkLst>
            <pc:docMk/>
            <pc:sldMk cId="4146099958" sldId="360"/>
            <ac:grpSpMk id="2" creationId="{352E04C7-C49A-438D-8D25-4421F3FC1C42}"/>
          </ac:grpSpMkLst>
        </pc:grpChg>
        <pc:grpChg chg="add del mod">
          <ac:chgData name="Brunet, Robert" userId="d0d781c9-e5cd-4a18-94f6-6f089ebe48d8" providerId="ADAL" clId="{9C47D503-B424-4F90-80F5-1E2DE3D7332A}" dt="2022-02-09T07:16:57.421" v="131" actId="478"/>
          <ac:grpSpMkLst>
            <pc:docMk/>
            <pc:sldMk cId="4146099958" sldId="360"/>
            <ac:grpSpMk id="15" creationId="{D37C5E74-7A75-4FDE-9144-BD3EC862EA5C}"/>
          </ac:grpSpMkLst>
        </pc:grpChg>
        <pc:grpChg chg="add del mod">
          <ac:chgData name="Brunet, Robert" userId="d0d781c9-e5cd-4a18-94f6-6f089ebe48d8" providerId="ADAL" clId="{9C47D503-B424-4F90-80F5-1E2DE3D7332A}" dt="2022-02-19T07:46:16.816" v="943" actId="478"/>
          <ac:grpSpMkLst>
            <pc:docMk/>
            <pc:sldMk cId="4146099958" sldId="360"/>
            <ac:grpSpMk id="46" creationId="{984AB6BE-3E51-4B2A-91B7-C5AB04ECE302}"/>
          </ac:grpSpMkLst>
        </pc:grpChg>
        <pc:grpChg chg="add mod">
          <ac:chgData name="Brunet, Robert" userId="d0d781c9-e5cd-4a18-94f6-6f089ebe48d8" providerId="ADAL" clId="{9C47D503-B424-4F90-80F5-1E2DE3D7332A}" dt="2022-02-09T08:10:25.672" v="649" actId="164"/>
          <ac:grpSpMkLst>
            <pc:docMk/>
            <pc:sldMk cId="4146099958" sldId="360"/>
            <ac:grpSpMk id="81" creationId="{098E31E8-0B5E-4A82-9BFA-0215D83B73E7}"/>
          </ac:grpSpMkLst>
        </pc:grpChg>
        <pc:picChg chg="del">
          <ac:chgData name="Brunet, Robert" userId="d0d781c9-e5cd-4a18-94f6-6f089ebe48d8" providerId="ADAL" clId="{9C47D503-B424-4F90-80F5-1E2DE3D7332A}" dt="2022-02-09T07:15:37.896" v="114" actId="478"/>
          <ac:picMkLst>
            <pc:docMk/>
            <pc:sldMk cId="4146099958" sldId="360"/>
            <ac:picMk id="2" creationId="{00000000-0000-0000-0000-000000000000}"/>
          </ac:picMkLst>
        </pc:picChg>
        <pc:picChg chg="add del mod">
          <ac:chgData name="Brunet, Robert" userId="d0d781c9-e5cd-4a18-94f6-6f089ebe48d8" providerId="ADAL" clId="{9C47D503-B424-4F90-80F5-1E2DE3D7332A}" dt="2022-02-19T07:35:12.672" v="743" actId="478"/>
          <ac:picMkLst>
            <pc:docMk/>
            <pc:sldMk cId="4146099958" sldId="360"/>
            <ac:picMk id="3" creationId="{05EFDD92-9596-4EEA-BC7C-A24149BED61F}"/>
          </ac:picMkLst>
        </pc:picChg>
        <pc:picChg chg="add mod">
          <ac:chgData name="Brunet, Robert" userId="d0d781c9-e5cd-4a18-94f6-6f089ebe48d8" providerId="ADAL" clId="{9C47D503-B424-4F90-80F5-1E2DE3D7332A}" dt="2022-02-19T07:47:29.671" v="958" actId="1076"/>
          <ac:picMkLst>
            <pc:docMk/>
            <pc:sldMk cId="4146099958" sldId="360"/>
            <ac:picMk id="5" creationId="{81BCC9AC-9606-4E38-9DBD-411E0EB3AF26}"/>
          </ac:picMkLst>
        </pc:picChg>
        <pc:picChg chg="add mod">
          <ac:chgData name="Brunet, Robert" userId="d0d781c9-e5cd-4a18-94f6-6f089ebe48d8" providerId="ADAL" clId="{9C47D503-B424-4F90-80F5-1E2DE3D7332A}" dt="2022-02-19T07:49:12.775" v="971" actId="1076"/>
          <ac:picMkLst>
            <pc:docMk/>
            <pc:sldMk cId="4146099958" sldId="360"/>
            <ac:picMk id="8" creationId="{9FE83FD4-A7DE-4E0A-92C6-06F1E59CAF8D}"/>
          </ac:picMkLst>
        </pc:picChg>
        <pc:picChg chg="add del mod">
          <ac:chgData name="Brunet, Robert" userId="d0d781c9-e5cd-4a18-94f6-6f089ebe48d8" providerId="ADAL" clId="{9C47D503-B424-4F90-80F5-1E2DE3D7332A}" dt="2022-02-09T07:16:57.421" v="131" actId="478"/>
          <ac:picMkLst>
            <pc:docMk/>
            <pc:sldMk cId="4146099958" sldId="360"/>
            <ac:picMk id="9" creationId="{2A32BB46-3178-4CB6-9A1A-69B99027D154}"/>
          </ac:picMkLst>
        </pc:picChg>
        <pc:picChg chg="add del mod">
          <ac:chgData name="Brunet, Robert" userId="d0d781c9-e5cd-4a18-94f6-6f089ebe48d8" providerId="ADAL" clId="{9C47D503-B424-4F90-80F5-1E2DE3D7332A}" dt="2022-02-09T07:16:57.421" v="131" actId="478"/>
          <ac:picMkLst>
            <pc:docMk/>
            <pc:sldMk cId="4146099958" sldId="360"/>
            <ac:picMk id="10" creationId="{F94A78C1-F8EB-4136-868F-DCD6B02C5EF9}"/>
          </ac:picMkLst>
        </pc:picChg>
        <pc:picChg chg="add del mod">
          <ac:chgData name="Brunet, Robert" userId="d0d781c9-e5cd-4a18-94f6-6f089ebe48d8" providerId="ADAL" clId="{9C47D503-B424-4F90-80F5-1E2DE3D7332A}" dt="2022-02-09T07:16:57.421" v="131" actId="478"/>
          <ac:picMkLst>
            <pc:docMk/>
            <pc:sldMk cId="4146099958" sldId="360"/>
            <ac:picMk id="13" creationId="{BA3BB98F-8A36-473E-9221-FB113E3FE025}"/>
          </ac:picMkLst>
        </pc:picChg>
        <pc:picChg chg="add del mod">
          <ac:chgData name="Brunet, Robert" userId="d0d781c9-e5cd-4a18-94f6-6f089ebe48d8" providerId="ADAL" clId="{9C47D503-B424-4F90-80F5-1E2DE3D7332A}" dt="2022-02-09T07:16:57.421" v="131" actId="478"/>
          <ac:picMkLst>
            <pc:docMk/>
            <pc:sldMk cId="4146099958" sldId="360"/>
            <ac:picMk id="19" creationId="{73940BD0-3205-45AC-A7A1-D2D51A9D2145}"/>
          </ac:picMkLst>
        </pc:picChg>
        <pc:picChg chg="add del mod">
          <ac:chgData name="Brunet, Robert" userId="d0d781c9-e5cd-4a18-94f6-6f089ebe48d8" providerId="ADAL" clId="{9C47D503-B424-4F90-80F5-1E2DE3D7332A}" dt="2022-02-09T07:16:57.421" v="131" actId="478"/>
          <ac:picMkLst>
            <pc:docMk/>
            <pc:sldMk cId="4146099958" sldId="360"/>
            <ac:picMk id="23" creationId="{C9E5267E-ED92-41C3-9ECD-39626D8C548B}"/>
          </ac:picMkLst>
        </pc:picChg>
        <pc:picChg chg="add del mod">
          <ac:chgData name="Brunet, Robert" userId="d0d781c9-e5cd-4a18-94f6-6f089ebe48d8" providerId="ADAL" clId="{9C47D503-B424-4F90-80F5-1E2DE3D7332A}" dt="2022-02-09T07:16:57.421" v="131" actId="478"/>
          <ac:picMkLst>
            <pc:docMk/>
            <pc:sldMk cId="4146099958" sldId="360"/>
            <ac:picMk id="24" creationId="{F90155AC-A56A-463B-807A-C26ABCF40A53}"/>
          </ac:picMkLst>
        </pc:picChg>
        <pc:picChg chg="add del mod">
          <ac:chgData name="Brunet, Robert" userId="d0d781c9-e5cd-4a18-94f6-6f089ebe48d8" providerId="ADAL" clId="{9C47D503-B424-4F90-80F5-1E2DE3D7332A}" dt="2022-02-09T07:16:57.421" v="131" actId="478"/>
          <ac:picMkLst>
            <pc:docMk/>
            <pc:sldMk cId="4146099958" sldId="360"/>
            <ac:picMk id="28" creationId="{3409C1CD-58C8-4795-BE72-3BC4B77BD9FF}"/>
          </ac:picMkLst>
        </pc:picChg>
        <pc:picChg chg="add del mod">
          <ac:chgData name="Brunet, Robert" userId="d0d781c9-e5cd-4a18-94f6-6f089ebe48d8" providerId="ADAL" clId="{9C47D503-B424-4F90-80F5-1E2DE3D7332A}" dt="2022-02-09T07:16:57.421" v="131" actId="478"/>
          <ac:picMkLst>
            <pc:docMk/>
            <pc:sldMk cId="4146099958" sldId="360"/>
            <ac:picMk id="29" creationId="{5322747D-62C9-439C-ADE0-F81C23041DBB}"/>
          </ac:picMkLst>
        </pc:picChg>
        <pc:picChg chg="add del mod">
          <ac:chgData name="Brunet, Robert" userId="d0d781c9-e5cd-4a18-94f6-6f089ebe48d8" providerId="ADAL" clId="{9C47D503-B424-4F90-80F5-1E2DE3D7332A}" dt="2022-02-09T07:16:57.421" v="131" actId="478"/>
          <ac:picMkLst>
            <pc:docMk/>
            <pc:sldMk cId="4146099958" sldId="360"/>
            <ac:picMk id="30" creationId="{E2629BE7-083C-4CAB-8FE1-94BB1056491C}"/>
          </ac:picMkLst>
        </pc:picChg>
        <pc:picChg chg="add del mod">
          <ac:chgData name="Brunet, Robert" userId="d0d781c9-e5cd-4a18-94f6-6f089ebe48d8" providerId="ADAL" clId="{9C47D503-B424-4F90-80F5-1E2DE3D7332A}" dt="2022-02-09T07:16:57.421" v="131" actId="478"/>
          <ac:picMkLst>
            <pc:docMk/>
            <pc:sldMk cId="4146099958" sldId="360"/>
            <ac:picMk id="31" creationId="{72792282-7363-4958-9536-0CF96C3257FF}"/>
          </ac:picMkLst>
        </pc:picChg>
        <pc:picChg chg="add del mod">
          <ac:chgData name="Brunet, Robert" userId="d0d781c9-e5cd-4a18-94f6-6f089ebe48d8" providerId="ADAL" clId="{9C47D503-B424-4F90-80F5-1E2DE3D7332A}" dt="2022-02-09T07:16:57.421" v="131" actId="478"/>
          <ac:picMkLst>
            <pc:docMk/>
            <pc:sldMk cId="4146099958" sldId="360"/>
            <ac:picMk id="36" creationId="{87B40488-843D-4177-903E-E3474E1AD464}"/>
          </ac:picMkLst>
        </pc:picChg>
        <pc:picChg chg="add mod">
          <ac:chgData name="Brunet, Robert" userId="d0d781c9-e5cd-4a18-94f6-6f089ebe48d8" providerId="ADAL" clId="{9C47D503-B424-4F90-80F5-1E2DE3D7332A}" dt="2022-02-19T07:35:30.254" v="744"/>
          <ac:picMkLst>
            <pc:docMk/>
            <pc:sldMk cId="4146099958" sldId="360"/>
            <ac:picMk id="40" creationId="{F7A54708-F90D-4EAD-84AD-21A55188DCD7}"/>
          </ac:picMkLst>
        </pc:picChg>
        <pc:picChg chg="add mod">
          <ac:chgData name="Brunet, Robert" userId="d0d781c9-e5cd-4a18-94f6-6f089ebe48d8" providerId="ADAL" clId="{9C47D503-B424-4F90-80F5-1E2DE3D7332A}" dt="2022-02-19T07:35:30.254" v="744"/>
          <ac:picMkLst>
            <pc:docMk/>
            <pc:sldMk cId="4146099958" sldId="360"/>
            <ac:picMk id="41" creationId="{7B395FEC-CE12-499D-8FEE-9EFA1F6A9E3F}"/>
          </ac:picMkLst>
        </pc:picChg>
        <pc:picChg chg="add del mod">
          <ac:chgData name="Brunet, Robert" userId="d0d781c9-e5cd-4a18-94f6-6f089ebe48d8" providerId="ADAL" clId="{9C47D503-B424-4F90-80F5-1E2DE3D7332A}" dt="2022-02-09T07:16:57.421" v="131" actId="478"/>
          <ac:picMkLst>
            <pc:docMk/>
            <pc:sldMk cId="4146099958" sldId="360"/>
            <ac:picMk id="41" creationId="{88A985AB-9729-4443-84A2-8CC811AB3B90}"/>
          </ac:picMkLst>
        </pc:picChg>
        <pc:picChg chg="add del mod">
          <ac:chgData name="Brunet, Robert" userId="d0d781c9-e5cd-4a18-94f6-6f089ebe48d8" providerId="ADAL" clId="{9C47D503-B424-4F90-80F5-1E2DE3D7332A}" dt="2022-02-09T07:16:57.421" v="131" actId="478"/>
          <ac:picMkLst>
            <pc:docMk/>
            <pc:sldMk cId="4146099958" sldId="360"/>
            <ac:picMk id="42" creationId="{1B0E06E5-01A3-4FCA-8979-B3A67EBD8478}"/>
          </ac:picMkLst>
        </pc:picChg>
        <pc:picChg chg="add mod">
          <ac:chgData name="Brunet, Robert" userId="d0d781c9-e5cd-4a18-94f6-6f089ebe48d8" providerId="ADAL" clId="{9C47D503-B424-4F90-80F5-1E2DE3D7332A}" dt="2022-02-19T07:35:30.254" v="744"/>
          <ac:picMkLst>
            <pc:docMk/>
            <pc:sldMk cId="4146099958" sldId="360"/>
            <ac:picMk id="44" creationId="{D2C643CA-43E9-4EA6-B08D-372960631377}"/>
          </ac:picMkLst>
        </pc:picChg>
        <pc:picChg chg="add del mod">
          <ac:chgData name="Brunet, Robert" userId="d0d781c9-e5cd-4a18-94f6-6f089ebe48d8" providerId="ADAL" clId="{9C47D503-B424-4F90-80F5-1E2DE3D7332A}" dt="2022-02-09T07:16:56.236" v="129"/>
          <ac:picMkLst>
            <pc:docMk/>
            <pc:sldMk cId="4146099958" sldId="360"/>
            <ac:picMk id="46" creationId="{05DA6FFE-8316-4F74-86FE-3879C60FC3DD}"/>
          </ac:picMkLst>
        </pc:picChg>
        <pc:picChg chg="add del mod">
          <ac:chgData name="Brunet, Robert" userId="d0d781c9-e5cd-4a18-94f6-6f089ebe48d8" providerId="ADAL" clId="{9C47D503-B424-4F90-80F5-1E2DE3D7332A}" dt="2022-02-09T07:16:56.236" v="129"/>
          <ac:picMkLst>
            <pc:docMk/>
            <pc:sldMk cId="4146099958" sldId="360"/>
            <ac:picMk id="47" creationId="{005F8A87-5D93-4A44-A9D0-4FE69AD775BC}"/>
          </ac:picMkLst>
        </pc:picChg>
        <pc:picChg chg="add del mod">
          <ac:chgData name="Brunet, Robert" userId="d0d781c9-e5cd-4a18-94f6-6f089ebe48d8" providerId="ADAL" clId="{9C47D503-B424-4F90-80F5-1E2DE3D7332A}" dt="2022-02-09T07:16:56.236" v="129"/>
          <ac:picMkLst>
            <pc:docMk/>
            <pc:sldMk cId="4146099958" sldId="360"/>
            <ac:picMk id="48" creationId="{2269E932-A192-45CC-8E27-6A88ADE393D9}"/>
          </ac:picMkLst>
        </pc:picChg>
        <pc:picChg chg="add del mod">
          <ac:chgData name="Brunet, Robert" userId="d0d781c9-e5cd-4a18-94f6-6f089ebe48d8" providerId="ADAL" clId="{9C47D503-B424-4F90-80F5-1E2DE3D7332A}" dt="2022-02-09T07:16:56.236" v="129"/>
          <ac:picMkLst>
            <pc:docMk/>
            <pc:sldMk cId="4146099958" sldId="360"/>
            <ac:picMk id="49" creationId="{F493DF63-56D4-4003-8615-33BD8583CF52}"/>
          </ac:picMkLst>
        </pc:picChg>
        <pc:picChg chg="add mod">
          <ac:chgData name="Brunet, Robert" userId="d0d781c9-e5cd-4a18-94f6-6f089ebe48d8" providerId="ADAL" clId="{9C47D503-B424-4F90-80F5-1E2DE3D7332A}" dt="2022-02-19T07:35:30.254" v="744"/>
          <ac:picMkLst>
            <pc:docMk/>
            <pc:sldMk cId="4146099958" sldId="360"/>
            <ac:picMk id="50" creationId="{5291AE7B-FF6B-4B69-B5F6-4D060D8C2A49}"/>
          </ac:picMkLst>
        </pc:picChg>
        <pc:picChg chg="add del mod">
          <ac:chgData name="Brunet, Robert" userId="d0d781c9-e5cd-4a18-94f6-6f089ebe48d8" providerId="ADAL" clId="{9C47D503-B424-4F90-80F5-1E2DE3D7332A}" dt="2022-02-09T07:16:56.236" v="129"/>
          <ac:picMkLst>
            <pc:docMk/>
            <pc:sldMk cId="4146099958" sldId="360"/>
            <ac:picMk id="50" creationId="{D6374B84-5880-4C64-9C1C-1A1A6358BD4D}"/>
          </ac:picMkLst>
        </pc:picChg>
        <pc:picChg chg="add del mod">
          <ac:chgData name="Brunet, Robert" userId="d0d781c9-e5cd-4a18-94f6-6f089ebe48d8" providerId="ADAL" clId="{9C47D503-B424-4F90-80F5-1E2DE3D7332A}" dt="2022-02-09T07:16:56.236" v="129"/>
          <ac:picMkLst>
            <pc:docMk/>
            <pc:sldMk cId="4146099958" sldId="360"/>
            <ac:picMk id="51" creationId="{53C239E3-989D-4C5E-9A0E-B0FA479DA405}"/>
          </ac:picMkLst>
        </pc:picChg>
        <pc:picChg chg="add del mod">
          <ac:chgData name="Brunet, Robert" userId="d0d781c9-e5cd-4a18-94f6-6f089ebe48d8" providerId="ADAL" clId="{9C47D503-B424-4F90-80F5-1E2DE3D7332A}" dt="2022-02-09T07:16:56.236" v="129"/>
          <ac:picMkLst>
            <pc:docMk/>
            <pc:sldMk cId="4146099958" sldId="360"/>
            <ac:picMk id="52" creationId="{47CFB3C0-8346-4CB2-8C96-9B2ABF3696A6}"/>
          </ac:picMkLst>
        </pc:picChg>
        <pc:picChg chg="add del mod">
          <ac:chgData name="Brunet, Robert" userId="d0d781c9-e5cd-4a18-94f6-6f089ebe48d8" providerId="ADAL" clId="{9C47D503-B424-4F90-80F5-1E2DE3D7332A}" dt="2022-02-09T07:16:56.236" v="129"/>
          <ac:picMkLst>
            <pc:docMk/>
            <pc:sldMk cId="4146099958" sldId="360"/>
            <ac:picMk id="53" creationId="{BA24A2A6-B44F-447F-8ECD-6B61ED55B1C3}"/>
          </ac:picMkLst>
        </pc:picChg>
        <pc:picChg chg="add del mod">
          <ac:chgData name="Brunet, Robert" userId="d0d781c9-e5cd-4a18-94f6-6f089ebe48d8" providerId="ADAL" clId="{9C47D503-B424-4F90-80F5-1E2DE3D7332A}" dt="2022-02-09T07:16:56.236" v="129"/>
          <ac:picMkLst>
            <pc:docMk/>
            <pc:sldMk cId="4146099958" sldId="360"/>
            <ac:picMk id="54" creationId="{37A1573F-4FE9-419C-9ACA-84EDCE6AD2C8}"/>
          </ac:picMkLst>
        </pc:picChg>
        <pc:picChg chg="add mod">
          <ac:chgData name="Brunet, Robert" userId="d0d781c9-e5cd-4a18-94f6-6f089ebe48d8" providerId="ADAL" clId="{9C47D503-B424-4F90-80F5-1E2DE3D7332A}" dt="2022-02-19T07:35:30.254" v="744"/>
          <ac:picMkLst>
            <pc:docMk/>
            <pc:sldMk cId="4146099958" sldId="360"/>
            <ac:picMk id="54" creationId="{AF999AB4-6AFA-4CC5-8491-F0A94F5BE798}"/>
          </ac:picMkLst>
        </pc:picChg>
        <pc:picChg chg="add del mod">
          <ac:chgData name="Brunet, Robert" userId="d0d781c9-e5cd-4a18-94f6-6f089ebe48d8" providerId="ADAL" clId="{9C47D503-B424-4F90-80F5-1E2DE3D7332A}" dt="2022-02-09T07:16:56.236" v="129"/>
          <ac:picMkLst>
            <pc:docMk/>
            <pc:sldMk cId="4146099958" sldId="360"/>
            <ac:picMk id="55" creationId="{0B554C4E-E656-4F0A-B5A5-CE52508EA230}"/>
          </ac:picMkLst>
        </pc:picChg>
        <pc:picChg chg="add del mod">
          <ac:chgData name="Brunet, Robert" userId="d0d781c9-e5cd-4a18-94f6-6f089ebe48d8" providerId="ADAL" clId="{9C47D503-B424-4F90-80F5-1E2DE3D7332A}" dt="2022-02-19T07:55:08.027" v="1099" actId="478"/>
          <ac:picMkLst>
            <pc:docMk/>
            <pc:sldMk cId="4146099958" sldId="360"/>
            <ac:picMk id="55" creationId="{92C5C60C-8E92-4D0E-931B-F222716A6205}"/>
          </ac:picMkLst>
        </pc:picChg>
        <pc:picChg chg="add del mod">
          <ac:chgData name="Brunet, Robert" userId="d0d781c9-e5cd-4a18-94f6-6f089ebe48d8" providerId="ADAL" clId="{9C47D503-B424-4F90-80F5-1E2DE3D7332A}" dt="2022-02-09T07:16:56.236" v="129"/>
          <ac:picMkLst>
            <pc:docMk/>
            <pc:sldMk cId="4146099958" sldId="360"/>
            <ac:picMk id="56" creationId="{7776EBDC-9D71-4DE2-8792-BDB7B96AA47A}"/>
          </ac:picMkLst>
        </pc:picChg>
        <pc:picChg chg="add del mod">
          <ac:chgData name="Brunet, Robert" userId="d0d781c9-e5cd-4a18-94f6-6f089ebe48d8" providerId="ADAL" clId="{9C47D503-B424-4F90-80F5-1E2DE3D7332A}" dt="2022-02-09T07:16:56.236" v="129"/>
          <ac:picMkLst>
            <pc:docMk/>
            <pc:sldMk cId="4146099958" sldId="360"/>
            <ac:picMk id="57" creationId="{F9D871AA-4532-45CB-9385-90ABCE490F56}"/>
          </ac:picMkLst>
        </pc:picChg>
        <pc:picChg chg="add del mod">
          <ac:chgData name="Brunet, Robert" userId="d0d781c9-e5cd-4a18-94f6-6f089ebe48d8" providerId="ADAL" clId="{9C47D503-B424-4F90-80F5-1E2DE3D7332A}" dt="2022-02-09T07:16:56.236" v="129"/>
          <ac:picMkLst>
            <pc:docMk/>
            <pc:sldMk cId="4146099958" sldId="360"/>
            <ac:picMk id="58" creationId="{C85D535F-85C3-4A76-B526-34C5408C4575}"/>
          </ac:picMkLst>
        </pc:picChg>
        <pc:picChg chg="add del mod">
          <ac:chgData name="Brunet, Robert" userId="d0d781c9-e5cd-4a18-94f6-6f089ebe48d8" providerId="ADAL" clId="{9C47D503-B424-4F90-80F5-1E2DE3D7332A}" dt="2022-02-09T07:16:56.236" v="129"/>
          <ac:picMkLst>
            <pc:docMk/>
            <pc:sldMk cId="4146099958" sldId="360"/>
            <ac:picMk id="59" creationId="{EB649057-0CEE-417B-B73A-0B2048A2AC81}"/>
          </ac:picMkLst>
        </pc:picChg>
        <pc:picChg chg="add del mod">
          <ac:chgData name="Brunet, Robert" userId="d0d781c9-e5cd-4a18-94f6-6f089ebe48d8" providerId="ADAL" clId="{9C47D503-B424-4F90-80F5-1E2DE3D7332A}" dt="2022-02-09T07:16:56.236" v="129"/>
          <ac:picMkLst>
            <pc:docMk/>
            <pc:sldMk cId="4146099958" sldId="360"/>
            <ac:picMk id="60" creationId="{433F3959-8D48-41A2-ABA5-A7BFD99148AC}"/>
          </ac:picMkLst>
        </pc:picChg>
        <pc:picChg chg="add del mod">
          <ac:chgData name="Brunet, Robert" userId="d0d781c9-e5cd-4a18-94f6-6f089ebe48d8" providerId="ADAL" clId="{9C47D503-B424-4F90-80F5-1E2DE3D7332A}" dt="2022-02-09T07:16:56.236" v="129"/>
          <ac:picMkLst>
            <pc:docMk/>
            <pc:sldMk cId="4146099958" sldId="360"/>
            <ac:picMk id="61" creationId="{9CFCBC7D-D748-46B9-8533-629A586BB448}"/>
          </ac:picMkLst>
        </pc:picChg>
        <pc:picChg chg="add del mod">
          <ac:chgData name="Brunet, Robert" userId="d0d781c9-e5cd-4a18-94f6-6f089ebe48d8" providerId="ADAL" clId="{9C47D503-B424-4F90-80F5-1E2DE3D7332A}" dt="2022-02-09T07:16:56.236" v="129"/>
          <ac:picMkLst>
            <pc:docMk/>
            <pc:sldMk cId="4146099958" sldId="360"/>
            <ac:picMk id="62" creationId="{1AB367B0-224B-4B51-9525-1E81D5DB5E3D}"/>
          </ac:picMkLst>
        </pc:picChg>
        <pc:picChg chg="add del mod">
          <ac:chgData name="Brunet, Robert" userId="d0d781c9-e5cd-4a18-94f6-6f089ebe48d8" providerId="ADAL" clId="{9C47D503-B424-4F90-80F5-1E2DE3D7332A}" dt="2022-02-09T07:16:56.236" v="129"/>
          <ac:picMkLst>
            <pc:docMk/>
            <pc:sldMk cId="4146099958" sldId="360"/>
            <ac:picMk id="63" creationId="{DA64A5A1-EA78-45EF-9EA1-ECBD9626171D}"/>
          </ac:picMkLst>
        </pc:picChg>
        <pc:picChg chg="add mod">
          <ac:chgData name="Brunet, Robert" userId="d0d781c9-e5cd-4a18-94f6-6f089ebe48d8" providerId="ADAL" clId="{9C47D503-B424-4F90-80F5-1E2DE3D7332A}" dt="2022-02-19T07:35:30.254" v="744"/>
          <ac:picMkLst>
            <pc:docMk/>
            <pc:sldMk cId="4146099958" sldId="360"/>
            <ac:picMk id="64" creationId="{461A024D-61B8-44E2-9646-2BE1EE20A330}"/>
          </ac:picMkLst>
        </pc:picChg>
        <pc:picChg chg="add del mod">
          <ac:chgData name="Brunet, Robert" userId="d0d781c9-e5cd-4a18-94f6-6f089ebe48d8" providerId="ADAL" clId="{9C47D503-B424-4F90-80F5-1E2DE3D7332A}" dt="2022-02-09T07:16:56.236" v="129"/>
          <ac:picMkLst>
            <pc:docMk/>
            <pc:sldMk cId="4146099958" sldId="360"/>
            <ac:picMk id="64" creationId="{68FE1DF6-4DED-4577-849E-B593DCE0A697}"/>
          </ac:picMkLst>
        </pc:picChg>
        <pc:picChg chg="add mod">
          <ac:chgData name="Brunet, Robert" userId="d0d781c9-e5cd-4a18-94f6-6f089ebe48d8" providerId="ADAL" clId="{9C47D503-B424-4F90-80F5-1E2DE3D7332A}" dt="2022-02-19T07:35:30.254" v="744"/>
          <ac:picMkLst>
            <pc:docMk/>
            <pc:sldMk cId="4146099958" sldId="360"/>
            <ac:picMk id="65" creationId="{8217DC43-0E80-4CDC-9FEC-7BA96C2688D6}"/>
          </ac:picMkLst>
        </pc:picChg>
        <pc:picChg chg="add del mod">
          <ac:chgData name="Brunet, Robert" userId="d0d781c9-e5cd-4a18-94f6-6f089ebe48d8" providerId="ADAL" clId="{9C47D503-B424-4F90-80F5-1E2DE3D7332A}" dt="2022-02-09T07:16:56.236" v="129"/>
          <ac:picMkLst>
            <pc:docMk/>
            <pc:sldMk cId="4146099958" sldId="360"/>
            <ac:picMk id="65" creationId="{BEE88352-6809-4732-9C1E-C1066CB88A53}"/>
          </ac:picMkLst>
        </pc:picChg>
        <pc:picChg chg="add mod">
          <ac:chgData name="Brunet, Robert" userId="d0d781c9-e5cd-4a18-94f6-6f089ebe48d8" providerId="ADAL" clId="{9C47D503-B424-4F90-80F5-1E2DE3D7332A}" dt="2022-02-19T07:35:30.254" v="744"/>
          <ac:picMkLst>
            <pc:docMk/>
            <pc:sldMk cId="4146099958" sldId="360"/>
            <ac:picMk id="66" creationId="{411BEC1F-11F5-4917-840B-852D4CB32146}"/>
          </ac:picMkLst>
        </pc:picChg>
        <pc:picChg chg="add mod">
          <ac:chgData name="Brunet, Robert" userId="d0d781c9-e5cd-4a18-94f6-6f089ebe48d8" providerId="ADAL" clId="{9C47D503-B424-4F90-80F5-1E2DE3D7332A}" dt="2022-02-19T07:35:30.254" v="744"/>
          <ac:picMkLst>
            <pc:docMk/>
            <pc:sldMk cId="4146099958" sldId="360"/>
            <ac:picMk id="67" creationId="{3E3F0ECC-0CA0-47BC-B8C6-012A6A043C10}"/>
          </ac:picMkLst>
        </pc:picChg>
        <pc:picChg chg="add del mod">
          <ac:chgData name="Brunet, Robert" userId="d0d781c9-e5cd-4a18-94f6-6f089ebe48d8" providerId="ADAL" clId="{9C47D503-B424-4F90-80F5-1E2DE3D7332A}" dt="2022-02-09T07:16:56.236" v="129"/>
          <ac:picMkLst>
            <pc:docMk/>
            <pc:sldMk cId="4146099958" sldId="360"/>
            <ac:picMk id="67" creationId="{871A3FCA-587D-476C-B0AD-C3E369B38132}"/>
          </ac:picMkLst>
        </pc:picChg>
        <pc:picChg chg="add del mod">
          <ac:chgData name="Brunet, Robert" userId="d0d781c9-e5cd-4a18-94f6-6f089ebe48d8" providerId="ADAL" clId="{9C47D503-B424-4F90-80F5-1E2DE3D7332A}" dt="2022-02-09T07:16:56.236" v="129"/>
          <ac:picMkLst>
            <pc:docMk/>
            <pc:sldMk cId="4146099958" sldId="360"/>
            <ac:picMk id="68" creationId="{84156FE4-20D4-4B25-B199-E930374287E4}"/>
          </ac:picMkLst>
        </pc:picChg>
        <pc:picChg chg="add del mod">
          <ac:chgData name="Brunet, Robert" userId="d0d781c9-e5cd-4a18-94f6-6f089ebe48d8" providerId="ADAL" clId="{9C47D503-B424-4F90-80F5-1E2DE3D7332A}" dt="2022-02-09T07:16:56.236" v="129"/>
          <ac:picMkLst>
            <pc:docMk/>
            <pc:sldMk cId="4146099958" sldId="360"/>
            <ac:picMk id="71" creationId="{BB5E40FE-892C-4639-B716-6608AEAD9DCA}"/>
          </ac:picMkLst>
        </pc:picChg>
        <pc:picChg chg="add del mod">
          <ac:chgData name="Brunet, Robert" userId="d0d781c9-e5cd-4a18-94f6-6f089ebe48d8" providerId="ADAL" clId="{9C47D503-B424-4F90-80F5-1E2DE3D7332A}" dt="2022-02-09T07:16:56.236" v="129"/>
          <ac:picMkLst>
            <pc:docMk/>
            <pc:sldMk cId="4146099958" sldId="360"/>
            <ac:picMk id="72" creationId="{AE1DD756-3A53-4872-8AAD-34382B47D74F}"/>
          </ac:picMkLst>
        </pc:picChg>
        <pc:picChg chg="add mod">
          <ac:chgData name="Brunet, Robert" userId="d0d781c9-e5cd-4a18-94f6-6f089ebe48d8" providerId="ADAL" clId="{9C47D503-B424-4F90-80F5-1E2DE3D7332A}" dt="2022-02-19T07:35:30.254" v="744"/>
          <ac:picMkLst>
            <pc:docMk/>
            <pc:sldMk cId="4146099958" sldId="360"/>
            <ac:picMk id="72" creationId="{E1577310-207E-43E6-939D-6981480CAF59}"/>
          </ac:picMkLst>
        </pc:picChg>
        <pc:picChg chg="add del mod">
          <ac:chgData name="Brunet, Robert" userId="d0d781c9-e5cd-4a18-94f6-6f089ebe48d8" providerId="ADAL" clId="{9C47D503-B424-4F90-80F5-1E2DE3D7332A}" dt="2022-02-09T07:16:56.236" v="129"/>
          <ac:picMkLst>
            <pc:docMk/>
            <pc:sldMk cId="4146099958" sldId="360"/>
            <ac:picMk id="73" creationId="{7492E62E-4330-4743-BD8F-E28D548EAA71}"/>
          </ac:picMkLst>
        </pc:picChg>
        <pc:picChg chg="add del mod">
          <ac:chgData name="Brunet, Robert" userId="d0d781c9-e5cd-4a18-94f6-6f089ebe48d8" providerId="ADAL" clId="{9C47D503-B424-4F90-80F5-1E2DE3D7332A}" dt="2022-02-09T07:16:56.236" v="129"/>
          <ac:picMkLst>
            <pc:docMk/>
            <pc:sldMk cId="4146099958" sldId="360"/>
            <ac:picMk id="74" creationId="{40F15A37-544A-4119-8275-B2668DB95001}"/>
          </ac:picMkLst>
        </pc:picChg>
        <pc:picChg chg="add del mod">
          <ac:chgData name="Brunet, Robert" userId="d0d781c9-e5cd-4a18-94f6-6f089ebe48d8" providerId="ADAL" clId="{9C47D503-B424-4F90-80F5-1E2DE3D7332A}" dt="2022-02-09T07:16:56.236" v="129"/>
          <ac:picMkLst>
            <pc:docMk/>
            <pc:sldMk cId="4146099958" sldId="360"/>
            <ac:picMk id="75" creationId="{5BDF46DD-773E-4D4A-BB64-FA086250E23A}"/>
          </ac:picMkLst>
        </pc:picChg>
        <pc:picChg chg="add del mod">
          <ac:chgData name="Brunet, Robert" userId="d0d781c9-e5cd-4a18-94f6-6f089ebe48d8" providerId="ADAL" clId="{9C47D503-B424-4F90-80F5-1E2DE3D7332A}" dt="2022-02-09T07:16:56.236" v="129"/>
          <ac:picMkLst>
            <pc:docMk/>
            <pc:sldMk cId="4146099958" sldId="360"/>
            <ac:picMk id="76" creationId="{88D4C3E5-CDC5-4571-8F3F-65CE0DA72A52}"/>
          </ac:picMkLst>
        </pc:picChg>
        <pc:picChg chg="add mod">
          <ac:chgData name="Brunet, Robert" userId="d0d781c9-e5cd-4a18-94f6-6f089ebe48d8" providerId="ADAL" clId="{9C47D503-B424-4F90-80F5-1E2DE3D7332A}" dt="2022-02-19T07:35:30.254" v="744"/>
          <ac:picMkLst>
            <pc:docMk/>
            <pc:sldMk cId="4146099958" sldId="360"/>
            <ac:picMk id="77" creationId="{92455D98-EE7C-4DD5-9EE4-D86BEE61F510}"/>
          </ac:picMkLst>
        </pc:picChg>
        <pc:picChg chg="add mod">
          <ac:chgData name="Brunet, Robert" userId="d0d781c9-e5cd-4a18-94f6-6f089ebe48d8" providerId="ADAL" clId="{9C47D503-B424-4F90-80F5-1E2DE3D7332A}" dt="2022-02-19T07:49:17.507" v="974" actId="1037"/>
          <ac:picMkLst>
            <pc:docMk/>
            <pc:sldMk cId="4146099958" sldId="360"/>
            <ac:picMk id="78" creationId="{5BEFC454-CDDB-417D-BC3A-52D696120830}"/>
          </ac:picMkLst>
        </pc:picChg>
        <pc:picChg chg="add del mod">
          <ac:chgData name="Brunet, Robert" userId="d0d781c9-e5cd-4a18-94f6-6f089ebe48d8" providerId="ADAL" clId="{9C47D503-B424-4F90-80F5-1E2DE3D7332A}" dt="2022-02-09T07:16:56.236" v="129"/>
          <ac:picMkLst>
            <pc:docMk/>
            <pc:sldMk cId="4146099958" sldId="360"/>
            <ac:picMk id="78" creationId="{BA050FE9-0F0A-40A2-8214-E498151E0B83}"/>
          </ac:picMkLst>
        </pc:picChg>
        <pc:picChg chg="add del mod">
          <ac:chgData name="Brunet, Robert" userId="d0d781c9-e5cd-4a18-94f6-6f089ebe48d8" providerId="ADAL" clId="{9C47D503-B424-4F90-80F5-1E2DE3D7332A}" dt="2022-02-19T07:47:23.145" v="956" actId="478"/>
          <ac:picMkLst>
            <pc:docMk/>
            <pc:sldMk cId="4146099958" sldId="360"/>
            <ac:picMk id="79" creationId="{4784DC70-69F7-4CEB-87F3-1562B45CA6FB}"/>
          </ac:picMkLst>
        </pc:picChg>
        <pc:picChg chg="add del mod">
          <ac:chgData name="Brunet, Robert" userId="d0d781c9-e5cd-4a18-94f6-6f089ebe48d8" providerId="ADAL" clId="{9C47D503-B424-4F90-80F5-1E2DE3D7332A}" dt="2022-02-09T07:16:56.236" v="129"/>
          <ac:picMkLst>
            <pc:docMk/>
            <pc:sldMk cId="4146099958" sldId="360"/>
            <ac:picMk id="79" creationId="{6E4A23D9-E13B-41DA-A3F3-774102DA84DD}"/>
          </ac:picMkLst>
        </pc:picChg>
        <pc:picChg chg="add mod">
          <ac:chgData name="Brunet, Robert" userId="d0d781c9-e5cd-4a18-94f6-6f089ebe48d8" providerId="ADAL" clId="{9C47D503-B424-4F90-80F5-1E2DE3D7332A}" dt="2022-02-19T07:47:38.818" v="964" actId="1076"/>
          <ac:picMkLst>
            <pc:docMk/>
            <pc:sldMk cId="4146099958" sldId="360"/>
            <ac:picMk id="80" creationId="{7AC40C74-6E92-4916-908F-1C92F2C753F7}"/>
          </ac:picMkLst>
        </pc:picChg>
        <pc:picChg chg="mod">
          <ac:chgData name="Brunet, Robert" userId="d0d781c9-e5cd-4a18-94f6-6f089ebe48d8" providerId="ADAL" clId="{9C47D503-B424-4F90-80F5-1E2DE3D7332A}" dt="2022-02-09T07:17:05.188" v="132"/>
          <ac:picMkLst>
            <pc:docMk/>
            <pc:sldMk cId="4146099958" sldId="360"/>
            <ac:picMk id="82" creationId="{1980681A-3010-490E-B9A3-ACC0E16674AD}"/>
          </ac:picMkLst>
        </pc:picChg>
        <pc:picChg chg="mod">
          <ac:chgData name="Brunet, Robert" userId="d0d781c9-e5cd-4a18-94f6-6f089ebe48d8" providerId="ADAL" clId="{9C47D503-B424-4F90-80F5-1E2DE3D7332A}" dt="2022-02-09T07:17:05.188" v="132"/>
          <ac:picMkLst>
            <pc:docMk/>
            <pc:sldMk cId="4146099958" sldId="360"/>
            <ac:picMk id="83" creationId="{A84DBB97-96B8-4058-B142-F0973D25928D}"/>
          </ac:picMkLst>
        </pc:picChg>
        <pc:picChg chg="mod">
          <ac:chgData name="Brunet, Robert" userId="d0d781c9-e5cd-4a18-94f6-6f089ebe48d8" providerId="ADAL" clId="{9C47D503-B424-4F90-80F5-1E2DE3D7332A}" dt="2022-02-09T07:17:05.188" v="132"/>
          <ac:picMkLst>
            <pc:docMk/>
            <pc:sldMk cId="4146099958" sldId="360"/>
            <ac:picMk id="84" creationId="{B4DEA428-F127-4146-8505-16D296EE17B3}"/>
          </ac:picMkLst>
        </pc:picChg>
        <pc:picChg chg="mod">
          <ac:chgData name="Brunet, Robert" userId="d0d781c9-e5cd-4a18-94f6-6f089ebe48d8" providerId="ADAL" clId="{9C47D503-B424-4F90-80F5-1E2DE3D7332A}" dt="2022-02-09T07:17:05.188" v="132"/>
          <ac:picMkLst>
            <pc:docMk/>
            <pc:sldMk cId="4146099958" sldId="360"/>
            <ac:picMk id="85" creationId="{8216C616-1883-4086-B4C0-679D7BC7C75E}"/>
          </ac:picMkLst>
        </pc:picChg>
        <pc:picChg chg="mod">
          <ac:chgData name="Brunet, Robert" userId="d0d781c9-e5cd-4a18-94f6-6f089ebe48d8" providerId="ADAL" clId="{9C47D503-B424-4F90-80F5-1E2DE3D7332A}" dt="2022-02-09T07:17:05.188" v="132"/>
          <ac:picMkLst>
            <pc:docMk/>
            <pc:sldMk cId="4146099958" sldId="360"/>
            <ac:picMk id="86" creationId="{FE85F2E7-99EA-4015-B493-D0A1577DC182}"/>
          </ac:picMkLst>
        </pc:picChg>
        <pc:picChg chg="mod">
          <ac:chgData name="Brunet, Robert" userId="d0d781c9-e5cd-4a18-94f6-6f089ebe48d8" providerId="ADAL" clId="{9C47D503-B424-4F90-80F5-1E2DE3D7332A}" dt="2022-02-09T07:17:05.188" v="132"/>
          <ac:picMkLst>
            <pc:docMk/>
            <pc:sldMk cId="4146099958" sldId="360"/>
            <ac:picMk id="87" creationId="{6AEB096D-7106-46CD-8162-1AA61456348E}"/>
          </ac:picMkLst>
        </pc:picChg>
        <pc:picChg chg="add mod">
          <ac:chgData name="Brunet, Robert" userId="d0d781c9-e5cd-4a18-94f6-6f089ebe48d8" providerId="ADAL" clId="{9C47D503-B424-4F90-80F5-1E2DE3D7332A}" dt="2022-02-09T08:10:25.672" v="649" actId="164"/>
          <ac:picMkLst>
            <pc:docMk/>
            <pc:sldMk cId="4146099958" sldId="360"/>
            <ac:picMk id="88" creationId="{33F20BAA-1446-4A31-BFD1-2DDFB529798E}"/>
          </ac:picMkLst>
        </pc:picChg>
        <pc:picChg chg="add mod">
          <ac:chgData name="Brunet, Robert" userId="d0d781c9-e5cd-4a18-94f6-6f089ebe48d8" providerId="ADAL" clId="{9C47D503-B424-4F90-80F5-1E2DE3D7332A}" dt="2022-02-09T08:10:25.672" v="649" actId="164"/>
          <ac:picMkLst>
            <pc:docMk/>
            <pc:sldMk cId="4146099958" sldId="360"/>
            <ac:picMk id="89" creationId="{6C7E9E14-AA58-472D-AC71-215F84E2EABE}"/>
          </ac:picMkLst>
        </pc:picChg>
        <pc:picChg chg="add mod">
          <ac:chgData name="Brunet, Robert" userId="d0d781c9-e5cd-4a18-94f6-6f089ebe48d8" providerId="ADAL" clId="{9C47D503-B424-4F90-80F5-1E2DE3D7332A}" dt="2022-02-09T08:10:25.672" v="649" actId="164"/>
          <ac:picMkLst>
            <pc:docMk/>
            <pc:sldMk cId="4146099958" sldId="360"/>
            <ac:picMk id="90" creationId="{FED9766B-3D1B-42C9-8809-6BEDBA2EEAD4}"/>
          </ac:picMkLst>
        </pc:picChg>
        <pc:picChg chg="add mod">
          <ac:chgData name="Brunet, Robert" userId="d0d781c9-e5cd-4a18-94f6-6f089ebe48d8" providerId="ADAL" clId="{9C47D503-B424-4F90-80F5-1E2DE3D7332A}" dt="2022-02-09T08:10:25.672" v="649" actId="164"/>
          <ac:picMkLst>
            <pc:docMk/>
            <pc:sldMk cId="4146099958" sldId="360"/>
            <ac:picMk id="91" creationId="{DC63184F-0B2A-4579-A029-E68864E23B02}"/>
          </ac:picMkLst>
        </pc:picChg>
        <pc:picChg chg="add mod">
          <ac:chgData name="Brunet, Robert" userId="d0d781c9-e5cd-4a18-94f6-6f089ebe48d8" providerId="ADAL" clId="{9C47D503-B424-4F90-80F5-1E2DE3D7332A}" dt="2022-02-09T08:10:25.672" v="649" actId="164"/>
          <ac:picMkLst>
            <pc:docMk/>
            <pc:sldMk cId="4146099958" sldId="360"/>
            <ac:picMk id="92" creationId="{9119997D-6072-4A62-8F93-3D3219E8C8A6}"/>
          </ac:picMkLst>
        </pc:picChg>
        <pc:picChg chg="add mod">
          <ac:chgData name="Brunet, Robert" userId="d0d781c9-e5cd-4a18-94f6-6f089ebe48d8" providerId="ADAL" clId="{9C47D503-B424-4F90-80F5-1E2DE3D7332A}" dt="2022-02-09T08:10:25.672" v="649" actId="164"/>
          <ac:picMkLst>
            <pc:docMk/>
            <pc:sldMk cId="4146099958" sldId="360"/>
            <ac:picMk id="93" creationId="{04C8C3F9-73AF-4655-9FCE-34D159B44BB0}"/>
          </ac:picMkLst>
        </pc:picChg>
        <pc:picChg chg="add mod">
          <ac:chgData name="Brunet, Robert" userId="d0d781c9-e5cd-4a18-94f6-6f089ebe48d8" providerId="ADAL" clId="{9C47D503-B424-4F90-80F5-1E2DE3D7332A}" dt="2022-02-09T08:10:25.672" v="649" actId="164"/>
          <ac:picMkLst>
            <pc:docMk/>
            <pc:sldMk cId="4146099958" sldId="360"/>
            <ac:picMk id="94" creationId="{39E006B7-D6B1-4F27-9B77-6CDF07916885}"/>
          </ac:picMkLst>
        </pc:picChg>
        <pc:picChg chg="add mod">
          <ac:chgData name="Brunet, Robert" userId="d0d781c9-e5cd-4a18-94f6-6f089ebe48d8" providerId="ADAL" clId="{9C47D503-B424-4F90-80F5-1E2DE3D7332A}" dt="2022-02-09T08:10:25.672" v="649" actId="164"/>
          <ac:picMkLst>
            <pc:docMk/>
            <pc:sldMk cId="4146099958" sldId="360"/>
            <ac:picMk id="95" creationId="{BC9C448C-3CF0-4899-B3D7-73453A3E2DAA}"/>
          </ac:picMkLst>
        </pc:picChg>
        <pc:picChg chg="add mod">
          <ac:chgData name="Brunet, Robert" userId="d0d781c9-e5cd-4a18-94f6-6f089ebe48d8" providerId="ADAL" clId="{9C47D503-B424-4F90-80F5-1E2DE3D7332A}" dt="2022-02-09T08:10:25.672" v="649" actId="164"/>
          <ac:picMkLst>
            <pc:docMk/>
            <pc:sldMk cId="4146099958" sldId="360"/>
            <ac:picMk id="96" creationId="{D06DC858-13EE-485F-83DE-BA85B4B9B064}"/>
          </ac:picMkLst>
        </pc:picChg>
        <pc:picChg chg="add mod">
          <ac:chgData name="Brunet, Robert" userId="d0d781c9-e5cd-4a18-94f6-6f089ebe48d8" providerId="ADAL" clId="{9C47D503-B424-4F90-80F5-1E2DE3D7332A}" dt="2022-02-09T08:10:25.672" v="649" actId="164"/>
          <ac:picMkLst>
            <pc:docMk/>
            <pc:sldMk cId="4146099958" sldId="360"/>
            <ac:picMk id="97" creationId="{E08DE9C8-AB97-4EF6-9D34-EF033D53B48A}"/>
          </ac:picMkLst>
        </pc:picChg>
        <pc:picChg chg="add mod">
          <ac:chgData name="Brunet, Robert" userId="d0d781c9-e5cd-4a18-94f6-6f089ebe48d8" providerId="ADAL" clId="{9C47D503-B424-4F90-80F5-1E2DE3D7332A}" dt="2022-02-09T08:10:25.672" v="649" actId="164"/>
          <ac:picMkLst>
            <pc:docMk/>
            <pc:sldMk cId="4146099958" sldId="360"/>
            <ac:picMk id="98" creationId="{CBDA6A8B-CF5A-4B6F-903E-400C5489C591}"/>
          </ac:picMkLst>
        </pc:picChg>
        <pc:picChg chg="add mod">
          <ac:chgData name="Brunet, Robert" userId="d0d781c9-e5cd-4a18-94f6-6f089ebe48d8" providerId="ADAL" clId="{9C47D503-B424-4F90-80F5-1E2DE3D7332A}" dt="2022-02-09T08:10:25.672" v="649" actId="164"/>
          <ac:picMkLst>
            <pc:docMk/>
            <pc:sldMk cId="4146099958" sldId="360"/>
            <ac:picMk id="99" creationId="{5521B430-9B64-4C65-89AA-65C445ACADDD}"/>
          </ac:picMkLst>
        </pc:picChg>
        <pc:picChg chg="add mod">
          <ac:chgData name="Brunet, Robert" userId="d0d781c9-e5cd-4a18-94f6-6f089ebe48d8" providerId="ADAL" clId="{9C47D503-B424-4F90-80F5-1E2DE3D7332A}" dt="2022-02-09T08:10:25.672" v="649" actId="164"/>
          <ac:picMkLst>
            <pc:docMk/>
            <pc:sldMk cId="4146099958" sldId="360"/>
            <ac:picMk id="100" creationId="{ECA791DC-B6D2-4ADD-8072-8F45BDDDFC79}"/>
          </ac:picMkLst>
        </pc:picChg>
        <pc:picChg chg="add mod">
          <ac:chgData name="Brunet, Robert" userId="d0d781c9-e5cd-4a18-94f6-6f089ebe48d8" providerId="ADAL" clId="{9C47D503-B424-4F90-80F5-1E2DE3D7332A}" dt="2022-02-09T08:10:25.672" v="649" actId="164"/>
          <ac:picMkLst>
            <pc:docMk/>
            <pc:sldMk cId="4146099958" sldId="360"/>
            <ac:picMk id="101" creationId="{E5639B98-6A20-489F-BC72-7F52FE40D319}"/>
          </ac:picMkLst>
        </pc:picChg>
        <pc:picChg chg="add mod">
          <ac:chgData name="Brunet, Robert" userId="d0d781c9-e5cd-4a18-94f6-6f089ebe48d8" providerId="ADAL" clId="{9C47D503-B424-4F90-80F5-1E2DE3D7332A}" dt="2022-02-09T08:10:25.672" v="649" actId="164"/>
          <ac:picMkLst>
            <pc:docMk/>
            <pc:sldMk cId="4146099958" sldId="360"/>
            <ac:picMk id="102" creationId="{D4D993EF-9AE6-4BC4-A7BC-E00CDC730980}"/>
          </ac:picMkLst>
        </pc:picChg>
        <pc:picChg chg="add del mod">
          <ac:chgData name="Brunet, Robert" userId="d0d781c9-e5cd-4a18-94f6-6f089ebe48d8" providerId="ADAL" clId="{9C47D503-B424-4F90-80F5-1E2DE3D7332A}" dt="2022-02-19T07:47:17.101" v="953" actId="478"/>
          <ac:picMkLst>
            <pc:docMk/>
            <pc:sldMk cId="4146099958" sldId="360"/>
            <ac:picMk id="103" creationId="{5315B2BA-3F7F-48BF-B573-72D685307D60}"/>
          </ac:picMkLst>
        </pc:picChg>
        <pc:picChg chg="add del mod">
          <ac:chgData name="Brunet, Robert" userId="d0d781c9-e5cd-4a18-94f6-6f089ebe48d8" providerId="ADAL" clId="{9C47D503-B424-4F90-80F5-1E2DE3D7332A}" dt="2022-02-09T07:18:34.178" v="156" actId="478"/>
          <ac:picMkLst>
            <pc:docMk/>
            <pc:sldMk cId="4146099958" sldId="360"/>
            <ac:picMk id="103" creationId="{83158F67-394B-4598-9CB4-6C9489CC4FE4}"/>
          </ac:picMkLst>
        </pc:picChg>
        <pc:picChg chg="add mod">
          <ac:chgData name="Brunet, Robert" userId="d0d781c9-e5cd-4a18-94f6-6f089ebe48d8" providerId="ADAL" clId="{9C47D503-B424-4F90-80F5-1E2DE3D7332A}" dt="2022-02-19T07:35:30.254" v="744"/>
          <ac:picMkLst>
            <pc:docMk/>
            <pc:sldMk cId="4146099958" sldId="360"/>
            <ac:picMk id="104" creationId="{4FEEE752-E5DE-4296-B73D-5BE43909999B}"/>
          </ac:picMkLst>
        </pc:picChg>
        <pc:picChg chg="add del mod">
          <ac:chgData name="Brunet, Robert" userId="d0d781c9-e5cd-4a18-94f6-6f089ebe48d8" providerId="ADAL" clId="{9C47D503-B424-4F90-80F5-1E2DE3D7332A}" dt="2022-02-09T07:20:45.457" v="188" actId="478"/>
          <ac:picMkLst>
            <pc:docMk/>
            <pc:sldMk cId="4146099958" sldId="360"/>
            <ac:picMk id="105" creationId="{087A3968-EF73-4084-8C8C-D2CC1AB4C0BF}"/>
          </ac:picMkLst>
        </pc:picChg>
        <pc:picChg chg="add mod">
          <ac:chgData name="Brunet, Robert" userId="d0d781c9-e5cd-4a18-94f6-6f089ebe48d8" providerId="ADAL" clId="{9C47D503-B424-4F90-80F5-1E2DE3D7332A}" dt="2022-02-19T07:35:30.254" v="744"/>
          <ac:picMkLst>
            <pc:docMk/>
            <pc:sldMk cId="4146099958" sldId="360"/>
            <ac:picMk id="105" creationId="{8E9FED83-F2B9-45E0-979D-5DA0FE5A5096}"/>
          </ac:picMkLst>
        </pc:picChg>
        <pc:picChg chg="add mod">
          <ac:chgData name="Brunet, Robert" userId="d0d781c9-e5cd-4a18-94f6-6f089ebe48d8" providerId="ADAL" clId="{9C47D503-B424-4F90-80F5-1E2DE3D7332A}" dt="2022-02-09T08:10:25.672" v="649" actId="164"/>
          <ac:picMkLst>
            <pc:docMk/>
            <pc:sldMk cId="4146099958" sldId="360"/>
            <ac:picMk id="106" creationId="{1E11DF2F-329D-4CF8-ABA0-194C45EC5F9F}"/>
          </ac:picMkLst>
        </pc:picChg>
        <pc:picChg chg="add mod">
          <ac:chgData name="Brunet, Robert" userId="d0d781c9-e5cd-4a18-94f6-6f089ebe48d8" providerId="ADAL" clId="{9C47D503-B424-4F90-80F5-1E2DE3D7332A}" dt="2022-02-09T08:10:25.672" v="649" actId="164"/>
          <ac:picMkLst>
            <pc:docMk/>
            <pc:sldMk cId="4146099958" sldId="360"/>
            <ac:picMk id="107" creationId="{9F6F2E49-3141-45F3-992E-C06BE6F4D387}"/>
          </ac:picMkLst>
        </pc:picChg>
        <pc:picChg chg="add mod">
          <ac:chgData name="Brunet, Robert" userId="d0d781c9-e5cd-4a18-94f6-6f089ebe48d8" providerId="ADAL" clId="{9C47D503-B424-4F90-80F5-1E2DE3D7332A}" dt="2022-02-09T08:10:25.672" v="649" actId="164"/>
          <ac:picMkLst>
            <pc:docMk/>
            <pc:sldMk cId="4146099958" sldId="360"/>
            <ac:picMk id="108" creationId="{444B3654-9E55-42A8-8957-9EAE02E2D535}"/>
          </ac:picMkLst>
        </pc:picChg>
        <pc:picChg chg="add mod">
          <ac:chgData name="Brunet, Robert" userId="d0d781c9-e5cd-4a18-94f6-6f089ebe48d8" providerId="ADAL" clId="{9C47D503-B424-4F90-80F5-1E2DE3D7332A}" dt="2022-02-09T08:10:25.672" v="649" actId="164"/>
          <ac:picMkLst>
            <pc:docMk/>
            <pc:sldMk cId="4146099958" sldId="360"/>
            <ac:picMk id="109" creationId="{615B17BB-B476-4435-BD3F-A44311FF34BD}"/>
          </ac:picMkLst>
        </pc:picChg>
        <pc:picChg chg="add mod">
          <ac:chgData name="Brunet, Robert" userId="d0d781c9-e5cd-4a18-94f6-6f089ebe48d8" providerId="ADAL" clId="{9C47D503-B424-4F90-80F5-1E2DE3D7332A}" dt="2022-02-09T08:10:25.672" v="649" actId="164"/>
          <ac:picMkLst>
            <pc:docMk/>
            <pc:sldMk cId="4146099958" sldId="360"/>
            <ac:picMk id="110" creationId="{72B5887F-86F5-4A04-B03D-2C9405FED7FB}"/>
          </ac:picMkLst>
        </pc:picChg>
        <pc:picChg chg="add del mod">
          <ac:chgData name="Brunet, Robert" userId="d0d781c9-e5cd-4a18-94f6-6f089ebe48d8" providerId="ADAL" clId="{9C47D503-B424-4F90-80F5-1E2DE3D7332A}" dt="2022-02-09T07:22:01.644" v="215" actId="478"/>
          <ac:picMkLst>
            <pc:docMk/>
            <pc:sldMk cId="4146099958" sldId="360"/>
            <ac:picMk id="112" creationId="{F2EBB830-B6BA-4411-B472-9A5A11CAC470}"/>
          </ac:picMkLst>
        </pc:picChg>
        <pc:picChg chg="add mod">
          <ac:chgData name="Brunet, Robert" userId="d0d781c9-e5cd-4a18-94f6-6f089ebe48d8" providerId="ADAL" clId="{9C47D503-B424-4F90-80F5-1E2DE3D7332A}" dt="2022-02-19T07:56:40.967" v="1168" actId="1076"/>
          <ac:picMkLst>
            <pc:docMk/>
            <pc:sldMk cId="4146099958" sldId="360"/>
            <ac:picMk id="113" creationId="{CE048239-AA9A-4B80-A55C-13438440C8FD}"/>
          </ac:picMkLst>
        </pc:picChg>
        <pc:picChg chg="add del mod">
          <ac:chgData name="Brunet, Robert" userId="d0d781c9-e5cd-4a18-94f6-6f089ebe48d8" providerId="ADAL" clId="{9C47D503-B424-4F90-80F5-1E2DE3D7332A}" dt="2022-02-09T07:43:29.057" v="243" actId="478"/>
          <ac:picMkLst>
            <pc:docMk/>
            <pc:sldMk cId="4146099958" sldId="360"/>
            <ac:picMk id="114" creationId="{6626F5B4-56F7-454E-942F-C66030B56F78}"/>
          </ac:picMkLst>
        </pc:picChg>
        <pc:picChg chg="add mod">
          <ac:chgData name="Brunet, Robert" userId="d0d781c9-e5cd-4a18-94f6-6f089ebe48d8" providerId="ADAL" clId="{9C47D503-B424-4F90-80F5-1E2DE3D7332A}" dt="2022-02-09T08:10:25.672" v="649" actId="164"/>
          <ac:picMkLst>
            <pc:docMk/>
            <pc:sldMk cId="4146099958" sldId="360"/>
            <ac:picMk id="118" creationId="{E619E013-711D-4AF0-AA13-2ABD38069F1B}"/>
          </ac:picMkLst>
        </pc:picChg>
        <pc:picChg chg="add mod">
          <ac:chgData name="Brunet, Robert" userId="d0d781c9-e5cd-4a18-94f6-6f089ebe48d8" providerId="ADAL" clId="{9C47D503-B424-4F90-80F5-1E2DE3D7332A}" dt="2022-02-09T08:10:25.672" v="649" actId="164"/>
          <ac:picMkLst>
            <pc:docMk/>
            <pc:sldMk cId="4146099958" sldId="360"/>
            <ac:picMk id="119" creationId="{79F453B1-6BE7-40AC-A3F5-48C013AA55E9}"/>
          </ac:picMkLst>
        </pc:picChg>
        <pc:picChg chg="add del mod">
          <ac:chgData name="Brunet, Robert" userId="d0d781c9-e5cd-4a18-94f6-6f089ebe48d8" providerId="ADAL" clId="{9C47D503-B424-4F90-80F5-1E2DE3D7332A}" dt="2022-02-09T08:10:01.200" v="635" actId="478"/>
          <ac:picMkLst>
            <pc:docMk/>
            <pc:sldMk cId="4146099958" sldId="360"/>
            <ac:picMk id="120" creationId="{D5D07085-9E3F-42FB-BE19-7D8A7162C78D}"/>
          </ac:picMkLst>
        </pc:picChg>
        <pc:picChg chg="add del mod">
          <ac:chgData name="Brunet, Robert" userId="d0d781c9-e5cd-4a18-94f6-6f089ebe48d8" providerId="ADAL" clId="{9C47D503-B424-4F90-80F5-1E2DE3D7332A}" dt="2022-02-09T08:10:02.067" v="636" actId="478"/>
          <ac:picMkLst>
            <pc:docMk/>
            <pc:sldMk cId="4146099958" sldId="360"/>
            <ac:picMk id="121" creationId="{52B27EE4-E5D8-4979-8B3D-D64B5BBC53AC}"/>
          </ac:picMkLst>
        </pc:picChg>
        <pc:picChg chg="add del mod">
          <ac:chgData name="Brunet, Robert" userId="d0d781c9-e5cd-4a18-94f6-6f089ebe48d8" providerId="ADAL" clId="{9C47D503-B424-4F90-80F5-1E2DE3D7332A}" dt="2022-02-09T08:10:02.927" v="637" actId="478"/>
          <ac:picMkLst>
            <pc:docMk/>
            <pc:sldMk cId="4146099958" sldId="360"/>
            <ac:picMk id="122" creationId="{B9115D5D-C042-4A94-B9E1-9680A34B969E}"/>
          </ac:picMkLst>
        </pc:picChg>
        <pc:picChg chg="add del mod">
          <ac:chgData name="Brunet, Robert" userId="d0d781c9-e5cd-4a18-94f6-6f089ebe48d8" providerId="ADAL" clId="{9C47D503-B424-4F90-80F5-1E2DE3D7332A}" dt="2022-02-09T08:10:03.887" v="638" actId="478"/>
          <ac:picMkLst>
            <pc:docMk/>
            <pc:sldMk cId="4146099958" sldId="360"/>
            <ac:picMk id="124" creationId="{408E77EC-A6FC-41DD-9057-765D8327D17A}"/>
          </ac:picMkLst>
        </pc:picChg>
        <pc:picChg chg="add del mod">
          <ac:chgData name="Brunet, Robert" userId="d0d781c9-e5cd-4a18-94f6-6f089ebe48d8" providerId="ADAL" clId="{9C47D503-B424-4F90-80F5-1E2DE3D7332A}" dt="2022-02-09T08:10:04.517" v="639" actId="478"/>
          <ac:picMkLst>
            <pc:docMk/>
            <pc:sldMk cId="4146099958" sldId="360"/>
            <ac:picMk id="126" creationId="{4F8D6B2E-D4DE-4235-B875-02F217769B7B}"/>
          </ac:picMkLst>
        </pc:picChg>
        <pc:picChg chg="add del mod">
          <ac:chgData name="Brunet, Robert" userId="d0d781c9-e5cd-4a18-94f6-6f089ebe48d8" providerId="ADAL" clId="{9C47D503-B424-4F90-80F5-1E2DE3D7332A}" dt="2022-02-09T08:10:22.209" v="648" actId="478"/>
          <ac:picMkLst>
            <pc:docMk/>
            <pc:sldMk cId="4146099958" sldId="360"/>
            <ac:picMk id="127" creationId="{8BCB23FA-3AC1-4226-A309-E782C157F197}"/>
          </ac:picMkLst>
        </pc:picChg>
        <pc:picChg chg="add del">
          <ac:chgData name="Brunet, Robert" userId="d0d781c9-e5cd-4a18-94f6-6f089ebe48d8" providerId="ADAL" clId="{9C47D503-B424-4F90-80F5-1E2DE3D7332A}" dt="2022-02-09T07:20:17.988" v="173"/>
          <ac:picMkLst>
            <pc:docMk/>
            <pc:sldMk cId="4146099958" sldId="360"/>
            <ac:picMk id="130" creationId="{9510D63A-1ACF-40BC-A6F5-F25D71DBFBAD}"/>
          </ac:picMkLst>
        </pc:picChg>
        <pc:picChg chg="add del mod">
          <ac:chgData name="Brunet, Robert" userId="d0d781c9-e5cd-4a18-94f6-6f089ebe48d8" providerId="ADAL" clId="{9C47D503-B424-4F90-80F5-1E2DE3D7332A}" dt="2022-02-19T07:35:12.672" v="743" actId="478"/>
          <ac:picMkLst>
            <pc:docMk/>
            <pc:sldMk cId="4146099958" sldId="360"/>
            <ac:picMk id="132" creationId="{F7E49F0E-76A5-4B82-AABA-3775EECA38C3}"/>
          </ac:picMkLst>
        </pc:picChg>
        <pc:picChg chg="add del mod">
          <ac:chgData name="Brunet, Robert" userId="d0d781c9-e5cd-4a18-94f6-6f089ebe48d8" providerId="ADAL" clId="{9C47D503-B424-4F90-80F5-1E2DE3D7332A}" dt="2022-02-19T07:35:12.672" v="743" actId="478"/>
          <ac:picMkLst>
            <pc:docMk/>
            <pc:sldMk cId="4146099958" sldId="360"/>
            <ac:picMk id="134" creationId="{A733B17F-C77F-422B-B200-988D851426E7}"/>
          </ac:picMkLst>
        </pc:picChg>
        <pc:picChg chg="add mod">
          <ac:chgData name="Brunet, Robert" userId="d0d781c9-e5cd-4a18-94f6-6f089ebe48d8" providerId="ADAL" clId="{9C47D503-B424-4F90-80F5-1E2DE3D7332A}" dt="2022-02-19T07:55:15.688" v="1103" actId="1076"/>
          <ac:picMkLst>
            <pc:docMk/>
            <pc:sldMk cId="4146099958" sldId="360"/>
            <ac:picMk id="1026" creationId="{8EE455FB-3D86-4FF2-9AC7-FC6D73269D1F}"/>
          </ac:picMkLst>
        </pc:picChg>
        <pc:cxnChg chg="add del mod">
          <ac:chgData name="Brunet, Robert" userId="d0d781c9-e5cd-4a18-94f6-6f089ebe48d8" providerId="ADAL" clId="{9C47D503-B424-4F90-80F5-1E2DE3D7332A}" dt="2022-02-09T07:16:57.421" v="131" actId="478"/>
          <ac:cxnSpMkLst>
            <pc:docMk/>
            <pc:sldMk cId="4146099958" sldId="360"/>
            <ac:cxnSpMk id="4" creationId="{961918CC-9754-4057-B849-ACB2C21EC6B0}"/>
          </ac:cxnSpMkLst>
        </pc:cxnChg>
        <pc:cxnChg chg="mod">
          <ac:chgData name="Brunet, Robert" userId="d0d781c9-e5cd-4a18-94f6-6f089ebe48d8" providerId="ADAL" clId="{9C47D503-B424-4F90-80F5-1E2DE3D7332A}" dt="2022-02-09T07:15:51.849" v="116" actId="1076"/>
          <ac:cxnSpMkLst>
            <pc:docMk/>
            <pc:sldMk cId="4146099958" sldId="360"/>
            <ac:cxnSpMk id="17" creationId="{996CE859-10A8-463C-9187-C8F496F90A6D}"/>
          </ac:cxnSpMkLst>
        </pc:cxnChg>
        <pc:cxnChg chg="add mod">
          <ac:chgData name="Brunet, Robert" userId="d0d781c9-e5cd-4a18-94f6-6f089ebe48d8" providerId="ADAL" clId="{9C47D503-B424-4F90-80F5-1E2DE3D7332A}" dt="2022-02-19T07:55:26.830" v="1104" actId="692"/>
          <ac:cxnSpMkLst>
            <pc:docMk/>
            <pc:sldMk cId="4146099958" sldId="360"/>
            <ac:cxnSpMk id="36" creationId="{7CD8E8CF-74E4-41CD-85BF-6425A4134338}"/>
          </ac:cxnSpMkLst>
        </pc:cxnChg>
        <pc:cxnChg chg="mod">
          <ac:chgData name="Brunet, Robert" userId="d0d781c9-e5cd-4a18-94f6-6f089ebe48d8" providerId="ADAL" clId="{9C47D503-B424-4F90-80F5-1E2DE3D7332A}" dt="2022-02-19T07:46:16.816" v="943" actId="478"/>
          <ac:cxnSpMkLst>
            <pc:docMk/>
            <pc:sldMk cId="4146099958" sldId="360"/>
            <ac:cxnSpMk id="48" creationId="{6B5A219B-95D1-41BB-8990-4AC27EA3D212}"/>
          </ac:cxnSpMkLst>
        </pc:cxnChg>
      </pc:sldChg>
      <pc:sldChg chg="addSp delSp modSp new mod ord modClrScheme chgLayout">
        <pc:chgData name="Brunet, Robert" userId="d0d781c9-e5cd-4a18-94f6-6f089ebe48d8" providerId="ADAL" clId="{9C47D503-B424-4F90-80F5-1E2DE3D7332A}" dt="2022-02-09T07:51:53.311" v="368" actId="20577"/>
        <pc:sldMkLst>
          <pc:docMk/>
          <pc:sldMk cId="3394719397" sldId="361"/>
        </pc:sldMkLst>
        <pc:spChg chg="del mod ord">
          <ac:chgData name="Brunet, Robert" userId="d0d781c9-e5cd-4a18-94f6-6f089ebe48d8" providerId="ADAL" clId="{9C47D503-B424-4F90-80F5-1E2DE3D7332A}" dt="2022-02-09T07:48:45.183" v="281" actId="700"/>
          <ac:spMkLst>
            <pc:docMk/>
            <pc:sldMk cId="3394719397" sldId="361"/>
            <ac:spMk id="2" creationId="{F7C08BF4-9221-4AA1-8188-202E8DC33871}"/>
          </ac:spMkLst>
        </pc:spChg>
        <pc:spChg chg="del mod ord">
          <ac:chgData name="Brunet, Robert" userId="d0d781c9-e5cd-4a18-94f6-6f089ebe48d8" providerId="ADAL" clId="{9C47D503-B424-4F90-80F5-1E2DE3D7332A}" dt="2022-02-09T07:48:45.183" v="281" actId="700"/>
          <ac:spMkLst>
            <pc:docMk/>
            <pc:sldMk cId="3394719397" sldId="361"/>
            <ac:spMk id="3" creationId="{DEDDF226-D49B-4774-A882-7580C4254577}"/>
          </ac:spMkLst>
        </pc:spChg>
        <pc:spChg chg="add del mod ord">
          <ac:chgData name="Brunet, Robert" userId="d0d781c9-e5cd-4a18-94f6-6f089ebe48d8" providerId="ADAL" clId="{9C47D503-B424-4F90-80F5-1E2DE3D7332A}" dt="2022-02-09T07:48:51.701" v="282" actId="478"/>
          <ac:spMkLst>
            <pc:docMk/>
            <pc:sldMk cId="3394719397" sldId="361"/>
            <ac:spMk id="4" creationId="{A35695A4-F587-4C92-BC95-27D0CFEF3C95}"/>
          </ac:spMkLst>
        </pc:spChg>
        <pc:spChg chg="add del mod ord">
          <ac:chgData name="Brunet, Robert" userId="d0d781c9-e5cd-4a18-94f6-6f089ebe48d8" providerId="ADAL" clId="{9C47D503-B424-4F90-80F5-1E2DE3D7332A}" dt="2022-02-09T07:48:53.042" v="283" actId="478"/>
          <ac:spMkLst>
            <pc:docMk/>
            <pc:sldMk cId="3394719397" sldId="361"/>
            <ac:spMk id="5" creationId="{ECBB807A-19D0-4065-A0F9-C9797132DC33}"/>
          </ac:spMkLst>
        </pc:spChg>
        <pc:spChg chg="add mod">
          <ac:chgData name="Brunet, Robert" userId="d0d781c9-e5cd-4a18-94f6-6f089ebe48d8" providerId="ADAL" clId="{9C47D503-B424-4F90-80F5-1E2DE3D7332A}" dt="2022-02-09T07:51:53.311" v="368" actId="20577"/>
          <ac:spMkLst>
            <pc:docMk/>
            <pc:sldMk cId="3394719397" sldId="361"/>
            <ac:spMk id="6" creationId="{4A334C03-08F3-42FF-B309-416354F1FCA7}"/>
          </ac:spMkLst>
        </pc:spChg>
      </pc:sldChg>
      <pc:sldChg chg="addSp delSp modSp add mod modClrScheme chgLayout">
        <pc:chgData name="Brunet, Robert" userId="d0d781c9-e5cd-4a18-94f6-6f089ebe48d8" providerId="ADAL" clId="{9C47D503-B424-4F90-80F5-1E2DE3D7332A}" dt="2022-02-09T08:06:34.056" v="513" actId="20577"/>
        <pc:sldMkLst>
          <pc:docMk/>
          <pc:sldMk cId="3268665425" sldId="362"/>
        </pc:sldMkLst>
        <pc:spChg chg="add del mod">
          <ac:chgData name="Brunet, Robert" userId="d0d781c9-e5cd-4a18-94f6-6f089ebe48d8" providerId="ADAL" clId="{9C47D503-B424-4F90-80F5-1E2DE3D7332A}" dt="2022-02-09T07:52:05.565" v="370" actId="478"/>
          <ac:spMkLst>
            <pc:docMk/>
            <pc:sldMk cId="3268665425" sldId="362"/>
            <ac:spMk id="3" creationId="{3373AF89-1088-4A58-BEBD-6B9EB0A903CB}"/>
          </ac:spMkLst>
        </pc:spChg>
        <pc:spChg chg="add del mod ord">
          <ac:chgData name="Brunet, Robert" userId="d0d781c9-e5cd-4a18-94f6-6f089ebe48d8" providerId="ADAL" clId="{9C47D503-B424-4F90-80F5-1E2DE3D7332A}" dt="2022-02-09T08:05:54.634" v="493" actId="700"/>
          <ac:spMkLst>
            <pc:docMk/>
            <pc:sldMk cId="3268665425" sldId="362"/>
            <ac:spMk id="4" creationId="{73CB66F3-C258-4E64-AA13-0D72AE9B0B16}"/>
          </ac:spMkLst>
        </pc:spChg>
        <pc:spChg chg="add del mod ord">
          <ac:chgData name="Brunet, Robert" userId="d0d781c9-e5cd-4a18-94f6-6f089ebe48d8" providerId="ADAL" clId="{9C47D503-B424-4F90-80F5-1E2DE3D7332A}" dt="2022-02-09T08:06:25.238" v="501" actId="478"/>
          <ac:spMkLst>
            <pc:docMk/>
            <pc:sldMk cId="3268665425" sldId="362"/>
            <ac:spMk id="5" creationId="{6A38807F-6BC0-41EA-985F-727A975A72AF}"/>
          </ac:spMkLst>
        </pc:spChg>
        <pc:spChg chg="del">
          <ac:chgData name="Brunet, Robert" userId="d0d781c9-e5cd-4a18-94f6-6f089ebe48d8" providerId="ADAL" clId="{9C47D503-B424-4F90-80F5-1E2DE3D7332A}" dt="2022-02-09T07:52:04.100" v="369" actId="478"/>
          <ac:spMkLst>
            <pc:docMk/>
            <pc:sldMk cId="3268665425" sldId="362"/>
            <ac:spMk id="6" creationId="{4A334C03-08F3-42FF-B309-416354F1FCA7}"/>
          </ac:spMkLst>
        </pc:spChg>
        <pc:spChg chg="add del mod ord">
          <ac:chgData name="Brunet, Robert" userId="d0d781c9-e5cd-4a18-94f6-6f089ebe48d8" providerId="ADAL" clId="{9C47D503-B424-4F90-80F5-1E2DE3D7332A}" dt="2022-02-09T08:06:26.147" v="502" actId="478"/>
          <ac:spMkLst>
            <pc:docMk/>
            <pc:sldMk cId="3268665425" sldId="362"/>
            <ac:spMk id="7" creationId="{CF7EBD04-117A-454E-B33A-A84F3782846F}"/>
          </ac:spMkLst>
        </pc:spChg>
        <pc:spChg chg="add del mod">
          <ac:chgData name="Brunet, Robert" userId="d0d781c9-e5cd-4a18-94f6-6f089ebe48d8" providerId="ADAL" clId="{9C47D503-B424-4F90-80F5-1E2DE3D7332A}" dt="2022-02-09T08:06:27.206" v="503" actId="478"/>
          <ac:spMkLst>
            <pc:docMk/>
            <pc:sldMk cId="3268665425" sldId="362"/>
            <ac:spMk id="9" creationId="{C6C624D2-B650-4FD1-A300-414AFF825849}"/>
          </ac:spMkLst>
        </pc:spChg>
        <pc:spChg chg="add mod">
          <ac:chgData name="Brunet, Robert" userId="d0d781c9-e5cd-4a18-94f6-6f089ebe48d8" providerId="ADAL" clId="{9C47D503-B424-4F90-80F5-1E2DE3D7332A}" dt="2022-02-09T08:06:34.056" v="513" actId="20577"/>
          <ac:spMkLst>
            <pc:docMk/>
            <pc:sldMk cId="3268665425" sldId="362"/>
            <ac:spMk id="10" creationId="{A70899E4-DE5E-4540-97DD-B15B1F325E3D}"/>
          </ac:spMkLst>
        </pc:spChg>
      </pc:sldChg>
      <pc:sldChg chg="addSp delSp modSp add mod modClrScheme chgLayout">
        <pc:chgData name="Brunet, Robert" userId="d0d781c9-e5cd-4a18-94f6-6f089ebe48d8" providerId="ADAL" clId="{9C47D503-B424-4F90-80F5-1E2DE3D7332A}" dt="2022-02-09T08:07:10.908" v="524" actId="20577"/>
        <pc:sldMkLst>
          <pc:docMk/>
          <pc:sldMk cId="3066473628" sldId="363"/>
        </pc:sldMkLst>
        <pc:spChg chg="add del mod ord">
          <ac:chgData name="Brunet, Robert" userId="d0d781c9-e5cd-4a18-94f6-6f089ebe48d8" providerId="ADAL" clId="{9C47D503-B424-4F90-80F5-1E2DE3D7332A}" dt="2022-02-09T08:07:02.358" v="516" actId="478"/>
          <ac:spMkLst>
            <pc:docMk/>
            <pc:sldMk cId="3066473628" sldId="363"/>
            <ac:spMk id="2" creationId="{758FF151-27A9-4A11-9AF9-2BE4494F3DFA}"/>
          </ac:spMkLst>
        </pc:spChg>
        <pc:spChg chg="add del mod">
          <ac:chgData name="Brunet, Robert" userId="d0d781c9-e5cd-4a18-94f6-6f089ebe48d8" providerId="ADAL" clId="{9C47D503-B424-4F90-80F5-1E2DE3D7332A}" dt="2022-02-09T08:07:01.571" v="515" actId="478"/>
          <ac:spMkLst>
            <pc:docMk/>
            <pc:sldMk cId="3066473628" sldId="363"/>
            <ac:spMk id="4" creationId="{91F5861B-3419-4BA0-AD49-C6DD3741F97E}"/>
          </ac:spMkLst>
        </pc:spChg>
        <pc:spChg chg="del mod ord">
          <ac:chgData name="Brunet, Robert" userId="d0d781c9-e5cd-4a18-94f6-6f089ebe48d8" providerId="ADAL" clId="{9C47D503-B424-4F90-80F5-1E2DE3D7332A}" dt="2022-02-09T08:07:00.753" v="514" actId="478"/>
          <ac:spMkLst>
            <pc:docMk/>
            <pc:sldMk cId="3066473628" sldId="363"/>
            <ac:spMk id="5" creationId="{6A38807F-6BC0-41EA-985F-727A975A72AF}"/>
          </ac:spMkLst>
        </pc:spChg>
        <pc:spChg chg="add mod">
          <ac:chgData name="Brunet, Robert" userId="d0d781c9-e5cd-4a18-94f6-6f089ebe48d8" providerId="ADAL" clId="{9C47D503-B424-4F90-80F5-1E2DE3D7332A}" dt="2022-02-09T08:07:10.908" v="524" actId="20577"/>
          <ac:spMkLst>
            <pc:docMk/>
            <pc:sldMk cId="3066473628" sldId="363"/>
            <ac:spMk id="6" creationId="{2E8AE83A-EEF3-4C42-8955-9071B015916C}"/>
          </ac:spMkLst>
        </pc:spChg>
      </pc:sldChg>
      <pc:sldChg chg="addSp delSp modSp add mod modClrScheme chgLayout">
        <pc:chgData name="Brunet, Robert" userId="d0d781c9-e5cd-4a18-94f6-6f089ebe48d8" providerId="ADAL" clId="{9C47D503-B424-4F90-80F5-1E2DE3D7332A}" dt="2022-02-09T08:07:28.906" v="537" actId="20577"/>
        <pc:sldMkLst>
          <pc:docMk/>
          <pc:sldMk cId="3068604198" sldId="364"/>
        </pc:sldMkLst>
        <pc:spChg chg="add del mod ord">
          <ac:chgData name="Brunet, Robert" userId="d0d781c9-e5cd-4a18-94f6-6f089ebe48d8" providerId="ADAL" clId="{9C47D503-B424-4F90-80F5-1E2DE3D7332A}" dt="2022-02-09T08:07:13.827" v="525" actId="478"/>
          <ac:spMkLst>
            <pc:docMk/>
            <pc:sldMk cId="3068604198" sldId="364"/>
            <ac:spMk id="2" creationId="{819AA61A-238A-445C-89CB-CE2B6E856FAE}"/>
          </ac:spMkLst>
        </pc:spChg>
        <pc:spChg chg="add del mod">
          <ac:chgData name="Brunet, Robert" userId="d0d781c9-e5cd-4a18-94f6-6f089ebe48d8" providerId="ADAL" clId="{9C47D503-B424-4F90-80F5-1E2DE3D7332A}" dt="2022-02-09T08:07:19.962" v="527" actId="478"/>
          <ac:spMkLst>
            <pc:docMk/>
            <pc:sldMk cId="3068604198" sldId="364"/>
            <ac:spMk id="4" creationId="{7D0953FA-F8D3-4F74-AB7C-49FC2B472799}"/>
          </ac:spMkLst>
        </pc:spChg>
        <pc:spChg chg="del mod ord">
          <ac:chgData name="Brunet, Robert" userId="d0d781c9-e5cd-4a18-94f6-6f089ebe48d8" providerId="ADAL" clId="{9C47D503-B424-4F90-80F5-1E2DE3D7332A}" dt="2022-02-09T08:07:15.078" v="526" actId="478"/>
          <ac:spMkLst>
            <pc:docMk/>
            <pc:sldMk cId="3068604198" sldId="364"/>
            <ac:spMk id="5" creationId="{6A38807F-6BC0-41EA-985F-727A975A72AF}"/>
          </ac:spMkLst>
        </pc:spChg>
        <pc:spChg chg="add mod">
          <ac:chgData name="Brunet, Robert" userId="d0d781c9-e5cd-4a18-94f6-6f089ebe48d8" providerId="ADAL" clId="{9C47D503-B424-4F90-80F5-1E2DE3D7332A}" dt="2022-02-09T08:07:28.906" v="537" actId="20577"/>
          <ac:spMkLst>
            <pc:docMk/>
            <pc:sldMk cId="3068604198" sldId="364"/>
            <ac:spMk id="6" creationId="{B96AE8CD-822D-4C94-ADA9-36D14788B5FE}"/>
          </ac:spMkLst>
        </pc:spChg>
      </pc:sldChg>
      <pc:sldChg chg="addSp delSp modSp add mod modClrScheme chgLayout">
        <pc:chgData name="Brunet, Robert" userId="d0d781c9-e5cd-4a18-94f6-6f089ebe48d8" providerId="ADAL" clId="{9C47D503-B424-4F90-80F5-1E2DE3D7332A}" dt="2022-02-09T08:07:42.272" v="551" actId="20577"/>
        <pc:sldMkLst>
          <pc:docMk/>
          <pc:sldMk cId="4205145723" sldId="365"/>
        </pc:sldMkLst>
        <pc:spChg chg="add del mod ord">
          <ac:chgData name="Brunet, Robert" userId="d0d781c9-e5cd-4a18-94f6-6f089ebe48d8" providerId="ADAL" clId="{9C47D503-B424-4F90-80F5-1E2DE3D7332A}" dt="2022-02-09T08:07:31.819" v="538" actId="478"/>
          <ac:spMkLst>
            <pc:docMk/>
            <pc:sldMk cId="4205145723" sldId="365"/>
            <ac:spMk id="2" creationId="{CC5E17AB-296E-4651-B054-96DFD8FD155B}"/>
          </ac:spMkLst>
        </pc:spChg>
        <pc:spChg chg="add del mod">
          <ac:chgData name="Brunet, Robert" userId="d0d781c9-e5cd-4a18-94f6-6f089ebe48d8" providerId="ADAL" clId="{9C47D503-B424-4F90-80F5-1E2DE3D7332A}" dt="2022-02-09T08:07:34.297" v="540" actId="478"/>
          <ac:spMkLst>
            <pc:docMk/>
            <pc:sldMk cId="4205145723" sldId="365"/>
            <ac:spMk id="4" creationId="{D2FF74A6-EF38-4B22-981B-76F1075C7A3C}"/>
          </ac:spMkLst>
        </pc:spChg>
        <pc:spChg chg="del mod ord">
          <ac:chgData name="Brunet, Robert" userId="d0d781c9-e5cd-4a18-94f6-6f089ebe48d8" providerId="ADAL" clId="{9C47D503-B424-4F90-80F5-1E2DE3D7332A}" dt="2022-02-09T08:07:32.652" v="539" actId="478"/>
          <ac:spMkLst>
            <pc:docMk/>
            <pc:sldMk cId="4205145723" sldId="365"/>
            <ac:spMk id="5" creationId="{6A38807F-6BC0-41EA-985F-727A975A72AF}"/>
          </ac:spMkLst>
        </pc:spChg>
        <pc:spChg chg="add mod">
          <ac:chgData name="Brunet, Robert" userId="d0d781c9-e5cd-4a18-94f6-6f089ebe48d8" providerId="ADAL" clId="{9C47D503-B424-4F90-80F5-1E2DE3D7332A}" dt="2022-02-09T08:07:42.272" v="551" actId="20577"/>
          <ac:spMkLst>
            <pc:docMk/>
            <pc:sldMk cId="4205145723" sldId="365"/>
            <ac:spMk id="6" creationId="{325FFD52-C819-443F-A65B-50BFC633EAC4}"/>
          </ac:spMkLst>
        </pc:spChg>
      </pc:sldChg>
      <pc:sldChg chg="addSp delSp modSp add mod modClrScheme chgLayout">
        <pc:chgData name="Brunet, Robert" userId="d0d781c9-e5cd-4a18-94f6-6f089ebe48d8" providerId="ADAL" clId="{9C47D503-B424-4F90-80F5-1E2DE3D7332A}" dt="2022-02-09T08:07:57.155" v="567" actId="20577"/>
        <pc:sldMkLst>
          <pc:docMk/>
          <pc:sldMk cId="1052528682" sldId="366"/>
        </pc:sldMkLst>
        <pc:spChg chg="add del mod ord">
          <ac:chgData name="Brunet, Robert" userId="d0d781c9-e5cd-4a18-94f6-6f089ebe48d8" providerId="ADAL" clId="{9C47D503-B424-4F90-80F5-1E2DE3D7332A}" dt="2022-02-09T08:07:45.027" v="552" actId="478"/>
          <ac:spMkLst>
            <pc:docMk/>
            <pc:sldMk cId="1052528682" sldId="366"/>
            <ac:spMk id="2" creationId="{CFF3DD1F-2E60-494B-A5D2-C7811FD74CED}"/>
          </ac:spMkLst>
        </pc:spChg>
        <pc:spChg chg="add del mod">
          <ac:chgData name="Brunet, Robert" userId="d0d781c9-e5cd-4a18-94f6-6f089ebe48d8" providerId="ADAL" clId="{9C47D503-B424-4F90-80F5-1E2DE3D7332A}" dt="2022-02-09T08:07:46.664" v="554" actId="478"/>
          <ac:spMkLst>
            <pc:docMk/>
            <pc:sldMk cId="1052528682" sldId="366"/>
            <ac:spMk id="4" creationId="{EB42CFD0-CEC5-4182-A864-4FDBA019F50F}"/>
          </ac:spMkLst>
        </pc:spChg>
        <pc:spChg chg="del mod ord">
          <ac:chgData name="Brunet, Robert" userId="d0d781c9-e5cd-4a18-94f6-6f089ebe48d8" providerId="ADAL" clId="{9C47D503-B424-4F90-80F5-1E2DE3D7332A}" dt="2022-02-09T08:07:45.720" v="553" actId="478"/>
          <ac:spMkLst>
            <pc:docMk/>
            <pc:sldMk cId="1052528682" sldId="366"/>
            <ac:spMk id="5" creationId="{6A38807F-6BC0-41EA-985F-727A975A72AF}"/>
          </ac:spMkLst>
        </pc:spChg>
        <pc:spChg chg="add mod">
          <ac:chgData name="Brunet, Robert" userId="d0d781c9-e5cd-4a18-94f6-6f089ebe48d8" providerId="ADAL" clId="{9C47D503-B424-4F90-80F5-1E2DE3D7332A}" dt="2022-02-09T08:07:57.155" v="567" actId="20577"/>
          <ac:spMkLst>
            <pc:docMk/>
            <pc:sldMk cId="1052528682" sldId="366"/>
            <ac:spMk id="6" creationId="{429FC61A-A9DF-4A82-8B2C-0207EBD5B9D3}"/>
          </ac:spMkLst>
        </pc:spChg>
      </pc:sldChg>
      <pc:sldChg chg="addSp delSp modSp add mod modClrScheme chgLayout">
        <pc:chgData name="Brunet, Robert" userId="d0d781c9-e5cd-4a18-94f6-6f089ebe48d8" providerId="ADAL" clId="{9C47D503-B424-4F90-80F5-1E2DE3D7332A}" dt="2022-02-09T08:08:12.655" v="577" actId="20577"/>
        <pc:sldMkLst>
          <pc:docMk/>
          <pc:sldMk cId="2096014694" sldId="367"/>
        </pc:sldMkLst>
        <pc:spChg chg="del mod ord">
          <ac:chgData name="Brunet, Robert" userId="d0d781c9-e5cd-4a18-94f6-6f089ebe48d8" providerId="ADAL" clId="{9C47D503-B424-4F90-80F5-1E2DE3D7332A}" dt="2022-02-09T08:06:13.206" v="499" actId="700"/>
          <ac:spMkLst>
            <pc:docMk/>
            <pc:sldMk cId="2096014694" sldId="367"/>
            <ac:spMk id="2" creationId="{CFF3DD1F-2E60-494B-A5D2-C7811FD74CED}"/>
          </ac:spMkLst>
        </pc:spChg>
        <pc:spChg chg="add del mod ord">
          <ac:chgData name="Brunet, Robert" userId="d0d781c9-e5cd-4a18-94f6-6f089ebe48d8" providerId="ADAL" clId="{9C47D503-B424-4F90-80F5-1E2DE3D7332A}" dt="2022-02-09T08:06:16.054" v="500" actId="478"/>
          <ac:spMkLst>
            <pc:docMk/>
            <pc:sldMk cId="2096014694" sldId="367"/>
            <ac:spMk id="3" creationId="{B3906E67-C762-4E25-B982-70217273097F}"/>
          </ac:spMkLst>
        </pc:spChg>
        <pc:spChg chg="del mod ord">
          <ac:chgData name="Brunet, Robert" userId="d0d781c9-e5cd-4a18-94f6-6f089ebe48d8" providerId="ADAL" clId="{9C47D503-B424-4F90-80F5-1E2DE3D7332A}" dt="2022-02-09T08:08:01.755" v="568" actId="478"/>
          <ac:spMkLst>
            <pc:docMk/>
            <pc:sldMk cId="2096014694" sldId="367"/>
            <ac:spMk id="5" creationId="{6A38807F-6BC0-41EA-985F-727A975A72AF}"/>
          </ac:spMkLst>
        </pc:spChg>
        <pc:spChg chg="add del mod">
          <ac:chgData name="Brunet, Robert" userId="d0d781c9-e5cd-4a18-94f6-6f089ebe48d8" providerId="ADAL" clId="{9C47D503-B424-4F90-80F5-1E2DE3D7332A}" dt="2022-02-09T08:08:02.436" v="569" actId="478"/>
          <ac:spMkLst>
            <pc:docMk/>
            <pc:sldMk cId="2096014694" sldId="367"/>
            <ac:spMk id="6" creationId="{0DB35D33-A5B5-4344-A06E-53E5D465AE23}"/>
          </ac:spMkLst>
        </pc:spChg>
        <pc:spChg chg="add mod">
          <ac:chgData name="Brunet, Robert" userId="d0d781c9-e5cd-4a18-94f6-6f089ebe48d8" providerId="ADAL" clId="{9C47D503-B424-4F90-80F5-1E2DE3D7332A}" dt="2022-02-09T08:08:12.655" v="577" actId="20577"/>
          <ac:spMkLst>
            <pc:docMk/>
            <pc:sldMk cId="2096014694" sldId="367"/>
            <ac:spMk id="7" creationId="{D3D2DC0E-BC41-4C13-B875-F3304D6F46E4}"/>
          </ac:spMkLst>
        </pc:spChg>
      </pc:sldChg>
      <pc:sldChg chg="modSp add mod ord">
        <pc:chgData name="Brunet, Robert" userId="d0d781c9-e5cd-4a18-94f6-6f089ebe48d8" providerId="ADAL" clId="{9C47D503-B424-4F90-80F5-1E2DE3D7332A}" dt="2022-02-09T08:08:52.923" v="600" actId="20577"/>
        <pc:sldMkLst>
          <pc:docMk/>
          <pc:sldMk cId="1985488805" sldId="368"/>
        </pc:sldMkLst>
        <pc:spChg chg="mod">
          <ac:chgData name="Brunet, Robert" userId="d0d781c9-e5cd-4a18-94f6-6f089ebe48d8" providerId="ADAL" clId="{9C47D503-B424-4F90-80F5-1E2DE3D7332A}" dt="2022-02-09T08:08:49.543" v="597" actId="20577"/>
          <ac:spMkLst>
            <pc:docMk/>
            <pc:sldMk cId="1985488805" sldId="368"/>
            <ac:spMk id="4" creationId="{00000000-0000-0000-0000-000000000000}"/>
          </ac:spMkLst>
        </pc:spChg>
        <pc:spChg chg="mod">
          <ac:chgData name="Brunet, Robert" userId="d0d781c9-e5cd-4a18-94f6-6f089ebe48d8" providerId="ADAL" clId="{9C47D503-B424-4F90-80F5-1E2DE3D7332A}" dt="2022-02-09T08:08:52.923" v="600" actId="20577"/>
          <ac:spMkLst>
            <pc:docMk/>
            <pc:sldMk cId="1985488805" sldId="368"/>
            <ac:spMk id="6" creationId="{00000000-0000-0000-0000-000000000000}"/>
          </ac:spMkLst>
        </pc:spChg>
      </pc:sldChg>
      <pc:sldChg chg="add ord">
        <pc:chgData name="Brunet, Robert" userId="d0d781c9-e5cd-4a18-94f6-6f089ebe48d8" providerId="ADAL" clId="{9C47D503-B424-4F90-80F5-1E2DE3D7332A}" dt="2022-02-09T08:08:58.023" v="603"/>
        <pc:sldMkLst>
          <pc:docMk/>
          <pc:sldMk cId="3841658074" sldId="369"/>
        </pc:sldMkLst>
      </pc:sldChg>
      <pc:sldChg chg="add ord">
        <pc:chgData name="Brunet, Robert" userId="d0d781c9-e5cd-4a18-94f6-6f089ebe48d8" providerId="ADAL" clId="{9C47D503-B424-4F90-80F5-1E2DE3D7332A}" dt="2022-02-09T08:09:01.067" v="606"/>
        <pc:sldMkLst>
          <pc:docMk/>
          <pc:sldMk cId="2882030244" sldId="370"/>
        </pc:sldMkLst>
      </pc:sldChg>
      <pc:sldChg chg="add ord">
        <pc:chgData name="Brunet, Robert" userId="d0d781c9-e5cd-4a18-94f6-6f089ebe48d8" providerId="ADAL" clId="{9C47D503-B424-4F90-80F5-1E2DE3D7332A}" dt="2022-02-09T08:09:04.638" v="609"/>
        <pc:sldMkLst>
          <pc:docMk/>
          <pc:sldMk cId="958553293" sldId="371"/>
        </pc:sldMkLst>
      </pc:sldChg>
      <pc:sldChg chg="add ord">
        <pc:chgData name="Brunet, Robert" userId="d0d781c9-e5cd-4a18-94f6-6f089ebe48d8" providerId="ADAL" clId="{9C47D503-B424-4F90-80F5-1E2DE3D7332A}" dt="2022-02-09T08:09:07.969" v="612"/>
        <pc:sldMkLst>
          <pc:docMk/>
          <pc:sldMk cId="2826165892" sldId="372"/>
        </pc:sldMkLst>
      </pc:sldChg>
      <pc:sldChg chg="addSp delSp modSp add mod ord">
        <pc:chgData name="Brunet, Robert" userId="d0d781c9-e5cd-4a18-94f6-6f089ebe48d8" providerId="ADAL" clId="{9C47D503-B424-4F90-80F5-1E2DE3D7332A}" dt="2022-02-19T10:18:44.561" v="2094" actId="20577"/>
        <pc:sldMkLst>
          <pc:docMk/>
          <pc:sldMk cId="837656979" sldId="373"/>
        </pc:sldMkLst>
        <pc:spChg chg="mod">
          <ac:chgData name="Brunet, Robert" userId="d0d781c9-e5cd-4a18-94f6-6f089ebe48d8" providerId="ADAL" clId="{9C47D503-B424-4F90-80F5-1E2DE3D7332A}" dt="2022-02-19T08:28:34.058" v="1689" actId="20577"/>
          <ac:spMkLst>
            <pc:docMk/>
            <pc:sldMk cId="837656979" sldId="373"/>
            <ac:spMk id="4" creationId="{00000000-0000-0000-0000-000000000000}"/>
          </ac:spMkLst>
        </pc:spChg>
        <pc:spChg chg="add mod">
          <ac:chgData name="Brunet, Robert" userId="d0d781c9-e5cd-4a18-94f6-6f089ebe48d8" providerId="ADAL" clId="{9C47D503-B424-4F90-80F5-1E2DE3D7332A}" dt="2022-02-19T08:22:11.557" v="1578" actId="1076"/>
          <ac:spMkLst>
            <pc:docMk/>
            <pc:sldMk cId="837656979" sldId="373"/>
            <ac:spMk id="5" creationId="{8BD0FDDE-786B-4101-AB61-589FC4FE24D6}"/>
          </ac:spMkLst>
        </pc:spChg>
        <pc:spChg chg="del">
          <ac:chgData name="Brunet, Robert" userId="d0d781c9-e5cd-4a18-94f6-6f089ebe48d8" providerId="ADAL" clId="{9C47D503-B424-4F90-80F5-1E2DE3D7332A}" dt="2022-02-19T08:11:57.853" v="1262" actId="478"/>
          <ac:spMkLst>
            <pc:docMk/>
            <pc:sldMk cId="837656979" sldId="373"/>
            <ac:spMk id="6" creationId="{00000000-0000-0000-0000-000000000000}"/>
          </ac:spMkLst>
        </pc:spChg>
        <pc:spChg chg="add mod">
          <ac:chgData name="Brunet, Robert" userId="d0d781c9-e5cd-4a18-94f6-6f089ebe48d8" providerId="ADAL" clId="{9C47D503-B424-4F90-80F5-1E2DE3D7332A}" dt="2022-02-19T10:18:44.561" v="2094" actId="20577"/>
          <ac:spMkLst>
            <pc:docMk/>
            <pc:sldMk cId="837656979" sldId="373"/>
            <ac:spMk id="7" creationId="{75D1D258-645C-4A7A-B09D-6A364603110E}"/>
          </ac:spMkLst>
        </pc:spChg>
        <pc:spChg chg="add del mod">
          <ac:chgData name="Brunet, Robert" userId="d0d781c9-e5cd-4a18-94f6-6f089ebe48d8" providerId="ADAL" clId="{9C47D503-B424-4F90-80F5-1E2DE3D7332A}" dt="2022-02-19T08:23:37.380" v="1592" actId="478"/>
          <ac:spMkLst>
            <pc:docMk/>
            <pc:sldMk cId="837656979" sldId="373"/>
            <ac:spMk id="8" creationId="{4219D7FF-6632-4C75-BD66-B99D0199E8EB}"/>
          </ac:spMkLst>
        </pc:spChg>
      </pc:sldChg>
      <pc:sldChg chg="modSp add mod ord setBg">
        <pc:chgData name="Brunet, Robert" userId="d0d781c9-e5cd-4a18-94f6-6f089ebe48d8" providerId="ADAL" clId="{9C47D503-B424-4F90-80F5-1E2DE3D7332A}" dt="2022-02-19T07:59:37.736" v="1215"/>
        <pc:sldMkLst>
          <pc:docMk/>
          <pc:sldMk cId="4221358762" sldId="374"/>
        </pc:sldMkLst>
        <pc:spChg chg="mod">
          <ac:chgData name="Brunet, Robert" userId="d0d781c9-e5cd-4a18-94f6-6f089ebe48d8" providerId="ADAL" clId="{9C47D503-B424-4F90-80F5-1E2DE3D7332A}" dt="2022-02-09T08:12:52.017" v="716" actId="20577"/>
          <ac:spMkLst>
            <pc:docMk/>
            <pc:sldMk cId="4221358762" sldId="374"/>
            <ac:spMk id="4" creationId="{00000000-0000-0000-0000-000000000000}"/>
          </ac:spMkLst>
        </pc:spChg>
        <pc:spChg chg="mod">
          <ac:chgData name="Brunet, Robert" userId="d0d781c9-e5cd-4a18-94f6-6f089ebe48d8" providerId="ADAL" clId="{9C47D503-B424-4F90-80F5-1E2DE3D7332A}" dt="2022-02-19T07:59:33.910" v="1214" actId="20577"/>
          <ac:spMkLst>
            <pc:docMk/>
            <pc:sldMk cId="4221358762" sldId="374"/>
            <ac:spMk id="6" creationId="{00000000-0000-0000-0000-000000000000}"/>
          </ac:spMkLst>
        </pc:spChg>
      </pc:sldChg>
      <pc:sldChg chg="add ord">
        <pc:chgData name="Brunet, Robert" userId="d0d781c9-e5cd-4a18-94f6-6f089ebe48d8" providerId="ADAL" clId="{9C47D503-B424-4F90-80F5-1E2DE3D7332A}" dt="2022-02-09T08:13:03.891" v="720"/>
        <pc:sldMkLst>
          <pc:docMk/>
          <pc:sldMk cId="314030747" sldId="375"/>
        </pc:sldMkLst>
      </pc:sldChg>
      <pc:sldChg chg="modSp add del mod">
        <pc:chgData name="Brunet, Robert" userId="d0d781c9-e5cd-4a18-94f6-6f089ebe48d8" providerId="ADAL" clId="{9C47D503-B424-4F90-80F5-1E2DE3D7332A}" dt="2022-02-09T08:12:20.389" v="687" actId="2696"/>
        <pc:sldMkLst>
          <pc:docMk/>
          <pc:sldMk cId="1547158342" sldId="375"/>
        </pc:sldMkLst>
        <pc:spChg chg="mod">
          <ac:chgData name="Brunet, Robert" userId="d0d781c9-e5cd-4a18-94f6-6f089ebe48d8" providerId="ADAL" clId="{9C47D503-B424-4F90-80F5-1E2DE3D7332A}" dt="2022-02-09T08:12:16.143" v="686" actId="20577"/>
          <ac:spMkLst>
            <pc:docMk/>
            <pc:sldMk cId="1547158342" sldId="375"/>
            <ac:spMk id="6" creationId="{00000000-0000-0000-0000-000000000000}"/>
          </ac:spMkLst>
        </pc:spChg>
      </pc:sldChg>
      <pc:sldChg chg="addSp delSp modSp add mod">
        <pc:chgData name="Brunet, Robert" userId="d0d781c9-e5cd-4a18-94f6-6f089ebe48d8" providerId="ADAL" clId="{9C47D503-B424-4F90-80F5-1E2DE3D7332A}" dt="2022-02-19T09:27:16.302" v="1818" actId="20577"/>
        <pc:sldMkLst>
          <pc:docMk/>
          <pc:sldMk cId="553372733" sldId="376"/>
        </pc:sldMkLst>
        <pc:spChg chg="del">
          <ac:chgData name="Brunet, Robert" userId="d0d781c9-e5cd-4a18-94f6-6f089ebe48d8" providerId="ADAL" clId="{9C47D503-B424-4F90-80F5-1E2DE3D7332A}" dt="2022-02-19T08:12:01.463" v="1263" actId="478"/>
          <ac:spMkLst>
            <pc:docMk/>
            <pc:sldMk cId="553372733" sldId="376"/>
            <ac:spMk id="4" creationId="{00000000-0000-0000-0000-000000000000}"/>
          </ac:spMkLst>
        </pc:spChg>
        <pc:spChg chg="del">
          <ac:chgData name="Brunet, Robert" userId="d0d781c9-e5cd-4a18-94f6-6f089ebe48d8" providerId="ADAL" clId="{9C47D503-B424-4F90-80F5-1E2DE3D7332A}" dt="2022-02-19T08:12:03.831" v="1264" actId="478"/>
          <ac:spMkLst>
            <pc:docMk/>
            <pc:sldMk cId="553372733" sldId="376"/>
            <ac:spMk id="6" creationId="{00000000-0000-0000-0000-000000000000}"/>
          </ac:spMkLst>
        </pc:spChg>
        <pc:spChg chg="add mod">
          <ac:chgData name="Brunet, Robert" userId="d0d781c9-e5cd-4a18-94f6-6f089ebe48d8" providerId="ADAL" clId="{9C47D503-B424-4F90-80F5-1E2DE3D7332A}" dt="2022-02-19T08:28:53.807" v="1709" actId="20577"/>
          <ac:spMkLst>
            <pc:docMk/>
            <pc:sldMk cId="553372733" sldId="376"/>
            <ac:spMk id="7" creationId="{1E06A556-0EC1-4767-A719-CE9D798005FF}"/>
          </ac:spMkLst>
        </pc:spChg>
        <pc:spChg chg="add mod">
          <ac:chgData name="Brunet, Robert" userId="d0d781c9-e5cd-4a18-94f6-6f089ebe48d8" providerId="ADAL" clId="{9C47D503-B424-4F90-80F5-1E2DE3D7332A}" dt="2022-02-19T09:27:16.302" v="1818" actId="20577"/>
          <ac:spMkLst>
            <pc:docMk/>
            <pc:sldMk cId="553372733" sldId="376"/>
            <ac:spMk id="8" creationId="{770A952E-E944-4636-9F4F-20C332A19818}"/>
          </ac:spMkLst>
        </pc:spChg>
        <pc:picChg chg="add mod">
          <ac:chgData name="Brunet, Robert" userId="d0d781c9-e5cd-4a18-94f6-6f089ebe48d8" providerId="ADAL" clId="{9C47D503-B424-4F90-80F5-1E2DE3D7332A}" dt="2022-02-19T08:10:50.038" v="1220" actId="1076"/>
          <ac:picMkLst>
            <pc:docMk/>
            <pc:sldMk cId="553372733" sldId="376"/>
            <ac:picMk id="3" creationId="{8F6805B2-2F0D-4FFD-A6BF-FB1199C5AA18}"/>
          </ac:picMkLst>
        </pc:picChg>
      </pc:sldChg>
      <pc:sldChg chg="addSp modSp new mod setBg">
        <pc:chgData name="Brunet, Robert" userId="d0d781c9-e5cd-4a18-94f6-6f089ebe48d8" providerId="ADAL" clId="{9C47D503-B424-4F90-80F5-1E2DE3D7332A}" dt="2022-02-19T08:21:56.603" v="1577"/>
        <pc:sldMkLst>
          <pc:docMk/>
          <pc:sldMk cId="2738686863" sldId="377"/>
        </pc:sldMkLst>
        <pc:spChg chg="add mod">
          <ac:chgData name="Brunet, Robert" userId="d0d781c9-e5cd-4a18-94f6-6f089ebe48d8" providerId="ADAL" clId="{9C47D503-B424-4F90-80F5-1E2DE3D7332A}" dt="2022-02-19T08:21:45.165" v="1575" actId="20577"/>
          <ac:spMkLst>
            <pc:docMk/>
            <pc:sldMk cId="2738686863" sldId="377"/>
            <ac:spMk id="2" creationId="{6EF9FD37-1770-45F9-A0A5-1E18541BEE50}"/>
          </ac:spMkLst>
        </pc:spChg>
      </pc:sldChg>
      <pc:sldChg chg="addSp delSp modSp add mod">
        <pc:chgData name="Brunet, Robert" userId="d0d781c9-e5cd-4a18-94f6-6f089ebe48d8" providerId="ADAL" clId="{9C47D503-B424-4F90-80F5-1E2DE3D7332A}" dt="2022-02-19T09:27:23.110" v="1829" actId="20577"/>
        <pc:sldMkLst>
          <pc:docMk/>
          <pc:sldMk cId="1334064070" sldId="378"/>
        </pc:sldMkLst>
        <pc:spChg chg="mod">
          <ac:chgData name="Brunet, Robert" userId="d0d781c9-e5cd-4a18-94f6-6f089ebe48d8" providerId="ADAL" clId="{9C47D503-B424-4F90-80F5-1E2DE3D7332A}" dt="2022-02-19T09:24:15.979" v="1757" actId="20577"/>
          <ac:spMkLst>
            <pc:docMk/>
            <pc:sldMk cId="1334064070" sldId="378"/>
            <ac:spMk id="7" creationId="{1E06A556-0EC1-4767-A719-CE9D798005FF}"/>
          </ac:spMkLst>
        </pc:spChg>
        <pc:spChg chg="add mod">
          <ac:chgData name="Brunet, Robert" userId="d0d781c9-e5cd-4a18-94f6-6f089ebe48d8" providerId="ADAL" clId="{9C47D503-B424-4F90-80F5-1E2DE3D7332A}" dt="2022-02-19T09:27:23.110" v="1829" actId="20577"/>
          <ac:spMkLst>
            <pc:docMk/>
            <pc:sldMk cId="1334064070" sldId="378"/>
            <ac:spMk id="11" creationId="{33FC220B-CE07-448E-A392-F24AB6B251EF}"/>
          </ac:spMkLst>
        </pc:spChg>
        <pc:picChg chg="del">
          <ac:chgData name="Brunet, Robert" userId="d0d781c9-e5cd-4a18-94f6-6f089ebe48d8" providerId="ADAL" clId="{9C47D503-B424-4F90-80F5-1E2DE3D7332A}" dt="2022-02-19T08:23:02.084" v="1586" actId="478"/>
          <ac:picMkLst>
            <pc:docMk/>
            <pc:sldMk cId="1334064070" sldId="378"/>
            <ac:picMk id="3" creationId="{8F6805B2-2F0D-4FFD-A6BF-FB1199C5AA18}"/>
          </ac:picMkLst>
        </pc:picChg>
        <pc:picChg chg="add mod">
          <ac:chgData name="Brunet, Robert" userId="d0d781c9-e5cd-4a18-94f6-6f089ebe48d8" providerId="ADAL" clId="{9C47D503-B424-4F90-80F5-1E2DE3D7332A}" dt="2022-02-19T09:24:10.782" v="1746" actId="1076"/>
          <ac:picMkLst>
            <pc:docMk/>
            <pc:sldMk cId="1334064070" sldId="378"/>
            <ac:picMk id="5" creationId="{62B67C48-2C71-4FF4-B74D-3F61E0B102D0}"/>
          </ac:picMkLst>
        </pc:picChg>
        <pc:picChg chg="add del mod">
          <ac:chgData name="Brunet, Robert" userId="d0d781c9-e5cd-4a18-94f6-6f089ebe48d8" providerId="ADAL" clId="{9C47D503-B424-4F90-80F5-1E2DE3D7332A}" dt="2022-02-19T09:20:40.074" v="1716" actId="478"/>
          <ac:picMkLst>
            <pc:docMk/>
            <pc:sldMk cId="1334064070" sldId="378"/>
            <ac:picMk id="2050" creationId="{C6157D5A-9204-436B-8C61-A241A5CCB2F6}"/>
          </ac:picMkLst>
        </pc:picChg>
        <pc:picChg chg="add del">
          <ac:chgData name="Brunet, Robert" userId="d0d781c9-e5cd-4a18-94f6-6f089ebe48d8" providerId="ADAL" clId="{9C47D503-B424-4F90-80F5-1E2DE3D7332A}" dt="2022-02-19T09:21:43.287" v="1722"/>
          <ac:picMkLst>
            <pc:docMk/>
            <pc:sldMk cId="1334064070" sldId="378"/>
            <ac:picMk id="2052" creationId="{A07290A9-3D72-496D-90AD-CAA0DC44BFA8}"/>
          </ac:picMkLst>
        </pc:picChg>
        <pc:picChg chg="add del">
          <ac:chgData name="Brunet, Robert" userId="d0d781c9-e5cd-4a18-94f6-6f089ebe48d8" providerId="ADAL" clId="{9C47D503-B424-4F90-80F5-1E2DE3D7332A}" dt="2022-02-19T09:22:00.227" v="1724" actId="478"/>
          <ac:picMkLst>
            <pc:docMk/>
            <pc:sldMk cId="1334064070" sldId="378"/>
            <ac:picMk id="2054" creationId="{E9936B80-A19E-4725-B19E-70DD34DBCA9F}"/>
          </ac:picMkLst>
        </pc:picChg>
        <pc:picChg chg="add del mod">
          <ac:chgData name="Brunet, Robert" userId="d0d781c9-e5cd-4a18-94f6-6f089ebe48d8" providerId="ADAL" clId="{9C47D503-B424-4F90-80F5-1E2DE3D7332A}" dt="2022-02-19T09:23:20.525" v="1731" actId="478"/>
          <ac:picMkLst>
            <pc:docMk/>
            <pc:sldMk cId="1334064070" sldId="378"/>
            <ac:picMk id="2056" creationId="{549A5766-4E94-4D26-9D52-E9DE67E47E9B}"/>
          </ac:picMkLst>
        </pc:picChg>
        <pc:picChg chg="add del mod">
          <ac:chgData name="Brunet, Robert" userId="d0d781c9-e5cd-4a18-94f6-6f089ebe48d8" providerId="ADAL" clId="{9C47D503-B424-4F90-80F5-1E2DE3D7332A}" dt="2022-02-19T09:23:35.486" v="1733" actId="478"/>
          <ac:picMkLst>
            <pc:docMk/>
            <pc:sldMk cId="1334064070" sldId="378"/>
            <ac:picMk id="2058" creationId="{880C11E7-7F1F-4DE2-BF22-D25A88118220}"/>
          </ac:picMkLst>
        </pc:picChg>
        <pc:picChg chg="add mod">
          <ac:chgData name="Brunet, Robert" userId="d0d781c9-e5cd-4a18-94f6-6f089ebe48d8" providerId="ADAL" clId="{9C47D503-B424-4F90-80F5-1E2DE3D7332A}" dt="2022-02-19T09:24:10.782" v="1746" actId="1076"/>
          <ac:picMkLst>
            <pc:docMk/>
            <pc:sldMk cId="1334064070" sldId="378"/>
            <ac:picMk id="2060" creationId="{E3561EC6-FEB4-48A2-9AC2-1344DB55F719}"/>
          </ac:picMkLst>
        </pc:picChg>
      </pc:sldChg>
      <pc:sldChg chg="modSp add mod">
        <pc:chgData name="Brunet, Robert" userId="d0d781c9-e5cd-4a18-94f6-6f089ebe48d8" providerId="ADAL" clId="{9C47D503-B424-4F90-80F5-1E2DE3D7332A}" dt="2022-02-19T08:28:40.413" v="1696" actId="20577"/>
        <pc:sldMkLst>
          <pc:docMk/>
          <pc:sldMk cId="830148246" sldId="379"/>
        </pc:sldMkLst>
        <pc:spChg chg="mod">
          <ac:chgData name="Brunet, Robert" userId="d0d781c9-e5cd-4a18-94f6-6f089ebe48d8" providerId="ADAL" clId="{9C47D503-B424-4F90-80F5-1E2DE3D7332A}" dt="2022-02-19T08:28:40.413" v="1696" actId="20577"/>
          <ac:spMkLst>
            <pc:docMk/>
            <pc:sldMk cId="830148246" sldId="379"/>
            <ac:spMk id="4" creationId="{00000000-0000-0000-0000-000000000000}"/>
          </ac:spMkLst>
        </pc:spChg>
        <pc:spChg chg="mod">
          <ac:chgData name="Brunet, Robert" userId="d0d781c9-e5cd-4a18-94f6-6f089ebe48d8" providerId="ADAL" clId="{9C47D503-B424-4F90-80F5-1E2DE3D7332A}" dt="2022-02-19T08:25:14.280" v="1624" actId="20577"/>
          <ac:spMkLst>
            <pc:docMk/>
            <pc:sldMk cId="830148246" sldId="379"/>
            <ac:spMk id="5" creationId="{8BD0FDDE-786B-4101-AB61-589FC4FE24D6}"/>
          </ac:spMkLst>
        </pc:spChg>
        <pc:spChg chg="mod">
          <ac:chgData name="Brunet, Robert" userId="d0d781c9-e5cd-4a18-94f6-6f089ebe48d8" providerId="ADAL" clId="{9C47D503-B424-4F90-80F5-1E2DE3D7332A}" dt="2022-02-19T08:28:14.455" v="1682" actId="14100"/>
          <ac:spMkLst>
            <pc:docMk/>
            <pc:sldMk cId="830148246" sldId="379"/>
            <ac:spMk id="7" creationId="{75D1D258-645C-4A7A-B09D-6A364603110E}"/>
          </ac:spMkLst>
        </pc:spChg>
      </pc:sldChg>
      <pc:sldChg chg="modSp add mod">
        <pc:chgData name="Brunet, Robert" userId="d0d781c9-e5cd-4a18-94f6-6f089ebe48d8" providerId="ADAL" clId="{9C47D503-B424-4F90-80F5-1E2DE3D7332A}" dt="2022-02-19T08:28:44.687" v="1702" actId="20577"/>
        <pc:sldMkLst>
          <pc:docMk/>
          <pc:sldMk cId="1129458992" sldId="380"/>
        </pc:sldMkLst>
        <pc:spChg chg="mod">
          <ac:chgData name="Brunet, Robert" userId="d0d781c9-e5cd-4a18-94f6-6f089ebe48d8" providerId="ADAL" clId="{9C47D503-B424-4F90-80F5-1E2DE3D7332A}" dt="2022-02-19T08:28:44.687" v="1702" actId="20577"/>
          <ac:spMkLst>
            <pc:docMk/>
            <pc:sldMk cId="1129458992" sldId="380"/>
            <ac:spMk id="4" creationId="{00000000-0000-0000-0000-000000000000}"/>
          </ac:spMkLst>
        </pc:spChg>
        <pc:spChg chg="mod">
          <ac:chgData name="Brunet, Robert" userId="d0d781c9-e5cd-4a18-94f6-6f089ebe48d8" providerId="ADAL" clId="{9C47D503-B424-4F90-80F5-1E2DE3D7332A}" dt="2022-02-19T08:25:25.598" v="1630" actId="20577"/>
          <ac:spMkLst>
            <pc:docMk/>
            <pc:sldMk cId="1129458992" sldId="380"/>
            <ac:spMk id="5" creationId="{8BD0FDDE-786B-4101-AB61-589FC4FE24D6}"/>
          </ac:spMkLst>
        </pc:spChg>
        <pc:spChg chg="mod">
          <ac:chgData name="Brunet, Robert" userId="d0d781c9-e5cd-4a18-94f6-6f089ebe48d8" providerId="ADAL" clId="{9C47D503-B424-4F90-80F5-1E2DE3D7332A}" dt="2022-02-19T08:28:06.944" v="1681" actId="14100"/>
          <ac:spMkLst>
            <pc:docMk/>
            <pc:sldMk cId="1129458992" sldId="380"/>
            <ac:spMk id="7" creationId="{75D1D258-645C-4A7A-B09D-6A364603110E}"/>
          </ac:spMkLst>
        </pc:spChg>
      </pc:sldChg>
      <pc:sldChg chg="modSp add mod ord">
        <pc:chgData name="Brunet, Robert" userId="d0d781c9-e5cd-4a18-94f6-6f089ebe48d8" providerId="ADAL" clId="{9C47D503-B424-4F90-80F5-1E2DE3D7332A}" dt="2022-02-19T09:34:36.804" v="2073" actId="20577"/>
        <pc:sldMkLst>
          <pc:docMk/>
          <pc:sldMk cId="743059579" sldId="381"/>
        </pc:sldMkLst>
        <pc:spChg chg="mod">
          <ac:chgData name="Brunet, Robert" userId="d0d781c9-e5cd-4a18-94f6-6f089ebe48d8" providerId="ADAL" clId="{9C47D503-B424-4F90-80F5-1E2DE3D7332A}" dt="2022-02-19T09:26:21.555" v="1811" actId="6549"/>
          <ac:spMkLst>
            <pc:docMk/>
            <pc:sldMk cId="743059579" sldId="381"/>
            <ac:spMk id="4" creationId="{00000000-0000-0000-0000-000000000000}"/>
          </ac:spMkLst>
        </pc:spChg>
        <pc:spChg chg="mod">
          <ac:chgData name="Brunet, Robert" userId="d0d781c9-e5cd-4a18-94f6-6f089ebe48d8" providerId="ADAL" clId="{9C47D503-B424-4F90-80F5-1E2DE3D7332A}" dt="2022-02-19T09:34:36.804" v="2073" actId="20577"/>
          <ac:spMkLst>
            <pc:docMk/>
            <pc:sldMk cId="743059579" sldId="381"/>
            <ac:spMk id="5" creationId="{8BD0FDDE-786B-4101-AB61-589FC4FE24D6}"/>
          </ac:spMkLst>
        </pc:spChg>
        <pc:spChg chg="mod">
          <ac:chgData name="Brunet, Robert" userId="d0d781c9-e5cd-4a18-94f6-6f089ebe48d8" providerId="ADAL" clId="{9C47D503-B424-4F90-80F5-1E2DE3D7332A}" dt="2022-02-19T09:34:18.581" v="2063" actId="21"/>
          <ac:spMkLst>
            <pc:docMk/>
            <pc:sldMk cId="743059579" sldId="381"/>
            <ac:spMk id="7" creationId="{75D1D258-645C-4A7A-B09D-6A364603110E}"/>
          </ac:spMkLst>
        </pc:spChg>
      </pc:sldChg>
      <pc:sldChg chg="modSp add mod">
        <pc:chgData name="Brunet, Robert" userId="d0d781c9-e5cd-4a18-94f6-6f089ebe48d8" providerId="ADAL" clId="{9C47D503-B424-4F90-80F5-1E2DE3D7332A}" dt="2022-02-19T09:34:44.943" v="2087"/>
        <pc:sldMkLst>
          <pc:docMk/>
          <pc:sldMk cId="830792367" sldId="382"/>
        </pc:sldMkLst>
        <pc:spChg chg="mod">
          <ac:chgData name="Brunet, Robert" userId="d0d781c9-e5cd-4a18-94f6-6f089ebe48d8" providerId="ADAL" clId="{9C47D503-B424-4F90-80F5-1E2DE3D7332A}" dt="2022-02-19T09:34:42.788" v="2086" actId="20577"/>
          <ac:spMkLst>
            <pc:docMk/>
            <pc:sldMk cId="830792367" sldId="382"/>
            <ac:spMk id="5" creationId="{8BD0FDDE-786B-4101-AB61-589FC4FE24D6}"/>
          </ac:spMkLst>
        </pc:spChg>
        <pc:spChg chg="mod">
          <ac:chgData name="Brunet, Robert" userId="d0d781c9-e5cd-4a18-94f6-6f089ebe48d8" providerId="ADAL" clId="{9C47D503-B424-4F90-80F5-1E2DE3D7332A}" dt="2022-02-19T09:34:44.943" v="2087"/>
          <ac:spMkLst>
            <pc:docMk/>
            <pc:sldMk cId="830792367" sldId="382"/>
            <ac:spMk id="7" creationId="{75D1D258-645C-4A7A-B09D-6A364603110E}"/>
          </ac:spMkLst>
        </pc:spChg>
      </pc:sldChg>
      <pc:sldMasterChg chg="delSp mod addSldLayout delSldLayout modSldLayout sldLayoutOrd">
        <pc:chgData name="Brunet, Robert" userId="d0d781c9-e5cd-4a18-94f6-6f089ebe48d8" providerId="ADAL" clId="{9C47D503-B424-4F90-80F5-1E2DE3D7332A}" dt="2022-02-09T08:14:18.690" v="732" actId="6014"/>
        <pc:sldMasterMkLst>
          <pc:docMk/>
          <pc:sldMasterMk cId="1508959763" sldId="2147483648"/>
        </pc:sldMasterMkLst>
        <pc:spChg chg="del">
          <ac:chgData name="Brunet, Robert" userId="d0d781c9-e5cd-4a18-94f6-6f089ebe48d8" providerId="ADAL" clId="{9C47D503-B424-4F90-80F5-1E2DE3D7332A}" dt="2022-02-09T08:13:34.179" v="726" actId="478"/>
          <ac:spMkLst>
            <pc:docMk/>
            <pc:sldMasterMk cId="1508959763" sldId="2147483648"/>
            <ac:spMk id="2" creationId="{DFBD7734-1998-B34C-8783-7DB4128A0966}"/>
          </ac:spMkLst>
        </pc:spChg>
        <pc:spChg chg="del">
          <ac:chgData name="Brunet, Robert" userId="d0d781c9-e5cd-4a18-94f6-6f089ebe48d8" providerId="ADAL" clId="{9C47D503-B424-4F90-80F5-1E2DE3D7332A}" dt="2022-02-09T08:13:34.179" v="726" actId="478"/>
          <ac:spMkLst>
            <pc:docMk/>
            <pc:sldMasterMk cId="1508959763" sldId="2147483648"/>
            <ac:spMk id="3" creationId="{EF6F0FCE-565E-C343-AF41-C23FE5976956}"/>
          </ac:spMkLst>
        </pc:spChg>
        <pc:spChg chg="del">
          <ac:chgData name="Brunet, Robert" userId="d0d781c9-e5cd-4a18-94f6-6f089ebe48d8" providerId="ADAL" clId="{9C47D503-B424-4F90-80F5-1E2DE3D7332A}" dt="2022-02-09T08:13:32.820" v="725" actId="478"/>
          <ac:spMkLst>
            <pc:docMk/>
            <pc:sldMasterMk cId="1508959763" sldId="2147483648"/>
            <ac:spMk id="9" creationId="{616B823E-7ED2-2D42-8ED6-FCA40D39DF9E}"/>
          </ac:spMkLst>
        </pc:spChg>
        <pc:picChg chg="del">
          <ac:chgData name="Brunet, Robert" userId="d0d781c9-e5cd-4a18-94f6-6f089ebe48d8" providerId="ADAL" clId="{9C47D503-B424-4F90-80F5-1E2DE3D7332A}" dt="2022-02-09T08:13:31.549" v="724" actId="478"/>
          <ac:picMkLst>
            <pc:docMk/>
            <pc:sldMasterMk cId="1508959763" sldId="2147483648"/>
            <ac:picMk id="8" creationId="{6D953312-B34C-5B49-8D8E-6FBE59E93A0E}"/>
          </ac:picMkLst>
        </pc:picChg>
        <pc:sldLayoutChg chg="del">
          <pc:chgData name="Brunet, Robert" userId="d0d781c9-e5cd-4a18-94f6-6f089ebe48d8" providerId="ADAL" clId="{9C47D503-B424-4F90-80F5-1E2DE3D7332A}" dt="2022-02-09T07:46:26.829" v="270" actId="2696"/>
          <pc:sldLayoutMkLst>
            <pc:docMk/>
            <pc:sldMasterMk cId="1508959763" sldId="2147483648"/>
            <pc:sldLayoutMk cId="2449961474" sldId="2147483649"/>
          </pc:sldLayoutMkLst>
        </pc:sldLayoutChg>
        <pc:sldLayoutChg chg="delSp mod ord">
          <pc:chgData name="Brunet, Robert" userId="d0d781c9-e5cd-4a18-94f6-6f089ebe48d8" providerId="ADAL" clId="{9C47D503-B424-4F90-80F5-1E2DE3D7332A}" dt="2022-02-09T08:14:09.908" v="731" actId="6014"/>
          <pc:sldLayoutMkLst>
            <pc:docMk/>
            <pc:sldMasterMk cId="1508959763" sldId="2147483648"/>
            <pc:sldLayoutMk cId="2877529522" sldId="2147483650"/>
          </pc:sldLayoutMkLst>
          <pc:spChg chg="del">
            <ac:chgData name="Brunet, Robert" userId="d0d781c9-e5cd-4a18-94f6-6f089ebe48d8" providerId="ADAL" clId="{9C47D503-B424-4F90-80F5-1E2DE3D7332A}" dt="2022-02-09T08:13:53.686" v="729" actId="478"/>
            <ac:spMkLst>
              <pc:docMk/>
              <pc:sldMasterMk cId="1508959763" sldId="2147483648"/>
              <pc:sldLayoutMk cId="2877529522" sldId="2147483650"/>
              <ac:spMk id="2" creationId="{D5A9E178-4CFB-BE4E-981C-0CEE16738684}"/>
            </ac:spMkLst>
          </pc:spChg>
          <pc:spChg chg="del">
            <ac:chgData name="Brunet, Robert" userId="d0d781c9-e5cd-4a18-94f6-6f089ebe48d8" providerId="ADAL" clId="{9C47D503-B424-4F90-80F5-1E2DE3D7332A}" dt="2022-02-09T08:13:53.038" v="728" actId="478"/>
            <ac:spMkLst>
              <pc:docMk/>
              <pc:sldMasterMk cId="1508959763" sldId="2147483648"/>
              <pc:sldLayoutMk cId="2877529522" sldId="2147483650"/>
              <ac:spMk id="3" creationId="{37111D8B-512B-E048-AC6F-CEB746EA129A}"/>
            </ac:spMkLst>
          </pc:spChg>
        </pc:sldLayoutChg>
        <pc:sldLayoutChg chg="del">
          <pc:chgData name="Brunet, Robert" userId="d0d781c9-e5cd-4a18-94f6-6f089ebe48d8" providerId="ADAL" clId="{9C47D503-B424-4F90-80F5-1E2DE3D7332A}" dt="2022-02-09T07:54:33.014" v="430" actId="2696"/>
          <pc:sldLayoutMkLst>
            <pc:docMk/>
            <pc:sldMasterMk cId="1508959763" sldId="2147483648"/>
            <pc:sldLayoutMk cId="1403464228" sldId="2147483652"/>
          </pc:sldLayoutMkLst>
        </pc:sldLayoutChg>
        <pc:sldLayoutChg chg="del">
          <pc:chgData name="Brunet, Robert" userId="d0d781c9-e5cd-4a18-94f6-6f089ebe48d8" providerId="ADAL" clId="{9C47D503-B424-4F90-80F5-1E2DE3D7332A}" dt="2022-02-09T07:54:30.980" v="429" actId="2696"/>
          <pc:sldLayoutMkLst>
            <pc:docMk/>
            <pc:sldMasterMk cId="1508959763" sldId="2147483648"/>
            <pc:sldLayoutMk cId="879673691" sldId="2147483653"/>
          </pc:sldLayoutMkLst>
        </pc:sldLayoutChg>
        <pc:sldLayoutChg chg="del">
          <pc:chgData name="Brunet, Robert" userId="d0d781c9-e5cd-4a18-94f6-6f089ebe48d8" providerId="ADAL" clId="{9C47D503-B424-4F90-80F5-1E2DE3D7332A}" dt="2022-02-09T07:54:29.117" v="428" actId="2696"/>
          <pc:sldLayoutMkLst>
            <pc:docMk/>
            <pc:sldMasterMk cId="1508959763" sldId="2147483648"/>
            <pc:sldLayoutMk cId="297778034" sldId="2147483654"/>
          </pc:sldLayoutMkLst>
        </pc:sldLayoutChg>
        <pc:sldLayoutChg chg="del">
          <pc:chgData name="Brunet, Robert" userId="d0d781c9-e5cd-4a18-94f6-6f089ebe48d8" providerId="ADAL" clId="{9C47D503-B424-4F90-80F5-1E2DE3D7332A}" dt="2022-02-09T07:46:22.062" v="268" actId="2696"/>
          <pc:sldLayoutMkLst>
            <pc:docMk/>
            <pc:sldMasterMk cId="1508959763" sldId="2147483648"/>
            <pc:sldLayoutMk cId="883797929" sldId="2147483656"/>
          </pc:sldLayoutMkLst>
        </pc:sldLayoutChg>
        <pc:sldLayoutChg chg="del">
          <pc:chgData name="Brunet, Robert" userId="d0d781c9-e5cd-4a18-94f6-6f089ebe48d8" providerId="ADAL" clId="{9C47D503-B424-4F90-80F5-1E2DE3D7332A}" dt="2022-02-09T07:46:14.955" v="256" actId="2696"/>
          <pc:sldLayoutMkLst>
            <pc:docMk/>
            <pc:sldMasterMk cId="1508959763" sldId="2147483648"/>
            <pc:sldLayoutMk cId="442587638" sldId="2147483658"/>
          </pc:sldLayoutMkLst>
        </pc:sldLayoutChg>
        <pc:sldLayoutChg chg="del">
          <pc:chgData name="Brunet, Robert" userId="d0d781c9-e5cd-4a18-94f6-6f089ebe48d8" providerId="ADAL" clId="{9C47D503-B424-4F90-80F5-1E2DE3D7332A}" dt="2022-02-09T07:46:10.828" v="255" actId="2696"/>
          <pc:sldLayoutMkLst>
            <pc:docMk/>
            <pc:sldMasterMk cId="1508959763" sldId="2147483648"/>
            <pc:sldLayoutMk cId="659353227" sldId="2147483677"/>
          </pc:sldLayoutMkLst>
        </pc:sldLayoutChg>
        <pc:sldLayoutChg chg="del">
          <pc:chgData name="Brunet, Robert" userId="d0d781c9-e5cd-4a18-94f6-6f089ebe48d8" providerId="ADAL" clId="{9C47D503-B424-4F90-80F5-1E2DE3D7332A}" dt="2022-02-09T07:46:08.543" v="254" actId="2696"/>
          <pc:sldLayoutMkLst>
            <pc:docMk/>
            <pc:sldMasterMk cId="1508959763" sldId="2147483648"/>
            <pc:sldLayoutMk cId="1869685916" sldId="2147483688"/>
          </pc:sldLayoutMkLst>
        </pc:sldLayoutChg>
        <pc:sldLayoutChg chg="addSp delSp modSp mod ord">
          <pc:chgData name="Brunet, Robert" userId="d0d781c9-e5cd-4a18-94f6-6f089ebe48d8" providerId="ADAL" clId="{9C47D503-B424-4F90-80F5-1E2DE3D7332A}" dt="2022-02-09T07:57:18.624" v="444" actId="6014"/>
          <pc:sldLayoutMkLst>
            <pc:docMk/>
            <pc:sldMasterMk cId="1508959763" sldId="2147483648"/>
            <pc:sldLayoutMk cId="2571029589" sldId="2147483691"/>
          </pc:sldLayoutMkLst>
          <pc:picChg chg="add del mod">
            <ac:chgData name="Brunet, Robert" userId="d0d781c9-e5cd-4a18-94f6-6f089ebe48d8" providerId="ADAL" clId="{9C47D503-B424-4F90-80F5-1E2DE3D7332A}" dt="2022-02-09T07:06:00.781" v="3" actId="478"/>
            <ac:picMkLst>
              <pc:docMk/>
              <pc:sldMasterMk cId="1508959763" sldId="2147483648"/>
              <pc:sldLayoutMk cId="2571029589" sldId="2147483691"/>
              <ac:picMk id="2" creationId="{0979A9D0-923D-4484-8175-131E303079A2}"/>
            </ac:picMkLst>
          </pc:picChg>
          <pc:picChg chg="del">
            <ac:chgData name="Brunet, Robert" userId="d0d781c9-e5cd-4a18-94f6-6f089ebe48d8" providerId="ADAL" clId="{9C47D503-B424-4F90-80F5-1E2DE3D7332A}" dt="2022-02-09T07:05:43.974" v="0" actId="478"/>
            <ac:picMkLst>
              <pc:docMk/>
              <pc:sldMasterMk cId="1508959763" sldId="2147483648"/>
              <pc:sldLayoutMk cId="2571029589" sldId="2147483691"/>
              <ac:picMk id="3" creationId="{F03D5BB2-52AC-5D46-AB66-D7A37AA1CA56}"/>
            </ac:picMkLst>
          </pc:picChg>
          <pc:picChg chg="add del mod ord">
            <ac:chgData name="Brunet, Robert" userId="d0d781c9-e5cd-4a18-94f6-6f089ebe48d8" providerId="ADAL" clId="{9C47D503-B424-4F90-80F5-1E2DE3D7332A}" dt="2022-02-09T07:07:11.487" v="12" actId="478"/>
            <ac:picMkLst>
              <pc:docMk/>
              <pc:sldMasterMk cId="1508959763" sldId="2147483648"/>
              <pc:sldLayoutMk cId="2571029589" sldId="2147483691"/>
              <ac:picMk id="5" creationId="{F54774EC-52D3-471E-AD27-24985850E04D}"/>
            </ac:picMkLst>
          </pc:picChg>
          <pc:picChg chg="mod">
            <ac:chgData name="Brunet, Robert" userId="d0d781c9-e5cd-4a18-94f6-6f089ebe48d8" providerId="ADAL" clId="{9C47D503-B424-4F90-80F5-1E2DE3D7332A}" dt="2022-02-09T07:06:58.918" v="7" actId="1076"/>
            <ac:picMkLst>
              <pc:docMk/>
              <pc:sldMasterMk cId="1508959763" sldId="2147483648"/>
              <pc:sldLayoutMk cId="2571029589" sldId="2147483691"/>
              <ac:picMk id="6" creationId="{B5604B57-C2B7-D54A-923F-4DA993A6689C}"/>
            </ac:picMkLst>
          </pc:picChg>
          <pc:picChg chg="add mod ord">
            <ac:chgData name="Brunet, Robert" userId="d0d781c9-e5cd-4a18-94f6-6f089ebe48d8" providerId="ADAL" clId="{9C47D503-B424-4F90-80F5-1E2DE3D7332A}" dt="2022-02-09T07:07:23.817" v="16" actId="167"/>
            <ac:picMkLst>
              <pc:docMk/>
              <pc:sldMasterMk cId="1508959763" sldId="2147483648"/>
              <pc:sldLayoutMk cId="2571029589" sldId="2147483691"/>
              <ac:picMk id="11" creationId="{99520C41-EBA6-4CF4-ACF6-080948A4DCBD}"/>
            </ac:picMkLst>
          </pc:picChg>
        </pc:sldLayoutChg>
        <pc:sldLayoutChg chg="add del mod modTransition">
          <pc:chgData name="Brunet, Robert" userId="d0d781c9-e5cd-4a18-94f6-6f089ebe48d8" providerId="ADAL" clId="{9C47D503-B424-4F90-80F5-1E2DE3D7332A}" dt="2022-02-09T07:57:10.264" v="443" actId="2696"/>
          <pc:sldLayoutMkLst>
            <pc:docMk/>
            <pc:sldMasterMk cId="1508959763" sldId="2147483648"/>
            <pc:sldLayoutMk cId="2472460566" sldId="2147483692"/>
          </pc:sldLayoutMkLst>
        </pc:sldLayoutChg>
        <pc:sldLayoutChg chg="addSp delSp modSp add mod modTransition">
          <pc:chgData name="Brunet, Robert" userId="d0d781c9-e5cd-4a18-94f6-6f089ebe48d8" providerId="ADAL" clId="{9C47D503-B424-4F90-80F5-1E2DE3D7332A}" dt="2022-02-09T07:57:24.267" v="445" actId="6014"/>
          <pc:sldLayoutMkLst>
            <pc:docMk/>
            <pc:sldMasterMk cId="1508959763" sldId="2147483648"/>
            <pc:sldLayoutMk cId="184104595" sldId="2147483693"/>
          </pc:sldLayoutMkLst>
          <pc:picChg chg="add del mod ord">
            <ac:chgData name="Brunet, Robert" userId="d0d781c9-e5cd-4a18-94f6-6f089ebe48d8" providerId="ADAL" clId="{9C47D503-B424-4F90-80F5-1E2DE3D7332A}" dt="2022-02-09T07:56:34.400" v="434" actId="478"/>
            <ac:picMkLst>
              <pc:docMk/>
              <pc:sldMasterMk cId="1508959763" sldId="2147483648"/>
              <pc:sldLayoutMk cId="184104595" sldId="2147483693"/>
              <ac:picMk id="3" creationId="{04EE9F15-6B1D-44FE-A3B7-490DC7182375}"/>
            </ac:picMkLst>
          </pc:picChg>
          <pc:picChg chg="add mod ord">
            <ac:chgData name="Brunet, Robert" userId="d0d781c9-e5cd-4a18-94f6-6f089ebe48d8" providerId="ADAL" clId="{9C47D503-B424-4F90-80F5-1E2DE3D7332A}" dt="2022-02-09T07:56:46.626" v="441" actId="167"/>
            <ac:picMkLst>
              <pc:docMk/>
              <pc:sldMasterMk cId="1508959763" sldId="2147483648"/>
              <pc:sldLayoutMk cId="184104595" sldId="2147483693"/>
              <ac:picMk id="5" creationId="{AD7DB21A-B85B-4F4F-96A4-BF83F27B028D}"/>
            </ac:picMkLst>
          </pc:picChg>
          <pc:picChg chg="add del mod ord">
            <ac:chgData name="Brunet, Robert" userId="d0d781c9-e5cd-4a18-94f6-6f089ebe48d8" providerId="ADAL" clId="{9C47D503-B424-4F90-80F5-1E2DE3D7332A}" dt="2022-02-09T07:56:32.879" v="433" actId="14100"/>
            <ac:picMkLst>
              <pc:docMk/>
              <pc:sldMasterMk cId="1508959763" sldId="2147483648"/>
              <pc:sldLayoutMk cId="184104595" sldId="2147483693"/>
              <ac:picMk id="6" creationId="{B5604B57-C2B7-D54A-923F-4DA993A6689C}"/>
            </ac:picMkLst>
          </pc:picChg>
          <pc:picChg chg="del">
            <ac:chgData name="Brunet, Robert" userId="d0d781c9-e5cd-4a18-94f6-6f089ebe48d8" providerId="ADAL" clId="{9C47D503-B424-4F90-80F5-1E2DE3D7332A}" dt="2022-02-09T07:48:30.031" v="277" actId="478"/>
            <ac:picMkLst>
              <pc:docMk/>
              <pc:sldMasterMk cId="1508959763" sldId="2147483648"/>
              <pc:sldLayoutMk cId="184104595" sldId="2147483693"/>
              <ac:picMk id="11" creationId="{99520C41-EBA6-4CF4-ACF6-080948A4DCBD}"/>
            </ac:picMkLst>
          </pc:picChg>
        </pc:sldLayoutChg>
        <pc:sldLayoutChg chg="addSp delSp modSp add mod modTransition">
          <pc:chgData name="Brunet, Robert" userId="d0d781c9-e5cd-4a18-94f6-6f089ebe48d8" providerId="ADAL" clId="{9C47D503-B424-4F90-80F5-1E2DE3D7332A}" dt="2022-02-09T07:58:25.731" v="452" actId="6014"/>
          <pc:sldLayoutMkLst>
            <pc:docMk/>
            <pc:sldMasterMk cId="1508959763" sldId="2147483648"/>
            <pc:sldLayoutMk cId="3360627856" sldId="2147483694"/>
          </pc:sldLayoutMkLst>
          <pc:picChg chg="add ord">
            <ac:chgData name="Brunet, Robert" userId="d0d781c9-e5cd-4a18-94f6-6f089ebe48d8" providerId="ADAL" clId="{9C47D503-B424-4F90-80F5-1E2DE3D7332A}" dt="2022-02-09T07:58:10.156" v="450" actId="167"/>
            <ac:picMkLst>
              <pc:docMk/>
              <pc:sldMasterMk cId="1508959763" sldId="2147483648"/>
              <pc:sldLayoutMk cId="3360627856" sldId="2147483694"/>
              <ac:picMk id="2" creationId="{142A4843-6F6B-4ACD-8ADB-A483B841B464}"/>
            </ac:picMkLst>
          </pc:picChg>
          <pc:picChg chg="del">
            <ac:chgData name="Brunet, Robert" userId="d0d781c9-e5cd-4a18-94f6-6f089ebe48d8" providerId="ADAL" clId="{9C47D503-B424-4F90-80F5-1E2DE3D7332A}" dt="2022-02-09T07:58:04.744" v="448" actId="478"/>
            <ac:picMkLst>
              <pc:docMk/>
              <pc:sldMasterMk cId="1508959763" sldId="2147483648"/>
              <pc:sldLayoutMk cId="3360627856" sldId="2147483694"/>
              <ac:picMk id="3" creationId="{04EE9F15-6B1D-44FE-A3B7-490DC7182375}"/>
            </ac:picMkLst>
          </pc:picChg>
          <pc:picChg chg="mod">
            <ac:chgData name="Brunet, Robert" userId="d0d781c9-e5cd-4a18-94f6-6f089ebe48d8" providerId="ADAL" clId="{9C47D503-B424-4F90-80F5-1E2DE3D7332A}" dt="2022-02-09T07:58:03.102" v="447" actId="14100"/>
            <ac:picMkLst>
              <pc:docMk/>
              <pc:sldMasterMk cId="1508959763" sldId="2147483648"/>
              <pc:sldLayoutMk cId="3360627856" sldId="2147483694"/>
              <ac:picMk id="6" creationId="{B5604B57-C2B7-D54A-923F-4DA993A6689C}"/>
            </ac:picMkLst>
          </pc:picChg>
        </pc:sldLayoutChg>
        <pc:sldLayoutChg chg="add mod ord modTransition">
          <pc:chgData name="Brunet, Robert" userId="d0d781c9-e5cd-4a18-94f6-6f089ebe48d8" providerId="ADAL" clId="{9C47D503-B424-4F90-80F5-1E2DE3D7332A}" dt="2022-02-09T07:58:31.855" v="453" actId="6014"/>
          <pc:sldLayoutMkLst>
            <pc:docMk/>
            <pc:sldMasterMk cId="1508959763" sldId="2147483648"/>
            <pc:sldLayoutMk cId="824586753" sldId="2147483695"/>
          </pc:sldLayoutMkLst>
        </pc:sldLayoutChg>
        <pc:sldLayoutChg chg="addSp delSp modSp add mod modTransition">
          <pc:chgData name="Brunet, Robert" userId="d0d781c9-e5cd-4a18-94f6-6f089ebe48d8" providerId="ADAL" clId="{9C47D503-B424-4F90-80F5-1E2DE3D7332A}" dt="2022-02-09T08:05:34.305" v="491" actId="6014"/>
          <pc:sldLayoutMkLst>
            <pc:docMk/>
            <pc:sldMasterMk cId="1508959763" sldId="2147483648"/>
            <pc:sldLayoutMk cId="510296332" sldId="2147483696"/>
          </pc:sldLayoutMkLst>
          <pc:picChg chg="add mod ord">
            <ac:chgData name="Brunet, Robert" userId="d0d781c9-e5cd-4a18-94f6-6f089ebe48d8" providerId="ADAL" clId="{9C47D503-B424-4F90-80F5-1E2DE3D7332A}" dt="2022-02-09T07:59:28.348" v="460" actId="167"/>
            <ac:picMkLst>
              <pc:docMk/>
              <pc:sldMasterMk cId="1508959763" sldId="2147483648"/>
              <pc:sldLayoutMk cId="510296332" sldId="2147483696"/>
              <ac:picMk id="2" creationId="{57ECB920-F70D-4925-B6B3-FA68C277707D}"/>
            </ac:picMkLst>
          </pc:picChg>
          <pc:picChg chg="del">
            <ac:chgData name="Brunet, Robert" userId="d0d781c9-e5cd-4a18-94f6-6f089ebe48d8" providerId="ADAL" clId="{9C47D503-B424-4F90-80F5-1E2DE3D7332A}" dt="2022-02-09T07:59:19.531" v="457" actId="478"/>
            <ac:picMkLst>
              <pc:docMk/>
              <pc:sldMasterMk cId="1508959763" sldId="2147483648"/>
              <pc:sldLayoutMk cId="510296332" sldId="2147483696"/>
              <ac:picMk id="3" creationId="{04EE9F15-6B1D-44FE-A3B7-490DC7182375}"/>
            </ac:picMkLst>
          </pc:picChg>
          <pc:picChg chg="mod">
            <ac:chgData name="Brunet, Robert" userId="d0d781c9-e5cd-4a18-94f6-6f089ebe48d8" providerId="ADAL" clId="{9C47D503-B424-4F90-80F5-1E2DE3D7332A}" dt="2022-02-09T07:59:18.085" v="456" actId="14100"/>
            <ac:picMkLst>
              <pc:docMk/>
              <pc:sldMasterMk cId="1508959763" sldId="2147483648"/>
              <pc:sldLayoutMk cId="510296332" sldId="2147483696"/>
              <ac:picMk id="6" creationId="{B5604B57-C2B7-D54A-923F-4DA993A6689C}"/>
            </ac:picMkLst>
          </pc:picChg>
        </pc:sldLayoutChg>
        <pc:sldLayoutChg chg="addSp delSp modSp add mod ord modTransition">
          <pc:chgData name="Brunet, Robert" userId="d0d781c9-e5cd-4a18-94f6-6f089ebe48d8" providerId="ADAL" clId="{9C47D503-B424-4F90-80F5-1E2DE3D7332A}" dt="2022-02-09T08:05:27.346" v="490" actId="6014"/>
          <pc:sldLayoutMkLst>
            <pc:docMk/>
            <pc:sldMasterMk cId="1508959763" sldId="2147483648"/>
            <pc:sldLayoutMk cId="1101750701" sldId="2147483697"/>
          </pc:sldLayoutMkLst>
          <pc:picChg chg="add mod ord modCrop">
            <ac:chgData name="Brunet, Robert" userId="d0d781c9-e5cd-4a18-94f6-6f089ebe48d8" providerId="ADAL" clId="{9C47D503-B424-4F90-80F5-1E2DE3D7332A}" dt="2022-02-09T08:00:59.930" v="470" actId="167"/>
            <ac:picMkLst>
              <pc:docMk/>
              <pc:sldMasterMk cId="1508959763" sldId="2147483648"/>
              <pc:sldLayoutMk cId="1101750701" sldId="2147483697"/>
              <ac:picMk id="2" creationId="{F8B4649B-E69A-463E-8DC6-09D784EBAA81}"/>
            </ac:picMkLst>
          </pc:picChg>
          <pc:picChg chg="del">
            <ac:chgData name="Brunet, Robert" userId="d0d781c9-e5cd-4a18-94f6-6f089ebe48d8" providerId="ADAL" clId="{9C47D503-B424-4F90-80F5-1E2DE3D7332A}" dt="2022-02-09T08:00:32.030" v="465" actId="478"/>
            <ac:picMkLst>
              <pc:docMk/>
              <pc:sldMasterMk cId="1508959763" sldId="2147483648"/>
              <pc:sldLayoutMk cId="1101750701" sldId="2147483697"/>
              <ac:picMk id="3" creationId="{04EE9F15-6B1D-44FE-A3B7-490DC7182375}"/>
            </ac:picMkLst>
          </pc:picChg>
          <pc:picChg chg="mod">
            <ac:chgData name="Brunet, Robert" userId="d0d781c9-e5cd-4a18-94f6-6f089ebe48d8" providerId="ADAL" clId="{9C47D503-B424-4F90-80F5-1E2DE3D7332A}" dt="2022-02-09T08:00:31.236" v="464" actId="14100"/>
            <ac:picMkLst>
              <pc:docMk/>
              <pc:sldMasterMk cId="1508959763" sldId="2147483648"/>
              <pc:sldLayoutMk cId="1101750701" sldId="2147483697"/>
              <ac:picMk id="6" creationId="{B5604B57-C2B7-D54A-923F-4DA993A6689C}"/>
            </ac:picMkLst>
          </pc:picChg>
        </pc:sldLayoutChg>
        <pc:sldLayoutChg chg="addSp delSp modSp add mod modTransition">
          <pc:chgData name="Brunet, Robert" userId="d0d781c9-e5cd-4a18-94f6-6f089ebe48d8" providerId="ADAL" clId="{9C47D503-B424-4F90-80F5-1E2DE3D7332A}" dt="2022-02-09T08:05:19.358" v="489" actId="6014"/>
          <pc:sldLayoutMkLst>
            <pc:docMk/>
            <pc:sldMasterMk cId="1508959763" sldId="2147483648"/>
            <pc:sldLayoutMk cId="1077724743" sldId="2147483698"/>
          </pc:sldLayoutMkLst>
          <pc:picChg chg="del mod">
            <ac:chgData name="Brunet, Robert" userId="d0d781c9-e5cd-4a18-94f6-6f089ebe48d8" providerId="ADAL" clId="{9C47D503-B424-4F90-80F5-1E2DE3D7332A}" dt="2022-02-09T08:02:25.922" v="473" actId="478"/>
            <ac:picMkLst>
              <pc:docMk/>
              <pc:sldMasterMk cId="1508959763" sldId="2147483648"/>
              <pc:sldLayoutMk cId="1077724743" sldId="2147483698"/>
              <ac:picMk id="2" creationId="{F8B4649B-E69A-463E-8DC6-09D784EBAA81}"/>
            </ac:picMkLst>
          </pc:picChg>
          <pc:picChg chg="add ord">
            <ac:chgData name="Brunet, Robert" userId="d0d781c9-e5cd-4a18-94f6-6f089ebe48d8" providerId="ADAL" clId="{9C47D503-B424-4F90-80F5-1E2DE3D7332A}" dt="2022-02-09T08:02:30.993" v="475" actId="167"/>
            <ac:picMkLst>
              <pc:docMk/>
              <pc:sldMasterMk cId="1508959763" sldId="2147483648"/>
              <pc:sldLayoutMk cId="1077724743" sldId="2147483698"/>
              <ac:picMk id="3" creationId="{98053694-73EB-4D4F-AB29-3DF70E238776}"/>
            </ac:picMkLst>
          </pc:picChg>
        </pc:sldLayoutChg>
        <pc:sldLayoutChg chg="addSp delSp modSp add mod modTransition">
          <pc:chgData name="Brunet, Robert" userId="d0d781c9-e5cd-4a18-94f6-6f089ebe48d8" providerId="ADAL" clId="{9C47D503-B424-4F90-80F5-1E2DE3D7332A}" dt="2022-02-09T08:05:42.538" v="492" actId="6014"/>
          <pc:sldLayoutMkLst>
            <pc:docMk/>
            <pc:sldMasterMk cId="1508959763" sldId="2147483648"/>
            <pc:sldLayoutMk cId="1997312848" sldId="2147483699"/>
          </pc:sldLayoutMkLst>
          <pc:picChg chg="add mod ord modCrop">
            <ac:chgData name="Brunet, Robert" userId="d0d781c9-e5cd-4a18-94f6-6f089ebe48d8" providerId="ADAL" clId="{9C47D503-B424-4F90-80F5-1E2DE3D7332A}" dt="2022-02-09T08:05:11.181" v="488" actId="1076"/>
            <ac:picMkLst>
              <pc:docMk/>
              <pc:sldMasterMk cId="1508959763" sldId="2147483648"/>
              <pc:sldLayoutMk cId="1997312848" sldId="2147483699"/>
              <ac:picMk id="2" creationId="{8F9E7745-A4AE-4734-AA41-255AB0A2CB42}"/>
            </ac:picMkLst>
          </pc:picChg>
          <pc:picChg chg="del">
            <ac:chgData name="Brunet, Robert" userId="d0d781c9-e5cd-4a18-94f6-6f089ebe48d8" providerId="ADAL" clId="{9C47D503-B424-4F90-80F5-1E2DE3D7332A}" dt="2022-02-09T08:03:40.789" v="477" actId="478"/>
            <ac:picMkLst>
              <pc:docMk/>
              <pc:sldMasterMk cId="1508959763" sldId="2147483648"/>
              <pc:sldLayoutMk cId="1997312848" sldId="2147483699"/>
              <ac:picMk id="3" creationId="{98053694-73EB-4D4F-AB29-3DF70E238776}"/>
            </ac:picMkLst>
          </pc:picChg>
          <pc:picChg chg="mod">
            <ac:chgData name="Brunet, Robert" userId="d0d781c9-e5cd-4a18-94f6-6f089ebe48d8" providerId="ADAL" clId="{9C47D503-B424-4F90-80F5-1E2DE3D7332A}" dt="2022-02-09T08:05:07.568" v="487" actId="1076"/>
            <ac:picMkLst>
              <pc:docMk/>
              <pc:sldMasterMk cId="1508959763" sldId="2147483648"/>
              <pc:sldLayoutMk cId="1997312848" sldId="2147483699"/>
              <ac:picMk id="6" creationId="{B5604B57-C2B7-D54A-923F-4DA993A6689C}"/>
            </ac:picMkLst>
          </pc:picChg>
        </pc:sldLayoutChg>
        <pc:sldLayoutChg chg="delSp new mod">
          <pc:chgData name="Brunet, Robert" userId="d0d781c9-e5cd-4a18-94f6-6f089ebe48d8" providerId="ADAL" clId="{9C47D503-B424-4F90-80F5-1E2DE3D7332A}" dt="2022-02-09T08:14:18.690" v="732" actId="6014"/>
          <pc:sldLayoutMkLst>
            <pc:docMk/>
            <pc:sldMasterMk cId="1508959763" sldId="2147483648"/>
            <pc:sldLayoutMk cId="1996321121" sldId="2147483700"/>
          </pc:sldLayoutMkLst>
          <pc:spChg chg="del">
            <ac:chgData name="Brunet, Robert" userId="d0d781c9-e5cd-4a18-94f6-6f089ebe48d8" providerId="ADAL" clId="{9C47D503-B424-4F90-80F5-1E2DE3D7332A}" dt="2022-02-09T08:13:50.898" v="727" actId="478"/>
            <ac:spMkLst>
              <pc:docMk/>
              <pc:sldMasterMk cId="1508959763" sldId="2147483648"/>
              <pc:sldLayoutMk cId="1996321121" sldId="2147483700"/>
              <ac:spMk id="2" creationId="{FCCFAB9D-31AD-4464-A9CA-143F116A2A5C}"/>
            </ac:spMkLst>
          </pc:spChg>
        </pc:sldLayoutChg>
        <pc:sldLayoutChg chg="add del mod modTransition">
          <pc:chgData name="Brunet, Robert" userId="d0d781c9-e5cd-4a18-94f6-6f089ebe48d8" providerId="ADAL" clId="{9C47D503-B424-4F90-80F5-1E2DE3D7332A}" dt="2022-02-09T08:13:22.581" v="722" actId="2890"/>
          <pc:sldLayoutMkLst>
            <pc:docMk/>
            <pc:sldMasterMk cId="1508959763" sldId="2147483648"/>
            <pc:sldLayoutMk cId="2610001151" sldId="2147483700"/>
          </pc:sldLayoutMkLst>
        </pc:sldLayoutChg>
      </pc:sldMasterChg>
      <pc:sldMasterChg chg="del delSldLayout">
        <pc:chgData name="Brunet, Robert" userId="d0d781c9-e5cd-4a18-94f6-6f089ebe48d8" providerId="ADAL" clId="{9C47D503-B424-4F90-80F5-1E2DE3D7332A}" dt="2022-02-09T07:46:17.371" v="267" actId="2696"/>
        <pc:sldMasterMkLst>
          <pc:docMk/>
          <pc:sldMasterMk cId="1485731010" sldId="2147483659"/>
        </pc:sldMasterMkLst>
        <pc:sldLayoutChg chg="del">
          <pc:chgData name="Brunet, Robert" userId="d0d781c9-e5cd-4a18-94f6-6f089ebe48d8" providerId="ADAL" clId="{9C47D503-B424-4F90-80F5-1E2DE3D7332A}" dt="2022-02-09T07:46:17.350" v="257" actId="2696"/>
          <pc:sldLayoutMkLst>
            <pc:docMk/>
            <pc:sldMasterMk cId="1485731010" sldId="2147483659"/>
            <pc:sldLayoutMk cId="2879277637" sldId="2147483666"/>
          </pc:sldLayoutMkLst>
        </pc:sldLayoutChg>
        <pc:sldLayoutChg chg="del">
          <pc:chgData name="Brunet, Robert" userId="d0d781c9-e5cd-4a18-94f6-6f089ebe48d8" providerId="ADAL" clId="{9C47D503-B424-4F90-80F5-1E2DE3D7332A}" dt="2022-02-09T07:46:17.356" v="259" actId="2696"/>
          <pc:sldLayoutMkLst>
            <pc:docMk/>
            <pc:sldMasterMk cId="1485731010" sldId="2147483659"/>
            <pc:sldLayoutMk cId="2816153901" sldId="2147483667"/>
          </pc:sldLayoutMkLst>
        </pc:sldLayoutChg>
        <pc:sldLayoutChg chg="del">
          <pc:chgData name="Brunet, Robert" userId="d0d781c9-e5cd-4a18-94f6-6f089ebe48d8" providerId="ADAL" clId="{9C47D503-B424-4F90-80F5-1E2DE3D7332A}" dt="2022-02-09T07:46:17.354" v="258" actId="2696"/>
          <pc:sldLayoutMkLst>
            <pc:docMk/>
            <pc:sldMasterMk cId="1485731010" sldId="2147483659"/>
            <pc:sldLayoutMk cId="2777346393" sldId="2147483668"/>
          </pc:sldLayoutMkLst>
        </pc:sldLayoutChg>
        <pc:sldLayoutChg chg="del">
          <pc:chgData name="Brunet, Robert" userId="d0d781c9-e5cd-4a18-94f6-6f089ebe48d8" providerId="ADAL" clId="{9C47D503-B424-4F90-80F5-1E2DE3D7332A}" dt="2022-02-09T07:46:17.358" v="260" actId="2696"/>
          <pc:sldLayoutMkLst>
            <pc:docMk/>
            <pc:sldMasterMk cId="1485731010" sldId="2147483659"/>
            <pc:sldLayoutMk cId="4153658569" sldId="2147483670"/>
          </pc:sldLayoutMkLst>
        </pc:sldLayoutChg>
        <pc:sldLayoutChg chg="del">
          <pc:chgData name="Brunet, Robert" userId="d0d781c9-e5cd-4a18-94f6-6f089ebe48d8" providerId="ADAL" clId="{9C47D503-B424-4F90-80F5-1E2DE3D7332A}" dt="2022-02-09T07:46:17.360" v="261" actId="2696"/>
          <pc:sldLayoutMkLst>
            <pc:docMk/>
            <pc:sldMasterMk cId="1485731010" sldId="2147483659"/>
            <pc:sldLayoutMk cId="3691154798" sldId="2147483671"/>
          </pc:sldLayoutMkLst>
        </pc:sldLayoutChg>
        <pc:sldLayoutChg chg="del">
          <pc:chgData name="Brunet, Robert" userId="d0d781c9-e5cd-4a18-94f6-6f089ebe48d8" providerId="ADAL" clId="{9C47D503-B424-4F90-80F5-1E2DE3D7332A}" dt="2022-02-09T07:46:17.362" v="263" actId="2696"/>
          <pc:sldLayoutMkLst>
            <pc:docMk/>
            <pc:sldMasterMk cId="1485731010" sldId="2147483659"/>
            <pc:sldLayoutMk cId="2954245666" sldId="2147483672"/>
          </pc:sldLayoutMkLst>
        </pc:sldLayoutChg>
        <pc:sldLayoutChg chg="del">
          <pc:chgData name="Brunet, Robert" userId="d0d781c9-e5cd-4a18-94f6-6f089ebe48d8" providerId="ADAL" clId="{9C47D503-B424-4F90-80F5-1E2DE3D7332A}" dt="2022-02-09T07:46:17.364" v="264" actId="2696"/>
          <pc:sldLayoutMkLst>
            <pc:docMk/>
            <pc:sldMasterMk cId="1485731010" sldId="2147483659"/>
            <pc:sldLayoutMk cId="1152520037" sldId="2147483673"/>
          </pc:sldLayoutMkLst>
        </pc:sldLayoutChg>
        <pc:sldLayoutChg chg="del">
          <pc:chgData name="Brunet, Robert" userId="d0d781c9-e5cd-4a18-94f6-6f089ebe48d8" providerId="ADAL" clId="{9C47D503-B424-4F90-80F5-1E2DE3D7332A}" dt="2022-02-09T07:46:17.365" v="265" actId="2696"/>
          <pc:sldLayoutMkLst>
            <pc:docMk/>
            <pc:sldMasterMk cId="1485731010" sldId="2147483659"/>
            <pc:sldLayoutMk cId="1528511326" sldId="2147483674"/>
          </pc:sldLayoutMkLst>
        </pc:sldLayoutChg>
        <pc:sldLayoutChg chg="del">
          <pc:chgData name="Brunet, Robert" userId="d0d781c9-e5cd-4a18-94f6-6f089ebe48d8" providerId="ADAL" clId="{9C47D503-B424-4F90-80F5-1E2DE3D7332A}" dt="2022-02-09T07:46:17.366" v="266" actId="2696"/>
          <pc:sldLayoutMkLst>
            <pc:docMk/>
            <pc:sldMasterMk cId="1485731010" sldId="2147483659"/>
            <pc:sldLayoutMk cId="3395155112" sldId="2147483675"/>
          </pc:sldLayoutMkLst>
        </pc:sldLayoutChg>
        <pc:sldLayoutChg chg="del">
          <pc:chgData name="Brunet, Robert" userId="d0d781c9-e5cd-4a18-94f6-6f089ebe48d8" providerId="ADAL" clId="{9C47D503-B424-4F90-80F5-1E2DE3D7332A}" dt="2022-02-09T07:46:17.361" v="262" actId="2696"/>
          <pc:sldLayoutMkLst>
            <pc:docMk/>
            <pc:sldMasterMk cId="1485731010" sldId="2147483659"/>
            <pc:sldLayoutMk cId="680365212" sldId="2147483689"/>
          </pc:sldLayoutMkLst>
        </pc:sldLayoutChg>
      </pc:sldMasterChg>
      <pc:sldMasterChg chg="del delSldLayout">
        <pc:chgData name="Brunet, Robert" userId="d0d781c9-e5cd-4a18-94f6-6f089ebe48d8" providerId="ADAL" clId="{9C47D503-B424-4F90-80F5-1E2DE3D7332A}" dt="2022-02-09T07:43:56.125" v="249" actId="2696"/>
        <pc:sldMasterMkLst>
          <pc:docMk/>
          <pc:sldMasterMk cId="4045696894" sldId="2147483692"/>
        </pc:sldMasterMkLst>
        <pc:sldLayoutChg chg="del">
          <pc:chgData name="Brunet, Robert" userId="d0d781c9-e5cd-4a18-94f6-6f089ebe48d8" providerId="ADAL" clId="{9C47D503-B424-4F90-80F5-1E2DE3D7332A}" dt="2022-02-09T07:43:56.125" v="249" actId="2696"/>
          <pc:sldLayoutMkLst>
            <pc:docMk/>
            <pc:sldMasterMk cId="4045696894" sldId="2147483692"/>
            <pc:sldLayoutMk cId="1253644391" sldId="2147483693"/>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4013629667" sldId="2147483694"/>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2104664366" sldId="2147483695"/>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3429162570" sldId="2147483696"/>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1993480064" sldId="2147483697"/>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3021200711" sldId="2147483698"/>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3390571919" sldId="2147483699"/>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1012169645" sldId="2147483700"/>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1099055342" sldId="2147483701"/>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2955706227" sldId="2147483702"/>
          </pc:sldLayoutMkLst>
        </pc:sldLayoutChg>
        <pc:sldLayoutChg chg="del">
          <pc:chgData name="Brunet, Robert" userId="d0d781c9-e5cd-4a18-94f6-6f089ebe48d8" providerId="ADAL" clId="{9C47D503-B424-4F90-80F5-1E2DE3D7332A}" dt="2022-02-09T07:43:56.125" v="249" actId="2696"/>
          <pc:sldLayoutMkLst>
            <pc:docMk/>
            <pc:sldMasterMk cId="4045696894" sldId="2147483692"/>
            <pc:sldLayoutMk cId="48838472" sldId="2147483703"/>
          </pc:sldLayoutMkLst>
        </pc:sldLayoutChg>
      </pc:sldMasterChg>
    </pc:docChg>
  </pc:docChgLst>
  <pc:docChgLst>
    <pc:chgData name="Brunet, Robert" userId="d0d781c9-e5cd-4a18-94f6-6f089ebe48d8" providerId="ADAL" clId="{54AEFCC5-96DC-40DE-9C06-DC721F3229B9}"/>
    <pc:docChg chg="undo custSel addSld delSld modSld sldOrd modMainMaster">
      <pc:chgData name="Brunet, Robert" userId="d0d781c9-e5cd-4a18-94f6-6f089ebe48d8" providerId="ADAL" clId="{54AEFCC5-96DC-40DE-9C06-DC721F3229B9}" dt="2022-10-14T12:24:28.818" v="495" actId="2696"/>
      <pc:docMkLst>
        <pc:docMk/>
      </pc:docMkLst>
      <pc:sldChg chg="modSp mod">
        <pc:chgData name="Brunet, Robert" userId="d0d781c9-e5cd-4a18-94f6-6f089ebe48d8" providerId="ADAL" clId="{54AEFCC5-96DC-40DE-9C06-DC721F3229B9}" dt="2022-10-14T12:14:09.701" v="244" actId="207"/>
        <pc:sldMkLst>
          <pc:docMk/>
          <pc:sldMk cId="455277142" sldId="279"/>
        </pc:sldMkLst>
        <pc:spChg chg="mod">
          <ac:chgData name="Brunet, Robert" userId="d0d781c9-e5cd-4a18-94f6-6f089ebe48d8" providerId="ADAL" clId="{54AEFCC5-96DC-40DE-9C06-DC721F3229B9}" dt="2022-10-14T12:14:09.701" v="244" actId="207"/>
          <ac:spMkLst>
            <pc:docMk/>
            <pc:sldMk cId="455277142" sldId="279"/>
            <ac:spMk id="4" creationId="{E5078D1F-5591-4566-8369-F9CC905FEE84}"/>
          </ac:spMkLst>
        </pc:spChg>
      </pc:sldChg>
      <pc:sldChg chg="addSp modSp mod">
        <pc:chgData name="Brunet, Robert" userId="d0d781c9-e5cd-4a18-94f6-6f089ebe48d8" providerId="ADAL" clId="{54AEFCC5-96DC-40DE-9C06-DC721F3229B9}" dt="2022-10-14T12:22:30.858" v="451"/>
        <pc:sldMkLst>
          <pc:docMk/>
          <pc:sldMk cId="3897631957" sldId="432"/>
        </pc:sldMkLst>
        <pc:spChg chg="add mod">
          <ac:chgData name="Brunet, Robert" userId="d0d781c9-e5cd-4a18-94f6-6f089ebe48d8" providerId="ADAL" clId="{54AEFCC5-96DC-40DE-9C06-DC721F3229B9}" dt="2022-10-14T12:16:49.474" v="275" actId="1076"/>
          <ac:spMkLst>
            <pc:docMk/>
            <pc:sldMk cId="3897631957" sldId="432"/>
            <ac:spMk id="13" creationId="{42B9B45C-46ED-42F0-B6BA-FA37C814DBFB}"/>
          </ac:spMkLst>
        </pc:spChg>
        <pc:spChg chg="mod">
          <ac:chgData name="Brunet, Robert" userId="d0d781c9-e5cd-4a18-94f6-6f089ebe48d8" providerId="ADAL" clId="{54AEFCC5-96DC-40DE-9C06-DC721F3229B9}" dt="2022-10-14T12:15:48.845" v="264" actId="207"/>
          <ac:spMkLst>
            <pc:docMk/>
            <pc:sldMk cId="3897631957" sldId="432"/>
            <ac:spMk id="14" creationId="{8071F381-4D35-4A39-8D94-3B767CD8697D}"/>
          </ac:spMkLst>
        </pc:spChg>
        <pc:spChg chg="add mod">
          <ac:chgData name="Brunet, Robert" userId="d0d781c9-e5cd-4a18-94f6-6f089ebe48d8" providerId="ADAL" clId="{54AEFCC5-96DC-40DE-9C06-DC721F3229B9}" dt="2022-10-14T12:21:34.200" v="410" actId="108"/>
          <ac:spMkLst>
            <pc:docMk/>
            <pc:sldMk cId="3897631957" sldId="432"/>
            <ac:spMk id="16" creationId="{5B1DCDCB-21D0-454B-AEA2-AD9CE9D842D4}"/>
          </ac:spMkLst>
        </pc:spChg>
        <pc:spChg chg="add mod">
          <ac:chgData name="Brunet, Robert" userId="d0d781c9-e5cd-4a18-94f6-6f089ebe48d8" providerId="ADAL" clId="{54AEFCC5-96DC-40DE-9C06-DC721F3229B9}" dt="2022-10-14T12:17:24.343" v="293" actId="14100"/>
          <ac:spMkLst>
            <pc:docMk/>
            <pc:sldMk cId="3897631957" sldId="432"/>
            <ac:spMk id="17" creationId="{EBB17004-0B4F-4A4F-A357-4E9B87021F62}"/>
          </ac:spMkLst>
        </pc:spChg>
        <pc:spChg chg="add mod">
          <ac:chgData name="Brunet, Robert" userId="d0d781c9-e5cd-4a18-94f6-6f089ebe48d8" providerId="ADAL" clId="{54AEFCC5-96DC-40DE-9C06-DC721F3229B9}" dt="2022-10-14T12:20:38.895" v="348" actId="6549"/>
          <ac:spMkLst>
            <pc:docMk/>
            <pc:sldMk cId="3897631957" sldId="432"/>
            <ac:spMk id="18" creationId="{AC6706A4-3BA3-446F-8998-DA5C7B3CBF2C}"/>
          </ac:spMkLst>
        </pc:spChg>
        <pc:spChg chg="add mod">
          <ac:chgData name="Brunet, Robert" userId="d0d781c9-e5cd-4a18-94f6-6f089ebe48d8" providerId="ADAL" clId="{54AEFCC5-96DC-40DE-9C06-DC721F3229B9}" dt="2022-10-14T12:20:58.860" v="356" actId="1076"/>
          <ac:spMkLst>
            <pc:docMk/>
            <pc:sldMk cId="3897631957" sldId="432"/>
            <ac:spMk id="19" creationId="{410A833D-3833-4C4B-8541-85A2201F5486}"/>
          </ac:spMkLst>
        </pc:spChg>
        <pc:spChg chg="add mod">
          <ac:chgData name="Brunet, Robert" userId="d0d781c9-e5cd-4a18-94f6-6f089ebe48d8" providerId="ADAL" clId="{54AEFCC5-96DC-40DE-9C06-DC721F3229B9}" dt="2022-10-14T12:21:08.100" v="380" actId="20577"/>
          <ac:spMkLst>
            <pc:docMk/>
            <pc:sldMk cId="3897631957" sldId="432"/>
            <ac:spMk id="20" creationId="{41550437-82F6-4929-9905-66F13309CD8C}"/>
          </ac:spMkLst>
        </pc:spChg>
        <pc:picChg chg="mod">
          <ac:chgData name="Brunet, Robert" userId="d0d781c9-e5cd-4a18-94f6-6f089ebe48d8" providerId="ADAL" clId="{54AEFCC5-96DC-40DE-9C06-DC721F3229B9}" dt="2022-10-14T12:17:12.844" v="279" actId="1076"/>
          <ac:picMkLst>
            <pc:docMk/>
            <pc:sldMk cId="3897631957" sldId="432"/>
            <ac:picMk id="3" creationId="{A34E4634-ED8E-4A09-95E7-9AA0798CF432}"/>
          </ac:picMkLst>
        </pc:picChg>
        <pc:picChg chg="mod">
          <ac:chgData name="Brunet, Robert" userId="d0d781c9-e5cd-4a18-94f6-6f089ebe48d8" providerId="ADAL" clId="{54AEFCC5-96DC-40DE-9C06-DC721F3229B9}" dt="2022-10-14T12:20:33.965" v="346" actId="1076"/>
          <ac:picMkLst>
            <pc:docMk/>
            <pc:sldMk cId="3897631957" sldId="432"/>
            <ac:picMk id="4" creationId="{2440C09B-E1B4-4FD8-B162-601B560611B0}"/>
          </ac:picMkLst>
        </pc:picChg>
        <pc:picChg chg="mod">
          <ac:chgData name="Brunet, Robert" userId="d0d781c9-e5cd-4a18-94f6-6f089ebe48d8" providerId="ADAL" clId="{54AEFCC5-96DC-40DE-9C06-DC721F3229B9}" dt="2022-10-14T12:16:58.544" v="276" actId="1076"/>
          <ac:picMkLst>
            <pc:docMk/>
            <pc:sldMk cId="3897631957" sldId="432"/>
            <ac:picMk id="9" creationId="{979256A8-C2AC-4037-A8FD-9ACF74C46E03}"/>
          </ac:picMkLst>
        </pc:picChg>
        <pc:picChg chg="mod">
          <ac:chgData name="Brunet, Robert" userId="d0d781c9-e5cd-4a18-94f6-6f089ebe48d8" providerId="ADAL" clId="{54AEFCC5-96DC-40DE-9C06-DC721F3229B9}" dt="2022-10-14T12:22:30.858" v="451"/>
          <ac:picMkLst>
            <pc:docMk/>
            <pc:sldMk cId="3897631957" sldId="432"/>
            <ac:picMk id="15" creationId="{27FF5A17-D39C-4566-B22F-DF9722E200B2}"/>
          </ac:picMkLst>
        </pc:picChg>
      </pc:sldChg>
      <pc:sldChg chg="modSp mod">
        <pc:chgData name="Brunet, Robert" userId="d0d781c9-e5cd-4a18-94f6-6f089ebe48d8" providerId="ADAL" clId="{54AEFCC5-96DC-40DE-9C06-DC721F3229B9}" dt="2022-10-14T12:23:20.095" v="456" actId="207"/>
        <pc:sldMkLst>
          <pc:docMk/>
          <pc:sldMk cId="1207049589" sldId="438"/>
        </pc:sldMkLst>
        <pc:spChg chg="mod">
          <ac:chgData name="Brunet, Robert" userId="d0d781c9-e5cd-4a18-94f6-6f089ebe48d8" providerId="ADAL" clId="{54AEFCC5-96DC-40DE-9C06-DC721F3229B9}" dt="2022-10-14T12:23:20.095" v="456" actId="207"/>
          <ac:spMkLst>
            <pc:docMk/>
            <pc:sldMk cId="1207049589" sldId="438"/>
            <ac:spMk id="5" creationId="{A1AA0439-52FC-4BD8-9C33-DC4F1F371F02}"/>
          </ac:spMkLst>
        </pc:spChg>
        <pc:picChg chg="mod">
          <ac:chgData name="Brunet, Robert" userId="d0d781c9-e5cd-4a18-94f6-6f089ebe48d8" providerId="ADAL" clId="{54AEFCC5-96DC-40DE-9C06-DC721F3229B9}" dt="2022-10-14T12:23:17.682" v="455"/>
          <ac:picMkLst>
            <pc:docMk/>
            <pc:sldMk cId="1207049589" sldId="438"/>
            <ac:picMk id="6" creationId="{31661C6D-D88B-4884-B0E7-9933A75D2081}"/>
          </ac:picMkLst>
        </pc:picChg>
      </pc:sldChg>
      <pc:sldChg chg="modSp mod">
        <pc:chgData name="Brunet, Robert" userId="d0d781c9-e5cd-4a18-94f6-6f089ebe48d8" providerId="ADAL" clId="{54AEFCC5-96DC-40DE-9C06-DC721F3229B9}" dt="2022-10-14T12:22:41.316" v="453"/>
        <pc:sldMkLst>
          <pc:docMk/>
          <pc:sldMk cId="3590753108" sldId="447"/>
        </pc:sldMkLst>
        <pc:spChg chg="mod">
          <ac:chgData name="Brunet, Robert" userId="d0d781c9-e5cd-4a18-94f6-6f089ebe48d8" providerId="ADAL" clId="{54AEFCC5-96DC-40DE-9C06-DC721F3229B9}" dt="2022-10-14T12:15:54.996" v="266" actId="207"/>
          <ac:spMkLst>
            <pc:docMk/>
            <pc:sldMk cId="3590753108" sldId="447"/>
            <ac:spMk id="4" creationId="{9F3B227F-98B1-4A12-98CC-789A4148542E}"/>
          </ac:spMkLst>
        </pc:spChg>
        <pc:picChg chg="mod">
          <ac:chgData name="Brunet, Robert" userId="d0d781c9-e5cd-4a18-94f6-6f089ebe48d8" providerId="ADAL" clId="{54AEFCC5-96DC-40DE-9C06-DC721F3229B9}" dt="2022-10-14T12:22:41.316" v="453"/>
          <ac:picMkLst>
            <pc:docMk/>
            <pc:sldMk cId="3590753108" sldId="447"/>
            <ac:picMk id="5" creationId="{1138A306-B92C-458C-9611-7879567EDD03}"/>
          </ac:picMkLst>
        </pc:picChg>
      </pc:sldChg>
      <pc:sldChg chg="addSp delSp modSp mod">
        <pc:chgData name="Brunet, Robert" userId="d0d781c9-e5cd-4a18-94f6-6f089ebe48d8" providerId="ADAL" clId="{54AEFCC5-96DC-40DE-9C06-DC721F3229B9}" dt="2022-10-14T12:22:36.980" v="452"/>
        <pc:sldMkLst>
          <pc:docMk/>
          <pc:sldMk cId="507307596" sldId="456"/>
        </pc:sldMkLst>
        <pc:spChg chg="mod">
          <ac:chgData name="Brunet, Robert" userId="d0d781c9-e5cd-4a18-94f6-6f089ebe48d8" providerId="ADAL" clId="{54AEFCC5-96DC-40DE-9C06-DC721F3229B9}" dt="2022-10-14T12:15:52.092" v="265" actId="207"/>
          <ac:spMkLst>
            <pc:docMk/>
            <pc:sldMk cId="507307596" sldId="456"/>
            <ac:spMk id="7" creationId="{A3906744-DE93-4843-BBAE-2C2C611175FC}"/>
          </ac:spMkLst>
        </pc:spChg>
        <pc:spChg chg="add mod">
          <ac:chgData name="Brunet, Robert" userId="d0d781c9-e5cd-4a18-94f6-6f089ebe48d8" providerId="ADAL" clId="{54AEFCC5-96DC-40DE-9C06-DC721F3229B9}" dt="2022-10-14T12:21:50.175" v="430" actId="122"/>
          <ac:spMkLst>
            <pc:docMk/>
            <pc:sldMk cId="507307596" sldId="456"/>
            <ac:spMk id="8" creationId="{2BE2640B-CA42-4B46-A5CC-24D982A7EE75}"/>
          </ac:spMkLst>
        </pc:spChg>
        <pc:spChg chg="add del mod">
          <ac:chgData name="Brunet, Robert" userId="d0d781c9-e5cd-4a18-94f6-6f089ebe48d8" providerId="ADAL" clId="{54AEFCC5-96DC-40DE-9C06-DC721F3229B9}" dt="2022-10-14T12:21:55.415" v="432" actId="478"/>
          <ac:spMkLst>
            <pc:docMk/>
            <pc:sldMk cId="507307596" sldId="456"/>
            <ac:spMk id="10" creationId="{F4DDC869-AD66-473D-8601-90AA1347E236}"/>
          </ac:spMkLst>
        </pc:spChg>
        <pc:spChg chg="add mod">
          <ac:chgData name="Brunet, Robert" userId="d0d781c9-e5cd-4a18-94f6-6f089ebe48d8" providerId="ADAL" clId="{54AEFCC5-96DC-40DE-9C06-DC721F3229B9}" dt="2022-10-14T12:22:19.895" v="450" actId="20577"/>
          <ac:spMkLst>
            <pc:docMk/>
            <pc:sldMk cId="507307596" sldId="456"/>
            <ac:spMk id="11" creationId="{F2AE1CE1-4F36-4029-8904-F723D45BEE04}"/>
          </ac:spMkLst>
        </pc:spChg>
        <pc:picChg chg="mod">
          <ac:chgData name="Brunet, Robert" userId="d0d781c9-e5cd-4a18-94f6-6f089ebe48d8" providerId="ADAL" clId="{54AEFCC5-96DC-40DE-9C06-DC721F3229B9}" dt="2022-10-14T12:22:36.980" v="452"/>
          <ac:picMkLst>
            <pc:docMk/>
            <pc:sldMk cId="507307596" sldId="456"/>
            <ac:picMk id="9" creationId="{6C83E257-61DF-425D-ADB2-8F689668AFC0}"/>
          </ac:picMkLst>
        </pc:picChg>
      </pc:sldChg>
      <pc:sldChg chg="modSp mod">
        <pc:chgData name="Brunet, Robert" userId="d0d781c9-e5cd-4a18-94f6-6f089ebe48d8" providerId="ADAL" clId="{54AEFCC5-96DC-40DE-9C06-DC721F3229B9}" dt="2022-10-14T12:23:12.914" v="454"/>
        <pc:sldMkLst>
          <pc:docMk/>
          <pc:sldMk cId="176192649" sldId="457"/>
        </pc:sldMkLst>
        <pc:spChg chg="mod">
          <ac:chgData name="Brunet, Robert" userId="d0d781c9-e5cd-4a18-94f6-6f089ebe48d8" providerId="ADAL" clId="{54AEFCC5-96DC-40DE-9C06-DC721F3229B9}" dt="2022-10-14T12:15:57.831" v="267" actId="207"/>
          <ac:spMkLst>
            <pc:docMk/>
            <pc:sldMk cId="176192649" sldId="457"/>
            <ac:spMk id="4" creationId="{CAADC010-E261-4FA1-A6D8-5B64842C927E}"/>
          </ac:spMkLst>
        </pc:spChg>
        <pc:picChg chg="mod">
          <ac:chgData name="Brunet, Robert" userId="d0d781c9-e5cd-4a18-94f6-6f089ebe48d8" providerId="ADAL" clId="{54AEFCC5-96DC-40DE-9C06-DC721F3229B9}" dt="2022-10-14T12:23:12.914" v="454"/>
          <ac:picMkLst>
            <pc:docMk/>
            <pc:sldMk cId="176192649" sldId="457"/>
            <ac:picMk id="5" creationId="{ACECAF78-3BC9-41F4-B5B4-3520547A7192}"/>
          </ac:picMkLst>
        </pc:picChg>
      </pc:sldChg>
      <pc:sldChg chg="modSp mod">
        <pc:chgData name="Brunet, Robert" userId="d0d781c9-e5cd-4a18-94f6-6f089ebe48d8" providerId="ADAL" clId="{54AEFCC5-96DC-40DE-9C06-DC721F3229B9}" dt="2022-10-14T12:23:53.982" v="491" actId="20577"/>
        <pc:sldMkLst>
          <pc:docMk/>
          <pc:sldMk cId="3454479090" sldId="516"/>
        </pc:sldMkLst>
        <pc:spChg chg="mod">
          <ac:chgData name="Brunet, Robert" userId="d0d781c9-e5cd-4a18-94f6-6f089ebe48d8" providerId="ADAL" clId="{54AEFCC5-96DC-40DE-9C06-DC721F3229B9}" dt="2022-10-14T12:23:53.982" v="491" actId="20577"/>
          <ac:spMkLst>
            <pc:docMk/>
            <pc:sldMk cId="3454479090" sldId="516"/>
            <ac:spMk id="5" creationId="{3909390B-8576-4CEA-8339-56BF3359EDA1}"/>
          </ac:spMkLst>
        </pc:spChg>
        <pc:picChg chg="mod">
          <ac:chgData name="Brunet, Robert" userId="d0d781c9-e5cd-4a18-94f6-6f089ebe48d8" providerId="ADAL" clId="{54AEFCC5-96DC-40DE-9C06-DC721F3229B9}" dt="2022-10-14T12:15:31.636" v="256"/>
          <ac:picMkLst>
            <pc:docMk/>
            <pc:sldMk cId="3454479090" sldId="516"/>
            <ac:picMk id="4" creationId="{78AF9B4E-AD3D-472A-A51D-B92E985980D4}"/>
          </ac:picMkLst>
        </pc:picChg>
      </pc:sldChg>
      <pc:sldChg chg="addSp delSp modSp mod">
        <pc:chgData name="Brunet, Robert" userId="d0d781c9-e5cd-4a18-94f6-6f089ebe48d8" providerId="ADAL" clId="{54AEFCC5-96DC-40DE-9C06-DC721F3229B9}" dt="2022-10-14T12:15:35.960" v="258"/>
        <pc:sldMkLst>
          <pc:docMk/>
          <pc:sldMk cId="530992147" sldId="528"/>
        </pc:sldMkLst>
        <pc:spChg chg="mod">
          <ac:chgData name="Brunet, Robert" userId="d0d781c9-e5cd-4a18-94f6-6f089ebe48d8" providerId="ADAL" clId="{54AEFCC5-96DC-40DE-9C06-DC721F3229B9}" dt="2022-10-14T12:14:38.494" v="251" actId="207"/>
          <ac:spMkLst>
            <pc:docMk/>
            <pc:sldMk cId="530992147" sldId="528"/>
            <ac:spMk id="5" creationId="{3909390B-8576-4CEA-8339-56BF3359EDA1}"/>
          </ac:spMkLst>
        </pc:spChg>
        <pc:picChg chg="del">
          <ac:chgData name="Brunet, Robert" userId="d0d781c9-e5cd-4a18-94f6-6f089ebe48d8" providerId="ADAL" clId="{54AEFCC5-96DC-40DE-9C06-DC721F3229B9}" dt="2022-10-14T12:15:35.592" v="257" actId="478"/>
          <ac:picMkLst>
            <pc:docMk/>
            <pc:sldMk cId="530992147" sldId="528"/>
            <ac:picMk id="6" creationId="{A04488FA-8A63-4130-B979-5A9B86217F36}"/>
          </ac:picMkLst>
        </pc:picChg>
        <pc:picChg chg="add mod">
          <ac:chgData name="Brunet, Robert" userId="d0d781c9-e5cd-4a18-94f6-6f089ebe48d8" providerId="ADAL" clId="{54AEFCC5-96DC-40DE-9C06-DC721F3229B9}" dt="2022-10-14T12:15:35.960" v="258"/>
          <ac:picMkLst>
            <pc:docMk/>
            <pc:sldMk cId="530992147" sldId="528"/>
            <ac:picMk id="7" creationId="{F63CB055-4FA3-4DBB-8ECC-D2410F7FBFA1}"/>
          </ac:picMkLst>
        </pc:picChg>
      </pc:sldChg>
      <pc:sldChg chg="modSp mod">
        <pc:chgData name="Brunet, Robert" userId="d0d781c9-e5cd-4a18-94f6-6f089ebe48d8" providerId="ADAL" clId="{54AEFCC5-96DC-40DE-9C06-DC721F3229B9}" dt="2022-10-14T12:15:43.131" v="262" actId="207"/>
        <pc:sldMkLst>
          <pc:docMk/>
          <pc:sldMk cId="1860815951" sldId="529"/>
        </pc:sldMkLst>
        <pc:spChg chg="mod">
          <ac:chgData name="Brunet, Robert" userId="d0d781c9-e5cd-4a18-94f6-6f089ebe48d8" providerId="ADAL" clId="{54AEFCC5-96DC-40DE-9C06-DC721F3229B9}" dt="2022-10-14T12:15:43.131" v="262" actId="207"/>
          <ac:spMkLst>
            <pc:docMk/>
            <pc:sldMk cId="1860815951" sldId="529"/>
            <ac:spMk id="5" creationId="{3909390B-8576-4CEA-8339-56BF3359EDA1}"/>
          </ac:spMkLst>
        </pc:spChg>
      </pc:sldChg>
      <pc:sldChg chg="modSp mod">
        <pc:chgData name="Brunet, Robert" userId="d0d781c9-e5cd-4a18-94f6-6f089ebe48d8" providerId="ADAL" clId="{54AEFCC5-96DC-40DE-9C06-DC721F3229B9}" dt="2022-10-14T12:14:23.518" v="246"/>
        <pc:sldMkLst>
          <pc:docMk/>
          <pc:sldMk cId="541428131" sldId="546"/>
        </pc:sldMkLst>
        <pc:spChg chg="mod">
          <ac:chgData name="Brunet, Robert" userId="d0d781c9-e5cd-4a18-94f6-6f089ebe48d8" providerId="ADAL" clId="{54AEFCC5-96DC-40DE-9C06-DC721F3229B9}" dt="2022-10-14T12:14:16.291" v="245" actId="207"/>
          <ac:spMkLst>
            <pc:docMk/>
            <pc:sldMk cId="541428131" sldId="546"/>
            <ac:spMk id="4" creationId="{B27EC0BD-DDA5-4457-B39F-0EF30B32645C}"/>
          </ac:spMkLst>
        </pc:spChg>
        <pc:picChg chg="mod">
          <ac:chgData name="Brunet, Robert" userId="d0d781c9-e5cd-4a18-94f6-6f089ebe48d8" providerId="ADAL" clId="{54AEFCC5-96DC-40DE-9C06-DC721F3229B9}" dt="2022-10-14T12:14:23.518" v="246"/>
          <ac:picMkLst>
            <pc:docMk/>
            <pc:sldMk cId="541428131" sldId="546"/>
            <ac:picMk id="6" creationId="{C50BE087-BEE9-4DFA-A23C-B909DAD03241}"/>
          </ac:picMkLst>
        </pc:picChg>
      </pc:sldChg>
      <pc:sldChg chg="addSp delSp modSp mod">
        <pc:chgData name="Brunet, Robert" userId="d0d781c9-e5cd-4a18-94f6-6f089ebe48d8" providerId="ADAL" clId="{54AEFCC5-96DC-40DE-9C06-DC721F3229B9}" dt="2022-10-14T12:23:48.301" v="490" actId="20577"/>
        <pc:sldMkLst>
          <pc:docMk/>
          <pc:sldMk cId="2072540975" sldId="547"/>
        </pc:sldMkLst>
        <pc:spChg chg="mod">
          <ac:chgData name="Brunet, Robert" userId="d0d781c9-e5cd-4a18-94f6-6f089ebe48d8" providerId="ADAL" clId="{54AEFCC5-96DC-40DE-9C06-DC721F3229B9}" dt="2022-10-14T12:23:48.301" v="490" actId="20577"/>
          <ac:spMkLst>
            <pc:docMk/>
            <pc:sldMk cId="2072540975" sldId="547"/>
            <ac:spMk id="3" creationId="{D2362542-E5D1-45E9-AB48-A75A660E85BB}"/>
          </ac:spMkLst>
        </pc:spChg>
        <pc:spChg chg="mod">
          <ac:chgData name="Brunet, Robert" userId="d0d781c9-e5cd-4a18-94f6-6f089ebe48d8" providerId="ADAL" clId="{54AEFCC5-96DC-40DE-9C06-DC721F3229B9}" dt="2022-10-14T12:14:31.513" v="249" actId="207"/>
          <ac:spMkLst>
            <pc:docMk/>
            <pc:sldMk cId="2072540975" sldId="547"/>
            <ac:spMk id="4" creationId="{B27EC0BD-DDA5-4457-B39F-0EF30B32645C}"/>
          </ac:spMkLst>
        </pc:spChg>
        <pc:picChg chg="add mod">
          <ac:chgData name="Brunet, Robert" userId="d0d781c9-e5cd-4a18-94f6-6f089ebe48d8" providerId="ADAL" clId="{54AEFCC5-96DC-40DE-9C06-DC721F3229B9}" dt="2022-10-14T12:14:28.349" v="248"/>
          <ac:picMkLst>
            <pc:docMk/>
            <pc:sldMk cId="2072540975" sldId="547"/>
            <ac:picMk id="5" creationId="{E6ED2821-8986-4A40-96F9-A4AD74415E3C}"/>
          </ac:picMkLst>
        </pc:picChg>
        <pc:picChg chg="del">
          <ac:chgData name="Brunet, Robert" userId="d0d781c9-e5cd-4a18-94f6-6f089ebe48d8" providerId="ADAL" clId="{54AEFCC5-96DC-40DE-9C06-DC721F3229B9}" dt="2022-10-14T12:14:28.066" v="247" actId="478"/>
          <ac:picMkLst>
            <pc:docMk/>
            <pc:sldMk cId="2072540975" sldId="547"/>
            <ac:picMk id="6" creationId="{72A9F233-FAA2-44D1-A21E-2FA890B66AF6}"/>
          </ac:picMkLst>
        </pc:picChg>
      </pc:sldChg>
      <pc:sldChg chg="addSp delSp modSp mod">
        <pc:chgData name="Brunet, Robert" userId="d0d781c9-e5cd-4a18-94f6-6f089ebe48d8" providerId="ADAL" clId="{54AEFCC5-96DC-40DE-9C06-DC721F3229B9}" dt="2022-10-14T12:15:40.558" v="261" actId="207"/>
        <pc:sldMkLst>
          <pc:docMk/>
          <pc:sldMk cId="3534475154" sldId="761"/>
        </pc:sldMkLst>
        <pc:spChg chg="mod">
          <ac:chgData name="Brunet, Robert" userId="d0d781c9-e5cd-4a18-94f6-6f089ebe48d8" providerId="ADAL" clId="{54AEFCC5-96DC-40DE-9C06-DC721F3229B9}" dt="2022-10-14T12:15:40.558" v="261" actId="207"/>
          <ac:spMkLst>
            <pc:docMk/>
            <pc:sldMk cId="3534475154" sldId="761"/>
            <ac:spMk id="5" creationId="{3909390B-8576-4CEA-8339-56BF3359EDA1}"/>
          </ac:spMkLst>
        </pc:spChg>
        <pc:picChg chg="del">
          <ac:chgData name="Brunet, Robert" userId="d0d781c9-e5cd-4a18-94f6-6f089ebe48d8" providerId="ADAL" clId="{54AEFCC5-96DC-40DE-9C06-DC721F3229B9}" dt="2022-10-14T12:15:38.353" v="259" actId="478"/>
          <ac:picMkLst>
            <pc:docMk/>
            <pc:sldMk cId="3534475154" sldId="761"/>
            <ac:picMk id="6" creationId="{A04488FA-8A63-4130-B979-5A9B86217F36}"/>
          </ac:picMkLst>
        </pc:picChg>
        <pc:picChg chg="add mod">
          <ac:chgData name="Brunet, Robert" userId="d0d781c9-e5cd-4a18-94f6-6f089ebe48d8" providerId="ADAL" clId="{54AEFCC5-96DC-40DE-9C06-DC721F3229B9}" dt="2022-10-14T12:15:38.614" v="260"/>
          <ac:picMkLst>
            <pc:docMk/>
            <pc:sldMk cId="3534475154" sldId="761"/>
            <ac:picMk id="8" creationId="{C22EA3C5-18B7-4BFD-831C-BCACD945210E}"/>
          </ac:picMkLst>
        </pc:picChg>
      </pc:sldChg>
      <pc:sldChg chg="modSp mod">
        <pc:chgData name="Brunet, Robert" userId="d0d781c9-e5cd-4a18-94f6-6f089ebe48d8" providerId="ADAL" clId="{54AEFCC5-96DC-40DE-9C06-DC721F3229B9}" dt="2022-10-14T12:15:46.183" v="263" actId="207"/>
        <pc:sldMkLst>
          <pc:docMk/>
          <pc:sldMk cId="1217850509" sldId="762"/>
        </pc:sldMkLst>
        <pc:spChg chg="mod">
          <ac:chgData name="Brunet, Robert" userId="d0d781c9-e5cd-4a18-94f6-6f089ebe48d8" providerId="ADAL" clId="{54AEFCC5-96DC-40DE-9C06-DC721F3229B9}" dt="2022-10-14T12:15:46.183" v="263" actId="207"/>
          <ac:spMkLst>
            <pc:docMk/>
            <pc:sldMk cId="1217850509" sldId="762"/>
            <ac:spMk id="5" creationId="{3909390B-8576-4CEA-8339-56BF3359EDA1}"/>
          </ac:spMkLst>
        </pc:spChg>
      </pc:sldChg>
      <pc:sldChg chg="del">
        <pc:chgData name="Brunet, Robert" userId="d0d781c9-e5cd-4a18-94f6-6f089ebe48d8" providerId="ADAL" clId="{54AEFCC5-96DC-40DE-9C06-DC721F3229B9}" dt="2022-10-14T12:24:28.818" v="495" actId="2696"/>
        <pc:sldMkLst>
          <pc:docMk/>
          <pc:sldMk cId="577561474" sldId="763"/>
        </pc:sldMkLst>
      </pc:sldChg>
      <pc:sldChg chg="add ord">
        <pc:chgData name="Brunet, Robert" userId="d0d781c9-e5cd-4a18-94f6-6f089ebe48d8" providerId="ADAL" clId="{54AEFCC5-96DC-40DE-9C06-DC721F3229B9}" dt="2022-10-14T12:24:27.307" v="494"/>
        <pc:sldMkLst>
          <pc:docMk/>
          <pc:sldMk cId="3877846204" sldId="764"/>
        </pc:sldMkLst>
      </pc:sldChg>
      <pc:sldMasterChg chg="modSldLayout">
        <pc:chgData name="Brunet, Robert" userId="d0d781c9-e5cd-4a18-94f6-6f089ebe48d8" providerId="ADAL" clId="{54AEFCC5-96DC-40DE-9C06-DC721F3229B9}" dt="2022-10-14T12:15:19.579" v="255" actId="1076"/>
        <pc:sldMasterMkLst>
          <pc:docMk/>
          <pc:sldMasterMk cId="1639331191" sldId="2147483701"/>
        </pc:sldMasterMkLst>
        <pc:sldLayoutChg chg="addSp delSp modSp mod">
          <pc:chgData name="Brunet, Robert" userId="d0d781c9-e5cd-4a18-94f6-6f089ebe48d8" providerId="ADAL" clId="{54AEFCC5-96DC-40DE-9C06-DC721F3229B9}" dt="2022-10-14T12:14:04.841" v="243" actId="1076"/>
          <pc:sldLayoutMkLst>
            <pc:docMk/>
            <pc:sldMasterMk cId="1639331191" sldId="2147483701"/>
            <pc:sldLayoutMk cId="2427842186" sldId="2147483702"/>
          </pc:sldLayoutMkLst>
          <pc:spChg chg="add del mod">
            <ac:chgData name="Brunet, Robert" userId="d0d781c9-e5cd-4a18-94f6-6f089ebe48d8" providerId="ADAL" clId="{54AEFCC5-96DC-40DE-9C06-DC721F3229B9}" dt="2022-10-14T12:10:34.427" v="30" actId="478"/>
            <ac:spMkLst>
              <pc:docMk/>
              <pc:sldMasterMk cId="1639331191" sldId="2147483701"/>
              <pc:sldLayoutMk cId="2427842186" sldId="2147483702"/>
              <ac:spMk id="4" creationId="{050D4004-7065-4649-A4BF-EE115A1F40DD}"/>
            </ac:spMkLst>
          </pc:spChg>
          <pc:spChg chg="add del mod">
            <ac:chgData name="Brunet, Robert" userId="d0d781c9-e5cd-4a18-94f6-6f089ebe48d8" providerId="ADAL" clId="{54AEFCC5-96DC-40DE-9C06-DC721F3229B9}" dt="2022-10-14T12:12:41.392" v="135" actId="478"/>
            <ac:spMkLst>
              <pc:docMk/>
              <pc:sldMasterMk cId="1639331191" sldId="2147483701"/>
              <pc:sldLayoutMk cId="2427842186" sldId="2147483702"/>
              <ac:spMk id="5" creationId="{0EB95C33-ABF3-4379-83BA-260EBCE0EA4F}"/>
            </ac:spMkLst>
          </pc:spChg>
          <pc:spChg chg="del">
            <ac:chgData name="Brunet, Robert" userId="d0d781c9-e5cd-4a18-94f6-6f089ebe48d8" providerId="ADAL" clId="{54AEFCC5-96DC-40DE-9C06-DC721F3229B9}" dt="2022-10-14T12:09:55.075" v="10" actId="478"/>
            <ac:spMkLst>
              <pc:docMk/>
              <pc:sldMasterMk cId="1639331191" sldId="2147483701"/>
              <pc:sldLayoutMk cId="2427842186" sldId="2147483702"/>
              <ac:spMk id="10" creationId="{4784E242-3E50-48B9-9368-4F66BF419890}"/>
            </ac:spMkLst>
          </pc:spChg>
          <pc:spChg chg="add del mod">
            <ac:chgData name="Brunet, Robert" userId="d0d781c9-e5cd-4a18-94f6-6f089ebe48d8" providerId="ADAL" clId="{54AEFCC5-96DC-40DE-9C06-DC721F3229B9}" dt="2022-10-14T12:12:42.590" v="136" actId="478"/>
            <ac:spMkLst>
              <pc:docMk/>
              <pc:sldMasterMk cId="1639331191" sldId="2147483701"/>
              <pc:sldLayoutMk cId="2427842186" sldId="2147483702"/>
              <ac:spMk id="11" creationId="{2E1D5349-94F9-482E-8A87-490854D74218}"/>
            </ac:spMkLst>
          </pc:spChg>
          <pc:spChg chg="add del mod">
            <ac:chgData name="Brunet, Robert" userId="d0d781c9-e5cd-4a18-94f6-6f089ebe48d8" providerId="ADAL" clId="{54AEFCC5-96DC-40DE-9C06-DC721F3229B9}" dt="2022-10-14T12:13:39.621" v="232" actId="478"/>
            <ac:spMkLst>
              <pc:docMk/>
              <pc:sldMasterMk cId="1639331191" sldId="2147483701"/>
              <pc:sldLayoutMk cId="2427842186" sldId="2147483702"/>
              <ac:spMk id="13" creationId="{B664F42B-42E5-41CF-BDF3-EBA2D612AEB0}"/>
            </ac:spMkLst>
          </pc:spChg>
          <pc:spChg chg="add del mod">
            <ac:chgData name="Brunet, Robert" userId="d0d781c9-e5cd-4a18-94f6-6f089ebe48d8" providerId="ADAL" clId="{54AEFCC5-96DC-40DE-9C06-DC721F3229B9}" dt="2022-10-14T12:13:55.619" v="240" actId="21"/>
            <ac:spMkLst>
              <pc:docMk/>
              <pc:sldMasterMk cId="1639331191" sldId="2147483701"/>
              <pc:sldLayoutMk cId="2427842186" sldId="2147483702"/>
              <ac:spMk id="14" creationId="{68ECCA55-6932-4E93-A833-AC2CF6956807}"/>
            </ac:spMkLst>
          </pc:spChg>
          <pc:picChg chg="add del mod">
            <ac:chgData name="Brunet, Robert" userId="d0d781c9-e5cd-4a18-94f6-6f089ebe48d8" providerId="ADAL" clId="{54AEFCC5-96DC-40DE-9C06-DC721F3229B9}" dt="2022-10-14T12:12:39.841" v="134" actId="478"/>
            <ac:picMkLst>
              <pc:docMk/>
              <pc:sldMasterMk cId="1639331191" sldId="2147483701"/>
              <pc:sldLayoutMk cId="2427842186" sldId="2147483702"/>
              <ac:picMk id="2" creationId="{FAA0C53E-FF26-4125-9EA9-74FF94C45EF4}"/>
            </ac:picMkLst>
          </pc:picChg>
          <pc:picChg chg="ord">
            <ac:chgData name="Brunet, Robert" userId="d0d781c9-e5cd-4a18-94f6-6f089ebe48d8" providerId="ADAL" clId="{54AEFCC5-96DC-40DE-9C06-DC721F3229B9}" dt="2022-10-14T12:09:43.568" v="7" actId="167"/>
            <ac:picMkLst>
              <pc:docMk/>
              <pc:sldMasterMk cId="1639331191" sldId="2147483701"/>
              <pc:sldLayoutMk cId="2427842186" sldId="2147483702"/>
              <ac:picMk id="3" creationId="{04508FAB-0BE1-4BE5-9FC7-61FF88BB3E4C}"/>
            </ac:picMkLst>
          </pc:picChg>
          <pc:picChg chg="del">
            <ac:chgData name="Brunet, Robert" userId="d0d781c9-e5cd-4a18-94f6-6f089ebe48d8" providerId="ADAL" clId="{54AEFCC5-96DC-40DE-9C06-DC721F3229B9}" dt="2022-10-14T12:09:36.777" v="3" actId="478"/>
            <ac:picMkLst>
              <pc:docMk/>
              <pc:sldMasterMk cId="1639331191" sldId="2147483701"/>
              <pc:sldLayoutMk cId="2427842186" sldId="2147483702"/>
              <ac:picMk id="6" creationId="{B5604B57-C2B7-D54A-923F-4DA993A6689C}"/>
            </ac:picMkLst>
          </pc:picChg>
          <pc:picChg chg="add mod ord">
            <ac:chgData name="Brunet, Robert" userId="d0d781c9-e5cd-4a18-94f6-6f089ebe48d8" providerId="ADAL" clId="{54AEFCC5-96DC-40DE-9C06-DC721F3229B9}" dt="2022-10-14T12:09:41.527" v="6" actId="167"/>
            <ac:picMkLst>
              <pc:docMk/>
              <pc:sldMasterMk cId="1639331191" sldId="2147483701"/>
              <pc:sldLayoutMk cId="2427842186" sldId="2147483702"/>
              <ac:picMk id="7" creationId="{2FC7B97B-25AF-48A3-83AE-C03A0E495DD0}"/>
            </ac:picMkLst>
          </pc:picChg>
          <pc:picChg chg="add mod">
            <ac:chgData name="Brunet, Robert" userId="d0d781c9-e5cd-4a18-94f6-6f089ebe48d8" providerId="ADAL" clId="{54AEFCC5-96DC-40DE-9C06-DC721F3229B9}" dt="2022-10-14T12:14:04.841" v="243" actId="1076"/>
            <ac:picMkLst>
              <pc:docMk/>
              <pc:sldMasterMk cId="1639331191" sldId="2147483701"/>
              <pc:sldLayoutMk cId="2427842186" sldId="2147483702"/>
              <ac:picMk id="8" creationId="{9ECBD85E-572C-4849-AC2E-5AD52C6A96CB}"/>
            </ac:picMkLst>
          </pc:picChg>
          <pc:picChg chg="del mod">
            <ac:chgData name="Brunet, Robert" userId="d0d781c9-e5cd-4a18-94f6-6f089ebe48d8" providerId="ADAL" clId="{54AEFCC5-96DC-40DE-9C06-DC721F3229B9}" dt="2022-10-14T12:12:39.187" v="133" actId="478"/>
            <ac:picMkLst>
              <pc:docMk/>
              <pc:sldMasterMk cId="1639331191" sldId="2147483701"/>
              <pc:sldLayoutMk cId="2427842186" sldId="2147483702"/>
              <ac:picMk id="9" creationId="{6601050B-EB0D-4205-AC7F-93FA0C48E0E1}"/>
            </ac:picMkLst>
          </pc:picChg>
          <pc:picChg chg="add del mod">
            <ac:chgData name="Brunet, Robert" userId="d0d781c9-e5cd-4a18-94f6-6f089ebe48d8" providerId="ADAL" clId="{54AEFCC5-96DC-40DE-9C06-DC721F3229B9}" dt="2022-10-14T12:13:55.619" v="240" actId="21"/>
            <ac:picMkLst>
              <pc:docMk/>
              <pc:sldMasterMk cId="1639331191" sldId="2147483701"/>
              <pc:sldLayoutMk cId="2427842186" sldId="2147483702"/>
              <ac:picMk id="12" creationId="{73C036CB-6D08-4D9A-9798-4847846A6C74}"/>
            </ac:picMkLst>
          </pc:picChg>
        </pc:sldLayoutChg>
        <pc:sldLayoutChg chg="addSp delSp modSp mod">
          <pc:chgData name="Brunet, Robert" userId="d0d781c9-e5cd-4a18-94f6-6f089ebe48d8" providerId="ADAL" clId="{54AEFCC5-96DC-40DE-9C06-DC721F3229B9}" dt="2022-10-14T12:15:19.579" v="255" actId="1076"/>
          <pc:sldLayoutMkLst>
            <pc:docMk/>
            <pc:sldMasterMk cId="1639331191" sldId="2147483701"/>
            <pc:sldLayoutMk cId="503621121" sldId="2147483703"/>
          </pc:sldLayoutMkLst>
          <pc:picChg chg="add mod">
            <ac:chgData name="Brunet, Robert" userId="d0d781c9-e5cd-4a18-94f6-6f089ebe48d8" providerId="ADAL" clId="{54AEFCC5-96DC-40DE-9C06-DC721F3229B9}" dt="2022-10-14T12:15:19.579" v="255" actId="1076"/>
            <ac:picMkLst>
              <pc:docMk/>
              <pc:sldMasterMk cId="1639331191" sldId="2147483701"/>
              <pc:sldLayoutMk cId="503621121" sldId="2147483703"/>
              <ac:picMk id="2" creationId="{5B2E6606-160D-40A2-A39D-181791196F49}"/>
            </ac:picMkLst>
          </pc:picChg>
          <pc:picChg chg="del">
            <ac:chgData name="Brunet, Robert" userId="d0d781c9-e5cd-4a18-94f6-6f089ebe48d8" providerId="ADAL" clId="{54AEFCC5-96DC-40DE-9C06-DC721F3229B9}" dt="2022-10-14T12:15:12.570" v="252" actId="478"/>
            <ac:picMkLst>
              <pc:docMk/>
              <pc:sldMasterMk cId="1639331191" sldId="2147483701"/>
              <pc:sldLayoutMk cId="503621121" sldId="2147483703"/>
              <ac:picMk id="5" creationId="{1777EF28-9C7B-465A-AAE1-C7D10619AF2E}"/>
            </ac:picMkLst>
          </pc:picChg>
        </pc:sldLayoutChg>
        <pc:sldLayoutChg chg="addSp delSp modSp mod">
          <pc:chgData name="Brunet, Robert" userId="d0d781c9-e5cd-4a18-94f6-6f089ebe48d8" providerId="ADAL" clId="{54AEFCC5-96DC-40DE-9C06-DC721F3229B9}" dt="2022-10-14T12:09:20.583" v="2"/>
          <pc:sldLayoutMkLst>
            <pc:docMk/>
            <pc:sldMasterMk cId="1639331191" sldId="2147483701"/>
            <pc:sldLayoutMk cId="875951340" sldId="2147483704"/>
          </pc:sldLayoutMkLst>
          <pc:spChg chg="del">
            <ac:chgData name="Brunet, Robert" userId="d0d781c9-e5cd-4a18-94f6-6f089ebe48d8" providerId="ADAL" clId="{54AEFCC5-96DC-40DE-9C06-DC721F3229B9}" dt="2022-10-14T12:09:09.490" v="0" actId="478"/>
            <ac:spMkLst>
              <pc:docMk/>
              <pc:sldMasterMk cId="1639331191" sldId="2147483701"/>
              <pc:sldLayoutMk cId="875951340" sldId="2147483704"/>
              <ac:spMk id="2" creationId="{D5A9E178-4CFB-BE4E-981C-0CEE16738684}"/>
            </ac:spMkLst>
          </pc:spChg>
          <pc:spChg chg="del">
            <ac:chgData name="Brunet, Robert" userId="d0d781c9-e5cd-4a18-94f6-6f089ebe48d8" providerId="ADAL" clId="{54AEFCC5-96DC-40DE-9C06-DC721F3229B9}" dt="2022-10-14T12:09:09.490" v="0" actId="478"/>
            <ac:spMkLst>
              <pc:docMk/>
              <pc:sldMasterMk cId="1639331191" sldId="2147483701"/>
              <pc:sldLayoutMk cId="875951340" sldId="2147483704"/>
              <ac:spMk id="3" creationId="{37111D8B-512B-E048-AC6F-CEB746EA129A}"/>
            </ac:spMkLst>
          </pc:spChg>
          <pc:spChg chg="del">
            <ac:chgData name="Brunet, Robert" userId="d0d781c9-e5cd-4a18-94f6-6f089ebe48d8" providerId="ADAL" clId="{54AEFCC5-96DC-40DE-9C06-DC721F3229B9}" dt="2022-10-14T12:09:20.150" v="1" actId="478"/>
            <ac:spMkLst>
              <pc:docMk/>
              <pc:sldMasterMk cId="1639331191" sldId="2147483701"/>
              <pc:sldLayoutMk cId="875951340" sldId="2147483704"/>
              <ac:spMk id="6" creationId="{E17AF36C-6C29-4965-8BA1-8AC7EA37E242}"/>
            </ac:spMkLst>
          </pc:spChg>
          <pc:spChg chg="add mod">
            <ac:chgData name="Brunet, Robert" userId="d0d781c9-e5cd-4a18-94f6-6f089ebe48d8" providerId="ADAL" clId="{54AEFCC5-96DC-40DE-9C06-DC721F3229B9}" dt="2022-10-14T12:09:20.583" v="2"/>
            <ac:spMkLst>
              <pc:docMk/>
              <pc:sldMasterMk cId="1639331191" sldId="2147483701"/>
              <pc:sldLayoutMk cId="875951340" sldId="2147483704"/>
              <ac:spMk id="7" creationId="{AA6AA58F-66E6-403F-8F5A-29B944971A50}"/>
            </ac:spMkLst>
          </pc:spChg>
        </pc:sldLayoutChg>
      </pc:sldMasterChg>
    </pc:docChg>
  </pc:docChgLst>
  <pc:docChgLst>
    <pc:chgData name="Brunet, Robert" userId="d0d781c9-e5cd-4a18-94f6-6f089ebe48d8" providerId="ADAL" clId="{0C86C71C-37AC-48CF-BC85-56CD27671BF1}"/>
    <pc:docChg chg="delSld modSld sldOrd">
      <pc:chgData name="Brunet, Robert" userId="d0d781c9-e5cd-4a18-94f6-6f089ebe48d8" providerId="ADAL" clId="{0C86C71C-37AC-48CF-BC85-56CD27671BF1}" dt="2022-05-02T14:15:57.272" v="9" actId="2696"/>
      <pc:docMkLst>
        <pc:docMk/>
      </pc:docMkLst>
      <pc:sldChg chg="del">
        <pc:chgData name="Brunet, Robert" userId="d0d781c9-e5cd-4a18-94f6-6f089ebe48d8" providerId="ADAL" clId="{0C86C71C-37AC-48CF-BC85-56CD27671BF1}" dt="2022-05-02T14:08:07.724" v="0" actId="2696"/>
        <pc:sldMkLst>
          <pc:docMk/>
          <pc:sldMk cId="2639020603" sldId="593"/>
        </pc:sldMkLst>
      </pc:sldChg>
      <pc:sldChg chg="del">
        <pc:chgData name="Brunet, Robert" userId="d0d781c9-e5cd-4a18-94f6-6f089ebe48d8" providerId="ADAL" clId="{0C86C71C-37AC-48CF-BC85-56CD27671BF1}" dt="2022-05-02T14:08:44.958" v="1" actId="2696"/>
        <pc:sldMkLst>
          <pc:docMk/>
          <pc:sldMk cId="427126550" sldId="595"/>
        </pc:sldMkLst>
      </pc:sldChg>
      <pc:sldChg chg="del">
        <pc:chgData name="Brunet, Robert" userId="d0d781c9-e5cd-4a18-94f6-6f089ebe48d8" providerId="ADAL" clId="{0C86C71C-37AC-48CF-BC85-56CD27671BF1}" dt="2022-05-02T14:09:18.166" v="2" actId="2696"/>
        <pc:sldMkLst>
          <pc:docMk/>
          <pc:sldMk cId="1403059922" sldId="597"/>
        </pc:sldMkLst>
      </pc:sldChg>
      <pc:sldChg chg="del">
        <pc:chgData name="Brunet, Robert" userId="d0d781c9-e5cd-4a18-94f6-6f089ebe48d8" providerId="ADAL" clId="{0C86C71C-37AC-48CF-BC85-56CD27671BF1}" dt="2022-05-02T14:14:58.922" v="3" actId="2696"/>
        <pc:sldMkLst>
          <pc:docMk/>
          <pc:sldMk cId="2509423212" sldId="600"/>
        </pc:sldMkLst>
      </pc:sldChg>
      <pc:sldChg chg="del">
        <pc:chgData name="Brunet, Robert" userId="d0d781c9-e5cd-4a18-94f6-6f089ebe48d8" providerId="ADAL" clId="{0C86C71C-37AC-48CF-BC85-56CD27671BF1}" dt="2022-05-02T14:15:29.630" v="4" actId="2696"/>
        <pc:sldMkLst>
          <pc:docMk/>
          <pc:sldMk cId="4121163880" sldId="602"/>
        </pc:sldMkLst>
      </pc:sldChg>
      <pc:sldChg chg="del ord">
        <pc:chgData name="Brunet, Robert" userId="d0d781c9-e5cd-4a18-94f6-6f089ebe48d8" providerId="ADAL" clId="{0C86C71C-37AC-48CF-BC85-56CD27671BF1}" dt="2022-05-02T14:15:41.185" v="7" actId="2696"/>
        <pc:sldMkLst>
          <pc:docMk/>
          <pc:sldMk cId="3441248569" sldId="603"/>
        </pc:sldMkLst>
      </pc:sldChg>
      <pc:sldChg chg="del">
        <pc:chgData name="Brunet, Robert" userId="d0d781c9-e5cd-4a18-94f6-6f089ebe48d8" providerId="ADAL" clId="{0C86C71C-37AC-48CF-BC85-56CD27671BF1}" dt="2022-05-02T14:15:51.080" v="8" actId="2696"/>
        <pc:sldMkLst>
          <pc:docMk/>
          <pc:sldMk cId="1898488047" sldId="604"/>
        </pc:sldMkLst>
      </pc:sldChg>
      <pc:sldChg chg="del">
        <pc:chgData name="Brunet, Robert" userId="d0d781c9-e5cd-4a18-94f6-6f089ebe48d8" providerId="ADAL" clId="{0C86C71C-37AC-48CF-BC85-56CD27671BF1}" dt="2022-05-02T14:15:57.272" v="9" actId="2696"/>
        <pc:sldMkLst>
          <pc:docMk/>
          <pc:sldMk cId="3349584517" sldId="606"/>
        </pc:sldMkLst>
      </pc:sldChg>
    </pc:docChg>
  </pc:docChgLst>
  <pc:docChgLst>
    <pc:chgData name="Brunet, Robert" userId="d0d781c9-e5cd-4a18-94f6-6f089ebe48d8" providerId="ADAL" clId="{3048EBD7-7447-4483-9F5F-B2AE0BF36736}"/>
    <pc:docChg chg="undo custSel addSld delSld modSld sldOrd modMainMaster">
      <pc:chgData name="Brunet, Robert" userId="d0d781c9-e5cd-4a18-94f6-6f089ebe48d8" providerId="ADAL" clId="{3048EBD7-7447-4483-9F5F-B2AE0BF36736}" dt="2022-10-10T08:10:35.656" v="7940" actId="108"/>
      <pc:docMkLst>
        <pc:docMk/>
      </pc:docMkLst>
      <pc:sldChg chg="addSp delSp modSp mod chgLayout">
        <pc:chgData name="Brunet, Robert" userId="d0d781c9-e5cd-4a18-94f6-6f089ebe48d8" providerId="ADAL" clId="{3048EBD7-7447-4483-9F5F-B2AE0BF36736}" dt="2022-10-10T08:10:35.656" v="7940" actId="108"/>
        <pc:sldMkLst>
          <pc:docMk/>
          <pc:sldMk cId="455277142" sldId="279"/>
        </pc:sldMkLst>
        <pc:spChg chg="add del mod">
          <ac:chgData name="Brunet, Robert" userId="d0d781c9-e5cd-4a18-94f6-6f089ebe48d8" providerId="ADAL" clId="{3048EBD7-7447-4483-9F5F-B2AE0BF36736}" dt="2022-08-31T10:07:26.129" v="66" actId="700"/>
          <ac:spMkLst>
            <pc:docMk/>
            <pc:sldMk cId="455277142" sldId="279"/>
            <ac:spMk id="2" creationId="{BA63DEAC-AED2-4058-9D75-917C99CC782A}"/>
          </ac:spMkLst>
        </pc:spChg>
        <pc:spChg chg="add del mod">
          <ac:chgData name="Brunet, Robert" userId="d0d781c9-e5cd-4a18-94f6-6f089ebe48d8" providerId="ADAL" clId="{3048EBD7-7447-4483-9F5F-B2AE0BF36736}" dt="2022-08-31T10:03:30.695" v="2" actId="478"/>
          <ac:spMkLst>
            <pc:docMk/>
            <pc:sldMk cId="455277142" sldId="279"/>
            <ac:spMk id="3" creationId="{77BF9606-DD14-4269-B99B-48E395141E78}"/>
          </ac:spMkLst>
        </pc:spChg>
        <pc:spChg chg="add del mod">
          <ac:chgData name="Brunet, Robert" userId="d0d781c9-e5cd-4a18-94f6-6f089ebe48d8" providerId="ADAL" clId="{3048EBD7-7447-4483-9F5F-B2AE0BF36736}" dt="2022-08-31T10:07:26.129" v="66" actId="700"/>
          <ac:spMkLst>
            <pc:docMk/>
            <pc:sldMk cId="455277142" sldId="279"/>
            <ac:spMk id="3" creationId="{8D0F1DE0-E62D-4A92-AB26-3FCFBA366FB2}"/>
          </ac:spMkLst>
        </pc:spChg>
        <pc:spChg chg="add mod">
          <ac:chgData name="Brunet, Robert" userId="d0d781c9-e5cd-4a18-94f6-6f089ebe48d8" providerId="ADAL" clId="{3048EBD7-7447-4483-9F5F-B2AE0BF36736}" dt="2022-10-10T08:10:35.656" v="7940" actId="108"/>
          <ac:spMkLst>
            <pc:docMk/>
            <pc:sldMk cId="455277142" sldId="279"/>
            <ac:spMk id="4" creationId="{E5078D1F-5591-4566-8369-F9CC905FEE84}"/>
          </ac:spMkLst>
        </pc:spChg>
        <pc:spChg chg="del mod">
          <ac:chgData name="Brunet, Robert" userId="d0d781c9-e5cd-4a18-94f6-6f089ebe48d8" providerId="ADAL" clId="{3048EBD7-7447-4483-9F5F-B2AE0BF36736}" dt="2022-08-31T10:03:28.517" v="1" actId="478"/>
          <ac:spMkLst>
            <pc:docMk/>
            <pc:sldMk cId="455277142" sldId="279"/>
            <ac:spMk id="5" creationId="{C6E0491A-C608-EB49-864C-BF3869005DC6}"/>
          </ac:spMkLst>
        </pc:spChg>
      </pc:sldChg>
      <pc:sldChg chg="addSp delSp modSp mod modClrScheme chgLayout">
        <pc:chgData name="Brunet, Robert" userId="d0d781c9-e5cd-4a18-94f6-6f089ebe48d8" providerId="ADAL" clId="{3048EBD7-7447-4483-9F5F-B2AE0BF36736}" dt="2022-10-05T07:07:51.752" v="5346" actId="20577"/>
        <pc:sldMkLst>
          <pc:docMk/>
          <pc:sldMk cId="807484783" sldId="454"/>
        </pc:sldMkLst>
        <pc:spChg chg="add del mod ord">
          <ac:chgData name="Brunet, Robert" userId="d0d781c9-e5cd-4a18-94f6-6f089ebe48d8" providerId="ADAL" clId="{3048EBD7-7447-4483-9F5F-B2AE0BF36736}" dt="2022-09-28T15:08:36.752" v="432" actId="478"/>
          <ac:spMkLst>
            <pc:docMk/>
            <pc:sldMk cId="807484783" sldId="454"/>
            <ac:spMk id="2" creationId="{0A9DF16D-3B25-470B-9722-69DD772C6158}"/>
          </ac:spMkLst>
        </pc:spChg>
        <pc:spChg chg="mod">
          <ac:chgData name="Brunet, Robert" userId="d0d781c9-e5cd-4a18-94f6-6f089ebe48d8" providerId="ADAL" clId="{3048EBD7-7447-4483-9F5F-B2AE0BF36736}" dt="2022-10-04T08:24:16.924" v="4856" actId="1076"/>
          <ac:spMkLst>
            <pc:docMk/>
            <pc:sldMk cId="807484783" sldId="454"/>
            <ac:spMk id="4" creationId="{A8C93259-8AA6-4A95-AC25-F61952D40F3C}"/>
          </ac:spMkLst>
        </pc:spChg>
        <pc:spChg chg="mod">
          <ac:chgData name="Brunet, Robert" userId="d0d781c9-e5cd-4a18-94f6-6f089ebe48d8" providerId="ADAL" clId="{3048EBD7-7447-4483-9F5F-B2AE0BF36736}" dt="2022-10-05T07:07:51.752" v="5346" actId="20577"/>
          <ac:spMkLst>
            <pc:docMk/>
            <pc:sldMk cId="807484783" sldId="454"/>
            <ac:spMk id="5" creationId="{6EBE4DC8-67B5-4E9F-9D2F-1BE57A48142A}"/>
          </ac:spMkLst>
        </pc:spChg>
        <pc:spChg chg="add mod">
          <ac:chgData name="Brunet, Robert" userId="d0d781c9-e5cd-4a18-94f6-6f089ebe48d8" providerId="ADAL" clId="{3048EBD7-7447-4483-9F5F-B2AE0BF36736}" dt="2022-10-04T08:24:31.605" v="4866" actId="20577"/>
          <ac:spMkLst>
            <pc:docMk/>
            <pc:sldMk cId="807484783" sldId="454"/>
            <ac:spMk id="6" creationId="{DE2B1C77-2F54-4A86-A939-E2849A02BB08}"/>
          </ac:spMkLst>
        </pc:spChg>
        <pc:picChg chg="add mod">
          <ac:chgData name="Brunet, Robert" userId="d0d781c9-e5cd-4a18-94f6-6f089ebe48d8" providerId="ADAL" clId="{3048EBD7-7447-4483-9F5F-B2AE0BF36736}" dt="2022-10-04T08:37:52.490" v="4916"/>
          <ac:picMkLst>
            <pc:docMk/>
            <pc:sldMk cId="807484783" sldId="454"/>
            <ac:picMk id="7" creationId="{7FAE6A3A-C644-4AFD-866E-FD2F8D99559C}"/>
          </ac:picMkLst>
        </pc:picChg>
      </pc:sldChg>
      <pc:sldChg chg="addSp delSp modSp mod">
        <pc:chgData name="Brunet, Robert" userId="d0d781c9-e5cd-4a18-94f6-6f089ebe48d8" providerId="ADAL" clId="{3048EBD7-7447-4483-9F5F-B2AE0BF36736}" dt="2022-09-29T17:49:08.186" v="2098" actId="20577"/>
        <pc:sldMkLst>
          <pc:docMk/>
          <pc:sldMk cId="3454479090" sldId="516"/>
        </pc:sldMkLst>
        <pc:spChg chg="add del mod">
          <ac:chgData name="Brunet, Robert" userId="d0d781c9-e5cd-4a18-94f6-6f089ebe48d8" providerId="ADAL" clId="{3048EBD7-7447-4483-9F5F-B2AE0BF36736}" dt="2022-09-29T06:10:09.101" v="469" actId="21"/>
          <ac:spMkLst>
            <pc:docMk/>
            <pc:sldMk cId="3454479090" sldId="516"/>
            <ac:spMk id="2" creationId="{992E4099-B53C-48A0-A1D7-B02711AFFFB1}"/>
          </ac:spMkLst>
        </pc:spChg>
        <pc:spChg chg="add mod">
          <ac:chgData name="Brunet, Robert" userId="d0d781c9-e5cd-4a18-94f6-6f089ebe48d8" providerId="ADAL" clId="{3048EBD7-7447-4483-9F5F-B2AE0BF36736}" dt="2022-09-29T17:49:08.186" v="2098" actId="20577"/>
          <ac:spMkLst>
            <pc:docMk/>
            <pc:sldMk cId="3454479090" sldId="516"/>
            <ac:spMk id="6" creationId="{C93121E2-FDBB-4A02-9ED6-D319FF994046}"/>
          </ac:spMkLst>
        </pc:spChg>
        <pc:spChg chg="mod">
          <ac:chgData name="Brunet, Robert" userId="d0d781c9-e5cd-4a18-94f6-6f089ebe48d8" providerId="ADAL" clId="{3048EBD7-7447-4483-9F5F-B2AE0BF36736}" dt="2022-09-29T13:48:47.924" v="1999" actId="14100"/>
          <ac:spMkLst>
            <pc:docMk/>
            <pc:sldMk cId="3454479090" sldId="516"/>
            <ac:spMk id="11" creationId="{0677DB32-C49C-4737-A227-708974771C83}"/>
          </ac:spMkLst>
        </pc:spChg>
        <pc:picChg chg="add del">
          <ac:chgData name="Brunet, Robert" userId="d0d781c9-e5cd-4a18-94f6-6f089ebe48d8" providerId="ADAL" clId="{3048EBD7-7447-4483-9F5F-B2AE0BF36736}" dt="2022-09-22T15:18:06.480" v="227" actId="478"/>
          <ac:picMkLst>
            <pc:docMk/>
            <pc:sldMk cId="3454479090" sldId="516"/>
            <ac:picMk id="4" creationId="{78AF9B4E-AD3D-472A-A51D-B92E985980D4}"/>
          </ac:picMkLst>
        </pc:picChg>
      </pc:sldChg>
      <pc:sldChg chg="addSp modSp mod">
        <pc:chgData name="Brunet, Robert" userId="d0d781c9-e5cd-4a18-94f6-6f089ebe48d8" providerId="ADAL" clId="{3048EBD7-7447-4483-9F5F-B2AE0BF36736}" dt="2022-09-29T17:48:36.761" v="2086" actId="6549"/>
        <pc:sldMkLst>
          <pc:docMk/>
          <pc:sldMk cId="530992147" sldId="528"/>
        </pc:sldMkLst>
        <pc:spChg chg="add mod">
          <ac:chgData name="Brunet, Robert" userId="d0d781c9-e5cd-4a18-94f6-6f089ebe48d8" providerId="ADAL" clId="{3048EBD7-7447-4483-9F5F-B2AE0BF36736}" dt="2022-09-29T17:48:36.761" v="2086" actId="6549"/>
          <ac:spMkLst>
            <pc:docMk/>
            <pc:sldMk cId="530992147" sldId="528"/>
            <ac:spMk id="7" creationId="{D7A65B87-7EDB-464F-AF4E-47FF866DC5C7}"/>
          </ac:spMkLst>
        </pc:spChg>
        <pc:spChg chg="mod">
          <ac:chgData name="Brunet, Robert" userId="d0d781c9-e5cd-4a18-94f6-6f089ebe48d8" providerId="ADAL" clId="{3048EBD7-7447-4483-9F5F-B2AE0BF36736}" dt="2022-09-29T17:47:02.296" v="2025" actId="1076"/>
          <ac:spMkLst>
            <pc:docMk/>
            <pc:sldMk cId="530992147" sldId="528"/>
            <ac:spMk id="11" creationId="{0677DB32-C49C-4737-A227-708974771C83}"/>
          </ac:spMkLst>
        </pc:spChg>
        <pc:picChg chg="mod">
          <ac:chgData name="Brunet, Robert" userId="d0d781c9-e5cd-4a18-94f6-6f089ebe48d8" providerId="ADAL" clId="{3048EBD7-7447-4483-9F5F-B2AE0BF36736}" dt="2022-09-29T17:47:11.703" v="2031" actId="1035"/>
          <ac:picMkLst>
            <pc:docMk/>
            <pc:sldMk cId="530992147" sldId="528"/>
            <ac:picMk id="4" creationId="{FEF7F1C6-0EF9-47F0-A55C-9E85DEE08B61}"/>
          </ac:picMkLst>
        </pc:picChg>
      </pc:sldChg>
      <pc:sldChg chg="addSp modSp mod">
        <pc:chgData name="Brunet, Robert" userId="d0d781c9-e5cd-4a18-94f6-6f089ebe48d8" providerId="ADAL" clId="{3048EBD7-7447-4483-9F5F-B2AE0BF36736}" dt="2022-09-29T17:53:26.003" v="2100" actId="20577"/>
        <pc:sldMkLst>
          <pc:docMk/>
          <pc:sldMk cId="1860815951" sldId="529"/>
        </pc:sldMkLst>
        <pc:spChg chg="add mod">
          <ac:chgData name="Brunet, Robert" userId="d0d781c9-e5cd-4a18-94f6-6f089ebe48d8" providerId="ADAL" clId="{3048EBD7-7447-4483-9F5F-B2AE0BF36736}" dt="2022-09-29T17:53:26.003" v="2100" actId="20577"/>
          <ac:spMkLst>
            <pc:docMk/>
            <pc:sldMk cId="1860815951" sldId="529"/>
            <ac:spMk id="6" creationId="{534480B2-B0FC-4CD0-80C5-9BD7C02886F7}"/>
          </ac:spMkLst>
        </pc:spChg>
        <pc:spChg chg="mod">
          <ac:chgData name="Brunet, Robert" userId="d0d781c9-e5cd-4a18-94f6-6f089ebe48d8" providerId="ADAL" clId="{3048EBD7-7447-4483-9F5F-B2AE0BF36736}" dt="2022-09-29T17:47:33.114" v="2057" actId="1076"/>
          <ac:spMkLst>
            <pc:docMk/>
            <pc:sldMk cId="1860815951" sldId="529"/>
            <ac:spMk id="11" creationId="{0677DB32-C49C-4737-A227-708974771C83}"/>
          </ac:spMkLst>
        </pc:spChg>
      </pc:sldChg>
      <pc:sldChg chg="addSp modSp mod">
        <pc:chgData name="Brunet, Robert" userId="d0d781c9-e5cd-4a18-94f6-6f089ebe48d8" providerId="ADAL" clId="{3048EBD7-7447-4483-9F5F-B2AE0BF36736}" dt="2022-09-29T17:53:34.026" v="2110" actId="20577"/>
        <pc:sldMkLst>
          <pc:docMk/>
          <pc:sldMk cId="3369714076" sldId="531"/>
        </pc:sldMkLst>
        <pc:spChg chg="add mod">
          <ac:chgData name="Brunet, Robert" userId="d0d781c9-e5cd-4a18-94f6-6f089ebe48d8" providerId="ADAL" clId="{3048EBD7-7447-4483-9F5F-B2AE0BF36736}" dt="2022-09-29T17:53:34.026" v="2110" actId="20577"/>
          <ac:spMkLst>
            <pc:docMk/>
            <pc:sldMk cId="3369714076" sldId="531"/>
            <ac:spMk id="7" creationId="{B85A3761-F634-44BE-97C3-0D6C45B4004E}"/>
          </ac:spMkLst>
        </pc:spChg>
        <pc:spChg chg="mod">
          <ac:chgData name="Brunet, Robert" userId="d0d781c9-e5cd-4a18-94f6-6f089ebe48d8" providerId="ADAL" clId="{3048EBD7-7447-4483-9F5F-B2AE0BF36736}" dt="2022-09-29T17:48:08.849" v="2076" actId="1076"/>
          <ac:spMkLst>
            <pc:docMk/>
            <pc:sldMk cId="3369714076" sldId="531"/>
            <ac:spMk id="11" creationId="{0677DB32-C49C-4737-A227-708974771C83}"/>
          </ac:spMkLst>
        </pc:spChg>
        <pc:picChg chg="mod">
          <ac:chgData name="Brunet, Robert" userId="d0d781c9-e5cd-4a18-94f6-6f089ebe48d8" providerId="ADAL" clId="{3048EBD7-7447-4483-9F5F-B2AE0BF36736}" dt="2022-09-29T17:48:12.043" v="2077" actId="1076"/>
          <ac:picMkLst>
            <pc:docMk/>
            <pc:sldMk cId="3369714076" sldId="531"/>
            <ac:picMk id="4" creationId="{782B1149-4040-4076-8720-8599B37670F1}"/>
          </ac:picMkLst>
        </pc:picChg>
      </pc:sldChg>
      <pc:sldChg chg="addSp modSp mod">
        <pc:chgData name="Brunet, Robert" userId="d0d781c9-e5cd-4a18-94f6-6f089ebe48d8" providerId="ADAL" clId="{3048EBD7-7447-4483-9F5F-B2AE0BF36736}" dt="2022-09-30T05:58:06.301" v="2227" actId="1076"/>
        <pc:sldMkLst>
          <pc:docMk/>
          <pc:sldMk cId="663582386" sldId="532"/>
        </pc:sldMkLst>
        <pc:spChg chg="add mod">
          <ac:chgData name="Brunet, Robert" userId="d0d781c9-e5cd-4a18-94f6-6f089ebe48d8" providerId="ADAL" clId="{3048EBD7-7447-4483-9F5F-B2AE0BF36736}" dt="2022-09-30T05:57:55.412" v="2226" actId="20577"/>
          <ac:spMkLst>
            <pc:docMk/>
            <pc:sldMk cId="663582386" sldId="532"/>
            <ac:spMk id="10" creationId="{040DE0CB-A632-43A7-B4B5-8C3184DB7C91}"/>
          </ac:spMkLst>
        </pc:spChg>
        <pc:spChg chg="mod">
          <ac:chgData name="Brunet, Robert" userId="d0d781c9-e5cd-4a18-94f6-6f089ebe48d8" providerId="ADAL" clId="{3048EBD7-7447-4483-9F5F-B2AE0BF36736}" dt="2022-09-29T17:53:59.808" v="2122" actId="1076"/>
          <ac:spMkLst>
            <pc:docMk/>
            <pc:sldMk cId="663582386" sldId="532"/>
            <ac:spMk id="11" creationId="{0677DB32-C49C-4737-A227-708974771C83}"/>
          </ac:spMkLst>
        </pc:spChg>
        <pc:picChg chg="mod">
          <ac:chgData name="Brunet, Robert" userId="d0d781c9-e5cd-4a18-94f6-6f089ebe48d8" providerId="ADAL" clId="{3048EBD7-7447-4483-9F5F-B2AE0BF36736}" dt="2022-09-30T05:58:06.301" v="2227" actId="1076"/>
          <ac:picMkLst>
            <pc:docMk/>
            <pc:sldMk cId="663582386" sldId="532"/>
            <ac:picMk id="6" creationId="{2B6A6761-6D66-45A8-911D-2CE569C0CCDF}"/>
          </ac:picMkLst>
        </pc:picChg>
        <pc:picChg chg="mod">
          <ac:chgData name="Brunet, Robert" userId="d0d781c9-e5cd-4a18-94f6-6f089ebe48d8" providerId="ADAL" clId="{3048EBD7-7447-4483-9F5F-B2AE0BF36736}" dt="2022-09-29T17:54:14.616" v="2159" actId="1035"/>
          <ac:picMkLst>
            <pc:docMk/>
            <pc:sldMk cId="663582386" sldId="532"/>
            <ac:picMk id="7" creationId="{9957C632-F64A-45BC-98E6-67681E476FD3}"/>
          </ac:picMkLst>
        </pc:picChg>
        <pc:picChg chg="mod">
          <ac:chgData name="Brunet, Robert" userId="d0d781c9-e5cd-4a18-94f6-6f089ebe48d8" providerId="ADAL" clId="{3048EBD7-7447-4483-9F5F-B2AE0BF36736}" dt="2022-09-29T17:54:14.616" v="2159" actId="1035"/>
          <ac:picMkLst>
            <pc:docMk/>
            <pc:sldMk cId="663582386" sldId="532"/>
            <ac:picMk id="8" creationId="{ABC7C978-E6B4-4AD1-B84B-18F88E1F59FA}"/>
          </ac:picMkLst>
        </pc:picChg>
        <pc:picChg chg="add mod">
          <ac:chgData name="Brunet, Robert" userId="d0d781c9-e5cd-4a18-94f6-6f089ebe48d8" providerId="ADAL" clId="{3048EBD7-7447-4483-9F5F-B2AE0BF36736}" dt="2022-09-29T06:11:06.347" v="480"/>
          <ac:picMkLst>
            <pc:docMk/>
            <pc:sldMk cId="663582386" sldId="532"/>
            <ac:picMk id="9" creationId="{9B31313D-4EA6-4ECE-A003-061228B72F08}"/>
          </ac:picMkLst>
        </pc:picChg>
      </pc:sldChg>
      <pc:sldChg chg="addSp modSp mod">
        <pc:chgData name="Brunet, Robert" userId="d0d781c9-e5cd-4a18-94f6-6f089ebe48d8" providerId="ADAL" clId="{3048EBD7-7447-4483-9F5F-B2AE0BF36736}" dt="2022-09-30T05:58:20.860" v="2240" actId="20577"/>
        <pc:sldMkLst>
          <pc:docMk/>
          <pc:sldMk cId="2177559858" sldId="533"/>
        </pc:sldMkLst>
        <pc:spChg chg="add mod">
          <ac:chgData name="Brunet, Robert" userId="d0d781c9-e5cd-4a18-94f6-6f089ebe48d8" providerId="ADAL" clId="{3048EBD7-7447-4483-9F5F-B2AE0BF36736}" dt="2022-09-30T05:58:20.860" v="2240" actId="20577"/>
          <ac:spMkLst>
            <pc:docMk/>
            <pc:sldMk cId="2177559858" sldId="533"/>
            <ac:spMk id="8" creationId="{14885A9A-2939-4FCD-AC1D-808930D0906C}"/>
          </ac:spMkLst>
        </pc:spChg>
        <pc:spChg chg="mod">
          <ac:chgData name="Brunet, Robert" userId="d0d781c9-e5cd-4a18-94f6-6f089ebe48d8" providerId="ADAL" clId="{3048EBD7-7447-4483-9F5F-B2AE0BF36736}" dt="2022-09-29T17:56:08.175" v="2206" actId="14100"/>
          <ac:spMkLst>
            <pc:docMk/>
            <pc:sldMk cId="2177559858" sldId="533"/>
            <ac:spMk id="11" creationId="{0677DB32-C49C-4737-A227-708974771C83}"/>
          </ac:spMkLst>
        </pc:spChg>
        <pc:picChg chg="mod">
          <ac:chgData name="Brunet, Robert" userId="d0d781c9-e5cd-4a18-94f6-6f089ebe48d8" providerId="ADAL" clId="{3048EBD7-7447-4483-9F5F-B2AE0BF36736}" dt="2022-09-29T17:54:34.036" v="2195" actId="1035"/>
          <ac:picMkLst>
            <pc:docMk/>
            <pc:sldMk cId="2177559858" sldId="533"/>
            <ac:picMk id="7" creationId="{1CA2435B-D5BA-45AA-A38A-EED2ADC6F093}"/>
          </ac:picMkLst>
        </pc:picChg>
        <pc:picChg chg="mod">
          <ac:chgData name="Brunet, Robert" userId="d0d781c9-e5cd-4a18-94f6-6f089ebe48d8" providerId="ADAL" clId="{3048EBD7-7447-4483-9F5F-B2AE0BF36736}" dt="2022-09-29T17:54:34.036" v="2195" actId="1035"/>
          <ac:picMkLst>
            <pc:docMk/>
            <pc:sldMk cId="2177559858" sldId="533"/>
            <ac:picMk id="9" creationId="{1BB57BB2-0459-4B6F-97FA-62073EFA2E60}"/>
          </ac:picMkLst>
        </pc:picChg>
      </pc:sldChg>
      <pc:sldChg chg="addSp modSp mod">
        <pc:chgData name="Brunet, Robert" userId="d0d781c9-e5cd-4a18-94f6-6f089ebe48d8" providerId="ADAL" clId="{3048EBD7-7447-4483-9F5F-B2AE0BF36736}" dt="2022-09-30T05:58:46.685" v="2261" actId="20577"/>
        <pc:sldMkLst>
          <pc:docMk/>
          <pc:sldMk cId="3734059835" sldId="535"/>
        </pc:sldMkLst>
        <pc:spChg chg="add mod">
          <ac:chgData name="Brunet, Robert" userId="d0d781c9-e5cd-4a18-94f6-6f089ebe48d8" providerId="ADAL" clId="{3048EBD7-7447-4483-9F5F-B2AE0BF36736}" dt="2022-09-30T05:58:46.685" v="2261" actId="20577"/>
          <ac:spMkLst>
            <pc:docMk/>
            <pc:sldMk cId="3734059835" sldId="535"/>
            <ac:spMk id="8" creationId="{ADF818DB-6AEA-49C3-8153-D7E464675E0A}"/>
          </ac:spMkLst>
        </pc:spChg>
        <pc:spChg chg="mod">
          <ac:chgData name="Brunet, Robert" userId="d0d781c9-e5cd-4a18-94f6-6f089ebe48d8" providerId="ADAL" clId="{3048EBD7-7447-4483-9F5F-B2AE0BF36736}" dt="2022-09-29T17:56:36.695" v="2217" actId="14100"/>
          <ac:spMkLst>
            <pc:docMk/>
            <pc:sldMk cId="3734059835" sldId="535"/>
            <ac:spMk id="11" creationId="{0677DB32-C49C-4737-A227-708974771C83}"/>
          </ac:spMkLst>
        </pc:spChg>
        <pc:picChg chg="mod">
          <ac:chgData name="Brunet, Robert" userId="d0d781c9-e5cd-4a18-94f6-6f089ebe48d8" providerId="ADAL" clId="{3048EBD7-7447-4483-9F5F-B2AE0BF36736}" dt="2022-09-29T17:56:22.929" v="2208" actId="1076"/>
          <ac:picMkLst>
            <pc:docMk/>
            <pc:sldMk cId="3734059835" sldId="535"/>
            <ac:picMk id="7" creationId="{3CBFCA06-6666-4F1B-9A26-86725CDDBF3E}"/>
          </ac:picMkLst>
        </pc:picChg>
      </pc:sldChg>
      <pc:sldChg chg="addSp modSp mod">
        <pc:chgData name="Brunet, Robert" userId="d0d781c9-e5cd-4a18-94f6-6f089ebe48d8" providerId="ADAL" clId="{3048EBD7-7447-4483-9F5F-B2AE0BF36736}" dt="2022-09-30T06:00:06.039" v="2293" actId="14100"/>
        <pc:sldMkLst>
          <pc:docMk/>
          <pc:sldMk cId="2470274744" sldId="536"/>
        </pc:sldMkLst>
        <pc:spChg chg="add mod">
          <ac:chgData name="Brunet, Robert" userId="d0d781c9-e5cd-4a18-94f6-6f089ebe48d8" providerId="ADAL" clId="{3048EBD7-7447-4483-9F5F-B2AE0BF36736}" dt="2022-09-30T06:00:06.039" v="2293" actId="14100"/>
          <ac:spMkLst>
            <pc:docMk/>
            <pc:sldMk cId="2470274744" sldId="536"/>
            <ac:spMk id="9" creationId="{FE0D2A5F-4750-4E72-93C1-CF9239330760}"/>
          </ac:spMkLst>
        </pc:spChg>
        <pc:spChg chg="mod">
          <ac:chgData name="Brunet, Robert" userId="d0d781c9-e5cd-4a18-94f6-6f089ebe48d8" providerId="ADAL" clId="{3048EBD7-7447-4483-9F5F-B2AE0BF36736}" dt="2022-09-30T05:59:23.148" v="2277" actId="6549"/>
          <ac:spMkLst>
            <pc:docMk/>
            <pc:sldMk cId="2470274744" sldId="536"/>
            <ac:spMk id="11" creationId="{0677DB32-C49C-4737-A227-708974771C83}"/>
          </ac:spMkLst>
        </pc:spChg>
        <pc:picChg chg="mod">
          <ac:chgData name="Brunet, Robert" userId="d0d781c9-e5cd-4a18-94f6-6f089ebe48d8" providerId="ADAL" clId="{3048EBD7-7447-4483-9F5F-B2AE0BF36736}" dt="2022-09-30T05:59:22.501" v="2276" actId="14100"/>
          <ac:picMkLst>
            <pc:docMk/>
            <pc:sldMk cId="2470274744" sldId="536"/>
            <ac:picMk id="6" creationId="{088DED23-4EE0-451E-A5F0-D2A6E67DF1E2}"/>
          </ac:picMkLst>
        </pc:picChg>
        <pc:picChg chg="mod">
          <ac:chgData name="Brunet, Robert" userId="d0d781c9-e5cd-4a18-94f6-6f089ebe48d8" providerId="ADAL" clId="{3048EBD7-7447-4483-9F5F-B2AE0BF36736}" dt="2022-09-30T05:59:29.641" v="2279" actId="14100"/>
          <ac:picMkLst>
            <pc:docMk/>
            <pc:sldMk cId="2470274744" sldId="536"/>
            <ac:picMk id="8" creationId="{B0F608B6-FEC0-4DE8-90C8-B0828AF89975}"/>
          </ac:picMkLst>
        </pc:picChg>
      </pc:sldChg>
      <pc:sldChg chg="addSp modSp mod">
        <pc:chgData name="Brunet, Robert" userId="d0d781c9-e5cd-4a18-94f6-6f089ebe48d8" providerId="ADAL" clId="{3048EBD7-7447-4483-9F5F-B2AE0BF36736}" dt="2022-09-30T06:01:10.923" v="2324" actId="20577"/>
        <pc:sldMkLst>
          <pc:docMk/>
          <pc:sldMk cId="2161838176" sldId="537"/>
        </pc:sldMkLst>
        <pc:spChg chg="add mod">
          <ac:chgData name="Brunet, Robert" userId="d0d781c9-e5cd-4a18-94f6-6f089ebe48d8" providerId="ADAL" clId="{3048EBD7-7447-4483-9F5F-B2AE0BF36736}" dt="2022-09-30T06:01:10.923" v="2324" actId="20577"/>
          <ac:spMkLst>
            <pc:docMk/>
            <pc:sldMk cId="2161838176" sldId="537"/>
            <ac:spMk id="8" creationId="{A3775362-0BA6-4A6F-9B8E-873076B49715}"/>
          </ac:spMkLst>
        </pc:spChg>
        <pc:spChg chg="mod">
          <ac:chgData name="Brunet, Robert" userId="d0d781c9-e5cd-4a18-94f6-6f089ebe48d8" providerId="ADAL" clId="{3048EBD7-7447-4483-9F5F-B2AE0BF36736}" dt="2022-09-30T06:00:54.351" v="2312" actId="1076"/>
          <ac:spMkLst>
            <pc:docMk/>
            <pc:sldMk cId="2161838176" sldId="537"/>
            <ac:spMk id="11" creationId="{0677DB32-C49C-4737-A227-708974771C83}"/>
          </ac:spMkLst>
        </pc:spChg>
        <pc:picChg chg="mod">
          <ac:chgData name="Brunet, Robert" userId="d0d781c9-e5cd-4a18-94f6-6f089ebe48d8" providerId="ADAL" clId="{3048EBD7-7447-4483-9F5F-B2AE0BF36736}" dt="2022-09-30T06:00:58.397" v="2313" actId="1076"/>
          <ac:picMkLst>
            <pc:docMk/>
            <pc:sldMk cId="2161838176" sldId="537"/>
            <ac:picMk id="7" creationId="{DDE06C45-A771-465E-8BD2-1F0130C620A0}"/>
          </ac:picMkLst>
        </pc:picChg>
      </pc:sldChg>
      <pc:sldChg chg="addSp modSp mod">
        <pc:chgData name="Brunet, Robert" userId="d0d781c9-e5cd-4a18-94f6-6f089ebe48d8" providerId="ADAL" clId="{3048EBD7-7447-4483-9F5F-B2AE0BF36736}" dt="2022-09-30T06:06:39.278" v="2353" actId="20577"/>
        <pc:sldMkLst>
          <pc:docMk/>
          <pc:sldMk cId="914082187" sldId="538"/>
        </pc:sldMkLst>
        <pc:spChg chg="add mod">
          <ac:chgData name="Brunet, Robert" userId="d0d781c9-e5cd-4a18-94f6-6f089ebe48d8" providerId="ADAL" clId="{3048EBD7-7447-4483-9F5F-B2AE0BF36736}" dt="2022-09-30T06:06:39.278" v="2353" actId="20577"/>
          <ac:spMkLst>
            <pc:docMk/>
            <pc:sldMk cId="914082187" sldId="538"/>
            <ac:spMk id="8" creationId="{61A6B5C7-F4CC-40E8-80E6-633998902E6C}"/>
          </ac:spMkLst>
        </pc:spChg>
        <pc:spChg chg="mod">
          <ac:chgData name="Brunet, Robert" userId="d0d781c9-e5cd-4a18-94f6-6f089ebe48d8" providerId="ADAL" clId="{3048EBD7-7447-4483-9F5F-B2AE0BF36736}" dt="2022-09-30T06:01:54.554" v="2345" actId="1076"/>
          <ac:spMkLst>
            <pc:docMk/>
            <pc:sldMk cId="914082187" sldId="538"/>
            <ac:spMk id="11" creationId="{0677DB32-C49C-4737-A227-708974771C83}"/>
          </ac:spMkLst>
        </pc:spChg>
        <pc:picChg chg="mod">
          <ac:chgData name="Brunet, Robert" userId="d0d781c9-e5cd-4a18-94f6-6f089ebe48d8" providerId="ADAL" clId="{3048EBD7-7447-4483-9F5F-B2AE0BF36736}" dt="2022-09-30T06:01:43.399" v="2327" actId="1076"/>
          <ac:picMkLst>
            <pc:docMk/>
            <pc:sldMk cId="914082187" sldId="538"/>
            <ac:picMk id="6" creationId="{2F6D2D4A-7F5C-4BE7-9ED5-B584C2F746FC}"/>
          </ac:picMkLst>
        </pc:picChg>
      </pc:sldChg>
      <pc:sldChg chg="addSp modSp mod">
        <pc:chgData name="Brunet, Robert" userId="d0d781c9-e5cd-4a18-94f6-6f089ebe48d8" providerId="ADAL" clId="{3048EBD7-7447-4483-9F5F-B2AE0BF36736}" dt="2022-09-30T06:07:11.130" v="2378" actId="20577"/>
        <pc:sldMkLst>
          <pc:docMk/>
          <pc:sldMk cId="2522181138" sldId="539"/>
        </pc:sldMkLst>
        <pc:spChg chg="add mod">
          <ac:chgData name="Brunet, Robert" userId="d0d781c9-e5cd-4a18-94f6-6f089ebe48d8" providerId="ADAL" clId="{3048EBD7-7447-4483-9F5F-B2AE0BF36736}" dt="2022-09-30T06:07:11.130" v="2378" actId="20577"/>
          <ac:spMkLst>
            <pc:docMk/>
            <pc:sldMk cId="2522181138" sldId="539"/>
            <ac:spMk id="8" creationId="{0691FE11-ACD9-4820-82D4-D5E81A6CBE13}"/>
          </ac:spMkLst>
        </pc:spChg>
        <pc:spChg chg="mod">
          <ac:chgData name="Brunet, Robert" userId="d0d781c9-e5cd-4a18-94f6-6f089ebe48d8" providerId="ADAL" clId="{3048EBD7-7447-4483-9F5F-B2AE0BF36736}" dt="2022-09-30T06:06:59.537" v="2366" actId="1076"/>
          <ac:spMkLst>
            <pc:docMk/>
            <pc:sldMk cId="2522181138" sldId="539"/>
            <ac:spMk id="11" creationId="{0677DB32-C49C-4737-A227-708974771C83}"/>
          </ac:spMkLst>
        </pc:spChg>
        <pc:picChg chg="mod">
          <ac:chgData name="Brunet, Robert" userId="d0d781c9-e5cd-4a18-94f6-6f089ebe48d8" providerId="ADAL" clId="{3048EBD7-7447-4483-9F5F-B2AE0BF36736}" dt="2022-09-30T06:07:02.123" v="2367" actId="1076"/>
          <ac:picMkLst>
            <pc:docMk/>
            <pc:sldMk cId="2522181138" sldId="539"/>
            <ac:picMk id="6" creationId="{2F6D2D4A-7F5C-4BE7-9ED5-B584C2F746FC}"/>
          </ac:picMkLst>
        </pc:picChg>
      </pc:sldChg>
      <pc:sldChg chg="addSp modSp mod">
        <pc:chgData name="Brunet, Robert" userId="d0d781c9-e5cd-4a18-94f6-6f089ebe48d8" providerId="ADAL" clId="{3048EBD7-7447-4483-9F5F-B2AE0BF36736}" dt="2022-09-30T06:08:53.441" v="2411" actId="20577"/>
        <pc:sldMkLst>
          <pc:docMk/>
          <pc:sldMk cId="2573389269" sldId="540"/>
        </pc:sldMkLst>
        <pc:spChg chg="add mod">
          <ac:chgData name="Brunet, Robert" userId="d0d781c9-e5cd-4a18-94f6-6f089ebe48d8" providerId="ADAL" clId="{3048EBD7-7447-4483-9F5F-B2AE0BF36736}" dt="2022-09-30T06:08:53.441" v="2411" actId="20577"/>
          <ac:spMkLst>
            <pc:docMk/>
            <pc:sldMk cId="2573389269" sldId="540"/>
            <ac:spMk id="8" creationId="{799B5A98-8E32-45C3-B214-3E132E0C3BEF}"/>
          </ac:spMkLst>
        </pc:spChg>
        <pc:spChg chg="mod">
          <ac:chgData name="Brunet, Robert" userId="d0d781c9-e5cd-4a18-94f6-6f089ebe48d8" providerId="ADAL" clId="{3048EBD7-7447-4483-9F5F-B2AE0BF36736}" dt="2022-09-30T06:08:12.385" v="2400" actId="1076"/>
          <ac:spMkLst>
            <pc:docMk/>
            <pc:sldMk cId="2573389269" sldId="540"/>
            <ac:spMk id="11" creationId="{0677DB32-C49C-4737-A227-708974771C83}"/>
          </ac:spMkLst>
        </pc:spChg>
        <pc:picChg chg="mod">
          <ac:chgData name="Brunet, Robert" userId="d0d781c9-e5cd-4a18-94f6-6f089ebe48d8" providerId="ADAL" clId="{3048EBD7-7447-4483-9F5F-B2AE0BF36736}" dt="2022-09-30T06:08:14.392" v="2401" actId="1076"/>
          <ac:picMkLst>
            <pc:docMk/>
            <pc:sldMk cId="2573389269" sldId="540"/>
            <ac:picMk id="7" creationId="{B13B8548-A14F-4B5C-A7BB-F458D077B17A}"/>
          </ac:picMkLst>
        </pc:picChg>
      </pc:sldChg>
      <pc:sldChg chg="addSp modSp mod">
        <pc:chgData name="Brunet, Robert" userId="d0d781c9-e5cd-4a18-94f6-6f089ebe48d8" providerId="ADAL" clId="{3048EBD7-7447-4483-9F5F-B2AE0BF36736}" dt="2022-09-30T06:09:39.491" v="2470" actId="1035"/>
        <pc:sldMkLst>
          <pc:docMk/>
          <pc:sldMk cId="3951811365" sldId="541"/>
        </pc:sldMkLst>
        <pc:spChg chg="add mod">
          <ac:chgData name="Brunet, Robert" userId="d0d781c9-e5cd-4a18-94f6-6f089ebe48d8" providerId="ADAL" clId="{3048EBD7-7447-4483-9F5F-B2AE0BF36736}" dt="2022-09-30T06:09:13.258" v="2434" actId="20577"/>
          <ac:spMkLst>
            <pc:docMk/>
            <pc:sldMk cId="3951811365" sldId="541"/>
            <ac:spMk id="9" creationId="{EEBDE3DC-D067-4669-B82C-51FEC7D6D64F}"/>
          </ac:spMkLst>
        </pc:spChg>
        <pc:spChg chg="mod">
          <ac:chgData name="Brunet, Robert" userId="d0d781c9-e5cd-4a18-94f6-6f089ebe48d8" providerId="ADAL" clId="{3048EBD7-7447-4483-9F5F-B2AE0BF36736}" dt="2022-09-30T06:09:29.935" v="2443" actId="1076"/>
          <ac:spMkLst>
            <pc:docMk/>
            <pc:sldMk cId="3951811365" sldId="541"/>
            <ac:spMk id="11" creationId="{0677DB32-C49C-4737-A227-708974771C83}"/>
          </ac:spMkLst>
        </pc:spChg>
        <pc:picChg chg="mod">
          <ac:chgData name="Brunet, Robert" userId="d0d781c9-e5cd-4a18-94f6-6f089ebe48d8" providerId="ADAL" clId="{3048EBD7-7447-4483-9F5F-B2AE0BF36736}" dt="2022-09-30T06:09:39.491" v="2470" actId="1035"/>
          <ac:picMkLst>
            <pc:docMk/>
            <pc:sldMk cId="3951811365" sldId="541"/>
            <ac:picMk id="6" creationId="{7AE08C26-7DA6-474E-A049-ECED16CD1032}"/>
          </ac:picMkLst>
        </pc:picChg>
        <pc:picChg chg="mod">
          <ac:chgData name="Brunet, Robert" userId="d0d781c9-e5cd-4a18-94f6-6f089ebe48d8" providerId="ADAL" clId="{3048EBD7-7447-4483-9F5F-B2AE0BF36736}" dt="2022-09-30T06:09:39.491" v="2470" actId="1035"/>
          <ac:picMkLst>
            <pc:docMk/>
            <pc:sldMk cId="3951811365" sldId="541"/>
            <ac:picMk id="7" creationId="{87363DED-463F-43F4-9FA2-D1C736E96CE9}"/>
          </ac:picMkLst>
        </pc:picChg>
      </pc:sldChg>
      <pc:sldChg chg="addSp modSp mod">
        <pc:chgData name="Brunet, Robert" userId="d0d781c9-e5cd-4a18-94f6-6f089ebe48d8" providerId="ADAL" clId="{3048EBD7-7447-4483-9F5F-B2AE0BF36736}" dt="2022-09-30T06:10:32.016" v="2497" actId="20577"/>
        <pc:sldMkLst>
          <pc:docMk/>
          <pc:sldMk cId="2191139134" sldId="542"/>
        </pc:sldMkLst>
        <pc:spChg chg="add mod">
          <ac:chgData name="Brunet, Robert" userId="d0d781c9-e5cd-4a18-94f6-6f089ebe48d8" providerId="ADAL" clId="{3048EBD7-7447-4483-9F5F-B2AE0BF36736}" dt="2022-09-30T06:10:32.016" v="2497" actId="20577"/>
          <ac:spMkLst>
            <pc:docMk/>
            <pc:sldMk cId="2191139134" sldId="542"/>
            <ac:spMk id="7" creationId="{EBA82DFB-6BF2-4919-93E7-210339C0B059}"/>
          </ac:spMkLst>
        </pc:spChg>
        <pc:spChg chg="mod">
          <ac:chgData name="Brunet, Robert" userId="d0d781c9-e5cd-4a18-94f6-6f089ebe48d8" providerId="ADAL" clId="{3048EBD7-7447-4483-9F5F-B2AE0BF36736}" dt="2022-09-30T06:10:00.432" v="2489" actId="1076"/>
          <ac:spMkLst>
            <pc:docMk/>
            <pc:sldMk cId="2191139134" sldId="542"/>
            <ac:spMk id="11" creationId="{0677DB32-C49C-4737-A227-708974771C83}"/>
          </ac:spMkLst>
        </pc:spChg>
        <pc:picChg chg="mod">
          <ac:chgData name="Brunet, Robert" userId="d0d781c9-e5cd-4a18-94f6-6f089ebe48d8" providerId="ADAL" clId="{3048EBD7-7447-4483-9F5F-B2AE0BF36736}" dt="2022-09-30T06:10:02.821" v="2490" actId="1076"/>
          <ac:picMkLst>
            <pc:docMk/>
            <pc:sldMk cId="2191139134" sldId="542"/>
            <ac:picMk id="8" creationId="{CD698B5B-0C5D-48BB-A734-4A6629CC6BA4}"/>
          </ac:picMkLst>
        </pc:picChg>
      </pc:sldChg>
      <pc:sldChg chg="addSp modSp mod">
        <pc:chgData name="Brunet, Robert" userId="d0d781c9-e5cd-4a18-94f6-6f089ebe48d8" providerId="ADAL" clId="{3048EBD7-7447-4483-9F5F-B2AE0BF36736}" dt="2022-09-30T06:16:49.767" v="2539" actId="20577"/>
        <pc:sldMkLst>
          <pc:docMk/>
          <pc:sldMk cId="1353801403" sldId="543"/>
        </pc:sldMkLst>
        <pc:spChg chg="add mod">
          <ac:chgData name="Brunet, Robert" userId="d0d781c9-e5cd-4a18-94f6-6f089ebe48d8" providerId="ADAL" clId="{3048EBD7-7447-4483-9F5F-B2AE0BF36736}" dt="2022-09-30T06:16:49.767" v="2539" actId="20577"/>
          <ac:spMkLst>
            <pc:docMk/>
            <pc:sldMk cId="1353801403" sldId="543"/>
            <ac:spMk id="8" creationId="{B3E71726-D496-4360-B291-B49D325B1EE5}"/>
          </ac:spMkLst>
        </pc:spChg>
        <pc:spChg chg="mod">
          <ac:chgData name="Brunet, Robert" userId="d0d781c9-e5cd-4a18-94f6-6f089ebe48d8" providerId="ADAL" clId="{3048EBD7-7447-4483-9F5F-B2AE0BF36736}" dt="2022-09-30T06:16:39.969" v="2518" actId="1076"/>
          <ac:spMkLst>
            <pc:docMk/>
            <pc:sldMk cId="1353801403" sldId="543"/>
            <ac:spMk id="11" creationId="{0677DB32-C49C-4737-A227-708974771C83}"/>
          </ac:spMkLst>
        </pc:spChg>
        <pc:picChg chg="mod">
          <ac:chgData name="Brunet, Robert" userId="d0d781c9-e5cd-4a18-94f6-6f089ebe48d8" providerId="ADAL" clId="{3048EBD7-7447-4483-9F5F-B2AE0BF36736}" dt="2022-09-30T06:16:31.330" v="2500" actId="1076"/>
          <ac:picMkLst>
            <pc:docMk/>
            <pc:sldMk cId="1353801403" sldId="543"/>
            <ac:picMk id="6" creationId="{864DE25D-F5C6-4FC9-B9EE-0960720ECF46}"/>
          </ac:picMkLst>
        </pc:picChg>
      </pc:sldChg>
      <pc:sldChg chg="addSp modSp mod">
        <pc:chgData name="Brunet, Robert" userId="d0d781c9-e5cd-4a18-94f6-6f089ebe48d8" providerId="ADAL" clId="{3048EBD7-7447-4483-9F5F-B2AE0BF36736}" dt="2022-09-30T06:17:25.766" v="2601" actId="20577"/>
        <pc:sldMkLst>
          <pc:docMk/>
          <pc:sldMk cId="3559807735" sldId="544"/>
        </pc:sldMkLst>
        <pc:spChg chg="add mod">
          <ac:chgData name="Brunet, Robert" userId="d0d781c9-e5cd-4a18-94f6-6f089ebe48d8" providerId="ADAL" clId="{3048EBD7-7447-4483-9F5F-B2AE0BF36736}" dt="2022-09-30T06:17:25.766" v="2601" actId="20577"/>
          <ac:spMkLst>
            <pc:docMk/>
            <pc:sldMk cId="3559807735" sldId="544"/>
            <ac:spMk id="7" creationId="{9CE30B8C-C30F-45D7-87AB-991E18CE5BB9}"/>
          </ac:spMkLst>
        </pc:spChg>
        <pc:spChg chg="mod">
          <ac:chgData name="Brunet, Robert" userId="d0d781c9-e5cd-4a18-94f6-6f089ebe48d8" providerId="ADAL" clId="{3048EBD7-7447-4483-9F5F-B2AE0BF36736}" dt="2022-09-30T06:17:09.809" v="2551" actId="1076"/>
          <ac:spMkLst>
            <pc:docMk/>
            <pc:sldMk cId="3559807735" sldId="544"/>
            <ac:spMk id="11" creationId="{0677DB32-C49C-4737-A227-708974771C83}"/>
          </ac:spMkLst>
        </pc:spChg>
        <pc:picChg chg="mod">
          <ac:chgData name="Brunet, Robert" userId="d0d781c9-e5cd-4a18-94f6-6f089ebe48d8" providerId="ADAL" clId="{3048EBD7-7447-4483-9F5F-B2AE0BF36736}" dt="2022-09-30T06:17:15.286" v="2588" actId="1035"/>
          <ac:picMkLst>
            <pc:docMk/>
            <pc:sldMk cId="3559807735" sldId="544"/>
            <ac:picMk id="8" creationId="{69B1665E-6FB2-495D-96D5-E8767A9C514B}"/>
          </ac:picMkLst>
        </pc:picChg>
        <pc:picChg chg="mod">
          <ac:chgData name="Brunet, Robert" userId="d0d781c9-e5cd-4a18-94f6-6f089ebe48d8" providerId="ADAL" clId="{3048EBD7-7447-4483-9F5F-B2AE0BF36736}" dt="2022-09-30T06:17:15.286" v="2588" actId="1035"/>
          <ac:picMkLst>
            <pc:docMk/>
            <pc:sldMk cId="3559807735" sldId="544"/>
            <ac:picMk id="9" creationId="{CE112525-70C2-4921-847B-7D877657D7F8}"/>
          </ac:picMkLst>
        </pc:picChg>
      </pc:sldChg>
      <pc:sldChg chg="addSp delSp modSp mod chgLayout">
        <pc:chgData name="Brunet, Robert" userId="d0d781c9-e5cd-4a18-94f6-6f089ebe48d8" providerId="ADAL" clId="{3048EBD7-7447-4483-9F5F-B2AE0BF36736}" dt="2022-10-05T19:33:52.313" v="7090" actId="20577"/>
        <pc:sldMkLst>
          <pc:docMk/>
          <pc:sldMk cId="541428131" sldId="546"/>
        </pc:sldMkLst>
        <pc:spChg chg="add del mod ord">
          <ac:chgData name="Brunet, Robert" userId="d0d781c9-e5cd-4a18-94f6-6f089ebe48d8" providerId="ADAL" clId="{3048EBD7-7447-4483-9F5F-B2AE0BF36736}" dt="2022-08-31T10:04:05.180" v="7" actId="700"/>
          <ac:spMkLst>
            <pc:docMk/>
            <pc:sldMk cId="541428131" sldId="546"/>
            <ac:spMk id="2" creationId="{0207AF71-B844-4FAD-A1DC-49843ACCC43A}"/>
          </ac:spMkLst>
        </pc:spChg>
        <pc:spChg chg="mod">
          <ac:chgData name="Brunet, Robert" userId="d0d781c9-e5cd-4a18-94f6-6f089ebe48d8" providerId="ADAL" clId="{3048EBD7-7447-4483-9F5F-B2AE0BF36736}" dt="2022-09-28T15:04:19.827" v="396" actId="108"/>
          <ac:spMkLst>
            <pc:docMk/>
            <pc:sldMk cId="541428131" sldId="546"/>
            <ac:spMk id="4" creationId="{B27EC0BD-DDA5-4457-B39F-0EF30B32645C}"/>
          </ac:spMkLst>
        </pc:spChg>
        <pc:spChg chg="add del mod">
          <ac:chgData name="Brunet, Robert" userId="d0d781c9-e5cd-4a18-94f6-6f089ebe48d8" providerId="ADAL" clId="{3048EBD7-7447-4483-9F5F-B2AE0BF36736}" dt="2022-09-29T13:46:40.652" v="1942" actId="478"/>
          <ac:spMkLst>
            <pc:docMk/>
            <pc:sldMk cId="541428131" sldId="546"/>
            <ac:spMk id="5" creationId="{C3A400EE-F0CA-4D96-86C5-FDC27776E460}"/>
          </ac:spMkLst>
        </pc:spChg>
        <pc:spChg chg="mod">
          <ac:chgData name="Brunet, Robert" userId="d0d781c9-e5cd-4a18-94f6-6f089ebe48d8" providerId="ADAL" clId="{3048EBD7-7447-4483-9F5F-B2AE0BF36736}" dt="2022-10-05T19:33:52.313" v="7090" actId="20577"/>
          <ac:spMkLst>
            <pc:docMk/>
            <pc:sldMk cId="541428131" sldId="546"/>
            <ac:spMk id="13" creationId="{6E8028C6-1448-4C36-B00D-587FE97CB865}"/>
          </ac:spMkLst>
        </pc:spChg>
        <pc:picChg chg="add mod">
          <ac:chgData name="Brunet, Robert" userId="d0d781c9-e5cd-4a18-94f6-6f089ebe48d8" providerId="ADAL" clId="{3048EBD7-7447-4483-9F5F-B2AE0BF36736}" dt="2022-09-29T13:46:41.120" v="1943"/>
          <ac:picMkLst>
            <pc:docMk/>
            <pc:sldMk cId="541428131" sldId="546"/>
            <ac:picMk id="6" creationId="{C50BE087-BEE9-4DFA-A23C-B909DAD03241}"/>
          </ac:picMkLst>
        </pc:picChg>
      </pc:sldChg>
      <pc:sldChg chg="addSp delSp modSp mod">
        <pc:chgData name="Brunet, Robert" userId="d0d781c9-e5cd-4a18-94f6-6f089ebe48d8" providerId="ADAL" clId="{3048EBD7-7447-4483-9F5F-B2AE0BF36736}" dt="2022-09-29T17:46:15.610" v="2010" actId="14100"/>
        <pc:sldMkLst>
          <pc:docMk/>
          <pc:sldMk cId="2072540975" sldId="547"/>
        </pc:sldMkLst>
        <pc:spChg chg="add del mod">
          <ac:chgData name="Brunet, Robert" userId="d0d781c9-e5cd-4a18-94f6-6f089ebe48d8" providerId="ADAL" clId="{3048EBD7-7447-4483-9F5F-B2AE0BF36736}" dt="2022-09-29T06:10:44.841" v="477" actId="21"/>
          <ac:spMkLst>
            <pc:docMk/>
            <pc:sldMk cId="2072540975" sldId="547"/>
            <ac:spMk id="2" creationId="{D7B825BC-E6B2-46DC-B7FE-24DE9C5B3C82}"/>
          </ac:spMkLst>
        </pc:spChg>
        <pc:spChg chg="mod">
          <ac:chgData name="Brunet, Robert" userId="d0d781c9-e5cd-4a18-94f6-6f089ebe48d8" providerId="ADAL" clId="{3048EBD7-7447-4483-9F5F-B2AE0BF36736}" dt="2022-09-29T17:46:15.610" v="2010" actId="14100"/>
          <ac:spMkLst>
            <pc:docMk/>
            <pc:sldMk cId="2072540975" sldId="547"/>
            <ac:spMk id="3" creationId="{D2362542-E5D1-45E9-AB48-A75A660E85BB}"/>
          </ac:spMkLst>
        </pc:spChg>
        <pc:spChg chg="mod">
          <ac:chgData name="Brunet, Robert" userId="d0d781c9-e5cd-4a18-94f6-6f089ebe48d8" providerId="ADAL" clId="{3048EBD7-7447-4483-9F5F-B2AE0BF36736}" dt="2022-09-28T15:04:16.420" v="395" actId="108"/>
          <ac:spMkLst>
            <pc:docMk/>
            <pc:sldMk cId="2072540975" sldId="547"/>
            <ac:spMk id="4" creationId="{B27EC0BD-DDA5-4457-B39F-0EF30B32645C}"/>
          </ac:spMkLst>
        </pc:spChg>
        <pc:spChg chg="add del mod">
          <ac:chgData name="Brunet, Robert" userId="d0d781c9-e5cd-4a18-94f6-6f089ebe48d8" providerId="ADAL" clId="{3048EBD7-7447-4483-9F5F-B2AE0BF36736}" dt="2022-09-29T13:46:46.206" v="1944" actId="478"/>
          <ac:spMkLst>
            <pc:docMk/>
            <pc:sldMk cId="2072540975" sldId="547"/>
            <ac:spMk id="5" creationId="{B38862D3-903E-42C6-BDE0-D00B11B308DE}"/>
          </ac:spMkLst>
        </pc:spChg>
        <pc:picChg chg="del">
          <ac:chgData name="Brunet, Robert" userId="d0d781c9-e5cd-4a18-94f6-6f089ebe48d8" providerId="ADAL" clId="{3048EBD7-7447-4483-9F5F-B2AE0BF36736}" dt="2022-09-22T15:18:00.487" v="225" actId="478"/>
          <ac:picMkLst>
            <pc:docMk/>
            <pc:sldMk cId="2072540975" sldId="547"/>
            <ac:picMk id="5" creationId="{CB402032-8084-4C18-A419-3517D66B671F}"/>
          </ac:picMkLst>
        </pc:picChg>
        <pc:picChg chg="add mod">
          <ac:chgData name="Brunet, Robert" userId="d0d781c9-e5cd-4a18-94f6-6f089ebe48d8" providerId="ADAL" clId="{3048EBD7-7447-4483-9F5F-B2AE0BF36736}" dt="2022-09-29T13:46:46.691" v="1945"/>
          <ac:picMkLst>
            <pc:docMk/>
            <pc:sldMk cId="2072540975" sldId="547"/>
            <ac:picMk id="6" creationId="{72A9F233-FAA2-44D1-A21E-2FA890B66AF6}"/>
          </ac:picMkLst>
        </pc:picChg>
      </pc:sldChg>
      <pc:sldChg chg="addSp delSp modSp mod">
        <pc:chgData name="Brunet, Robert" userId="d0d781c9-e5cd-4a18-94f6-6f089ebe48d8" providerId="ADAL" clId="{3048EBD7-7447-4483-9F5F-B2AE0BF36736}" dt="2022-09-30T06:46:19.084" v="3030"/>
        <pc:sldMkLst>
          <pc:docMk/>
          <pc:sldMk cId="1133011807" sldId="548"/>
        </pc:sldMkLst>
        <pc:spChg chg="mod">
          <ac:chgData name="Brunet, Robert" userId="d0d781c9-e5cd-4a18-94f6-6f089ebe48d8" providerId="ADAL" clId="{3048EBD7-7447-4483-9F5F-B2AE0BF36736}" dt="2022-09-30T06:46:04.051" v="3028" actId="1076"/>
          <ac:spMkLst>
            <pc:docMk/>
            <pc:sldMk cId="1133011807" sldId="548"/>
            <ac:spMk id="3" creationId="{01D30C95-D5ED-4CA8-9E04-B23D861E68BB}"/>
          </ac:spMkLst>
        </pc:spChg>
        <pc:spChg chg="mod">
          <ac:chgData name="Brunet, Robert" userId="d0d781c9-e5cd-4a18-94f6-6f089ebe48d8" providerId="ADAL" clId="{3048EBD7-7447-4483-9F5F-B2AE0BF36736}" dt="2022-09-28T15:04:09.063" v="394" actId="108"/>
          <ac:spMkLst>
            <pc:docMk/>
            <pc:sldMk cId="1133011807" sldId="548"/>
            <ac:spMk id="4" creationId="{B27EC0BD-DDA5-4457-B39F-0EF30B32645C}"/>
          </ac:spMkLst>
        </pc:spChg>
        <pc:spChg chg="add del mod">
          <ac:chgData name="Brunet, Robert" userId="d0d781c9-e5cd-4a18-94f6-6f089ebe48d8" providerId="ADAL" clId="{3048EBD7-7447-4483-9F5F-B2AE0BF36736}" dt="2022-09-30T06:46:18.102" v="3029" actId="478"/>
          <ac:spMkLst>
            <pc:docMk/>
            <pc:sldMk cId="1133011807" sldId="548"/>
            <ac:spMk id="5" creationId="{1C712296-C666-439B-8728-80BEB51199BA}"/>
          </ac:spMkLst>
        </pc:spChg>
        <pc:spChg chg="add del mod">
          <ac:chgData name="Brunet, Robert" userId="d0d781c9-e5cd-4a18-94f6-6f089ebe48d8" providerId="ADAL" clId="{3048EBD7-7447-4483-9F5F-B2AE0BF36736}" dt="2022-09-22T15:23:58.376" v="243"/>
          <ac:spMkLst>
            <pc:docMk/>
            <pc:sldMk cId="1133011807" sldId="548"/>
            <ac:spMk id="5" creationId="{33A8FE4E-3F74-47C4-92B4-35F165B8FC42}"/>
          </ac:spMkLst>
        </pc:spChg>
        <pc:picChg chg="del">
          <ac:chgData name="Brunet, Robert" userId="d0d781c9-e5cd-4a18-94f6-6f089ebe48d8" providerId="ADAL" clId="{3048EBD7-7447-4483-9F5F-B2AE0BF36736}" dt="2022-09-29T06:11:18.691" v="481" actId="478"/>
          <ac:picMkLst>
            <pc:docMk/>
            <pc:sldMk cId="1133011807" sldId="548"/>
            <ac:picMk id="6" creationId="{E08F92E3-8072-4DF8-8BF4-E97C2148A6FB}"/>
          </ac:picMkLst>
        </pc:picChg>
        <pc:picChg chg="add mod">
          <ac:chgData name="Brunet, Robert" userId="d0d781c9-e5cd-4a18-94f6-6f089ebe48d8" providerId="ADAL" clId="{3048EBD7-7447-4483-9F5F-B2AE0BF36736}" dt="2022-09-30T06:46:19.084" v="3030"/>
          <ac:picMkLst>
            <pc:docMk/>
            <pc:sldMk cId="1133011807" sldId="548"/>
            <ac:picMk id="6" creationId="{F2D4FC49-608D-4D8C-9125-F54FFEDD5DC8}"/>
          </ac:picMkLst>
        </pc:picChg>
      </pc:sldChg>
      <pc:sldChg chg="addSp modSp mod">
        <pc:chgData name="Brunet, Robert" userId="d0d781c9-e5cd-4a18-94f6-6f089ebe48d8" providerId="ADAL" clId="{3048EBD7-7447-4483-9F5F-B2AE0BF36736}" dt="2022-09-30T06:18:20.196" v="2629" actId="20577"/>
        <pc:sldMkLst>
          <pc:docMk/>
          <pc:sldMk cId="2514445314" sldId="549"/>
        </pc:sldMkLst>
        <pc:spChg chg="add mod">
          <ac:chgData name="Brunet, Robert" userId="d0d781c9-e5cd-4a18-94f6-6f089ebe48d8" providerId="ADAL" clId="{3048EBD7-7447-4483-9F5F-B2AE0BF36736}" dt="2022-09-30T06:18:20.196" v="2629" actId="20577"/>
          <ac:spMkLst>
            <pc:docMk/>
            <pc:sldMk cId="2514445314" sldId="549"/>
            <ac:spMk id="6" creationId="{B8D2A94F-E386-411D-BC8A-708C4FC6CF5F}"/>
          </ac:spMkLst>
        </pc:spChg>
        <pc:spChg chg="mod">
          <ac:chgData name="Brunet, Robert" userId="d0d781c9-e5cd-4a18-94f6-6f089ebe48d8" providerId="ADAL" clId="{3048EBD7-7447-4483-9F5F-B2AE0BF36736}" dt="2022-09-30T06:17:49.855" v="2619" actId="14100"/>
          <ac:spMkLst>
            <pc:docMk/>
            <pc:sldMk cId="2514445314" sldId="549"/>
            <ac:spMk id="11" creationId="{0677DB32-C49C-4737-A227-708974771C83}"/>
          </ac:spMkLst>
        </pc:spChg>
      </pc:sldChg>
      <pc:sldChg chg="addSp modSp mod">
        <pc:chgData name="Brunet, Robert" userId="d0d781c9-e5cd-4a18-94f6-6f089ebe48d8" providerId="ADAL" clId="{3048EBD7-7447-4483-9F5F-B2AE0BF36736}" dt="2022-09-30T06:20:27.326" v="2685" actId="20577"/>
        <pc:sldMkLst>
          <pc:docMk/>
          <pc:sldMk cId="2938339552" sldId="550"/>
        </pc:sldMkLst>
        <pc:spChg chg="add mod">
          <ac:chgData name="Brunet, Robert" userId="d0d781c9-e5cd-4a18-94f6-6f089ebe48d8" providerId="ADAL" clId="{3048EBD7-7447-4483-9F5F-B2AE0BF36736}" dt="2022-09-30T06:20:27.326" v="2685" actId="20577"/>
          <ac:spMkLst>
            <pc:docMk/>
            <pc:sldMk cId="2938339552" sldId="550"/>
            <ac:spMk id="8" creationId="{60D2057C-E771-4122-944A-E61560C66D84}"/>
          </ac:spMkLst>
        </pc:spChg>
        <pc:spChg chg="mod">
          <ac:chgData name="Brunet, Robert" userId="d0d781c9-e5cd-4a18-94f6-6f089ebe48d8" providerId="ADAL" clId="{3048EBD7-7447-4483-9F5F-B2AE0BF36736}" dt="2022-09-30T06:20:07.237" v="2640" actId="1076"/>
          <ac:spMkLst>
            <pc:docMk/>
            <pc:sldMk cId="2938339552" sldId="550"/>
            <ac:spMk id="11" creationId="{0677DB32-C49C-4737-A227-708974771C83}"/>
          </ac:spMkLst>
        </pc:spChg>
        <pc:picChg chg="mod">
          <ac:chgData name="Brunet, Robert" userId="d0d781c9-e5cd-4a18-94f6-6f089ebe48d8" providerId="ADAL" clId="{3048EBD7-7447-4483-9F5F-B2AE0BF36736}" dt="2022-09-30T06:20:18.459" v="2679" actId="1036"/>
          <ac:picMkLst>
            <pc:docMk/>
            <pc:sldMk cId="2938339552" sldId="550"/>
            <ac:picMk id="4" creationId="{C4E958CA-15EE-40CF-BCB4-6B869907C5A4}"/>
          </ac:picMkLst>
        </pc:picChg>
        <pc:picChg chg="mod">
          <ac:chgData name="Brunet, Robert" userId="d0d781c9-e5cd-4a18-94f6-6f089ebe48d8" providerId="ADAL" clId="{3048EBD7-7447-4483-9F5F-B2AE0BF36736}" dt="2022-09-30T06:20:18.459" v="2679" actId="1036"/>
          <ac:picMkLst>
            <pc:docMk/>
            <pc:sldMk cId="2938339552" sldId="550"/>
            <ac:picMk id="6" creationId="{6377CF3D-243A-4D77-B121-20A759DE91E4}"/>
          </ac:picMkLst>
        </pc:picChg>
      </pc:sldChg>
      <pc:sldChg chg="addSp modSp mod">
        <pc:chgData name="Brunet, Robert" userId="d0d781c9-e5cd-4a18-94f6-6f089ebe48d8" providerId="ADAL" clId="{3048EBD7-7447-4483-9F5F-B2AE0BF36736}" dt="2022-09-30T06:21:58.738" v="2723" actId="20577"/>
        <pc:sldMkLst>
          <pc:docMk/>
          <pc:sldMk cId="93636012" sldId="551"/>
        </pc:sldMkLst>
        <pc:spChg chg="add mod">
          <ac:chgData name="Brunet, Robert" userId="d0d781c9-e5cd-4a18-94f6-6f089ebe48d8" providerId="ADAL" clId="{3048EBD7-7447-4483-9F5F-B2AE0BF36736}" dt="2022-09-30T06:21:58.738" v="2723" actId="20577"/>
          <ac:spMkLst>
            <pc:docMk/>
            <pc:sldMk cId="93636012" sldId="551"/>
            <ac:spMk id="9" creationId="{0ED8553A-336A-490A-A397-8D16B0098191}"/>
          </ac:spMkLst>
        </pc:spChg>
        <pc:spChg chg="mod">
          <ac:chgData name="Brunet, Robert" userId="d0d781c9-e5cd-4a18-94f6-6f089ebe48d8" providerId="ADAL" clId="{3048EBD7-7447-4483-9F5F-B2AE0BF36736}" dt="2022-09-30T06:20:51.878" v="2703" actId="1076"/>
          <ac:spMkLst>
            <pc:docMk/>
            <pc:sldMk cId="93636012" sldId="551"/>
            <ac:spMk id="11" creationId="{0677DB32-C49C-4737-A227-708974771C83}"/>
          </ac:spMkLst>
        </pc:spChg>
        <pc:picChg chg="mod">
          <ac:chgData name="Brunet, Robert" userId="d0d781c9-e5cd-4a18-94f6-6f089ebe48d8" providerId="ADAL" clId="{3048EBD7-7447-4483-9F5F-B2AE0BF36736}" dt="2022-09-30T06:21:39.902" v="2711" actId="14100"/>
          <ac:picMkLst>
            <pc:docMk/>
            <pc:sldMk cId="93636012" sldId="551"/>
            <ac:picMk id="7" creationId="{352ACABA-5574-42AE-A3A1-EA8EA9D3E3CA}"/>
          </ac:picMkLst>
        </pc:picChg>
        <pc:picChg chg="mod">
          <ac:chgData name="Brunet, Robert" userId="d0d781c9-e5cd-4a18-94f6-6f089ebe48d8" providerId="ADAL" clId="{3048EBD7-7447-4483-9F5F-B2AE0BF36736}" dt="2022-09-30T06:21:41.732" v="2712" actId="14100"/>
          <ac:picMkLst>
            <pc:docMk/>
            <pc:sldMk cId="93636012" sldId="551"/>
            <ac:picMk id="8" creationId="{C947604C-0605-4C30-851E-E16D059AE92B}"/>
          </ac:picMkLst>
        </pc:picChg>
      </pc:sldChg>
      <pc:sldChg chg="addSp modSp mod">
        <pc:chgData name="Brunet, Robert" userId="d0d781c9-e5cd-4a18-94f6-6f089ebe48d8" providerId="ADAL" clId="{3048EBD7-7447-4483-9F5F-B2AE0BF36736}" dt="2022-09-30T06:22:32.647" v="2751" actId="20577"/>
        <pc:sldMkLst>
          <pc:docMk/>
          <pc:sldMk cId="4080511030" sldId="552"/>
        </pc:sldMkLst>
        <pc:spChg chg="add mod">
          <ac:chgData name="Brunet, Robert" userId="d0d781c9-e5cd-4a18-94f6-6f089ebe48d8" providerId="ADAL" clId="{3048EBD7-7447-4483-9F5F-B2AE0BF36736}" dt="2022-09-30T06:22:32.647" v="2751" actId="20577"/>
          <ac:spMkLst>
            <pc:docMk/>
            <pc:sldMk cId="4080511030" sldId="552"/>
            <ac:spMk id="8" creationId="{4390A6E4-CCF6-4420-9488-A87EC93CE67B}"/>
          </ac:spMkLst>
        </pc:spChg>
        <pc:spChg chg="mod">
          <ac:chgData name="Brunet, Robert" userId="d0d781c9-e5cd-4a18-94f6-6f089ebe48d8" providerId="ADAL" clId="{3048EBD7-7447-4483-9F5F-B2AE0BF36736}" dt="2022-09-30T06:22:20.375" v="2742" actId="1076"/>
          <ac:spMkLst>
            <pc:docMk/>
            <pc:sldMk cId="4080511030" sldId="552"/>
            <ac:spMk id="11" creationId="{0677DB32-C49C-4737-A227-708974771C83}"/>
          </ac:spMkLst>
        </pc:spChg>
        <pc:picChg chg="mod">
          <ac:chgData name="Brunet, Robert" userId="d0d781c9-e5cd-4a18-94f6-6f089ebe48d8" providerId="ADAL" clId="{3048EBD7-7447-4483-9F5F-B2AE0BF36736}" dt="2022-09-30T06:22:21.934" v="2743" actId="1076"/>
          <ac:picMkLst>
            <pc:docMk/>
            <pc:sldMk cId="4080511030" sldId="552"/>
            <ac:picMk id="6" creationId="{1A747E5C-BA81-4438-952B-314DC1126E37}"/>
          </ac:picMkLst>
        </pc:picChg>
      </pc:sldChg>
      <pc:sldChg chg="addSp modSp mod">
        <pc:chgData name="Brunet, Robert" userId="d0d781c9-e5cd-4a18-94f6-6f089ebe48d8" providerId="ADAL" clId="{3048EBD7-7447-4483-9F5F-B2AE0BF36736}" dt="2022-09-30T06:29:31.451" v="2786" actId="20577"/>
        <pc:sldMkLst>
          <pc:docMk/>
          <pc:sldMk cId="1791943151" sldId="553"/>
        </pc:sldMkLst>
        <pc:spChg chg="add mod">
          <ac:chgData name="Brunet, Robert" userId="d0d781c9-e5cd-4a18-94f6-6f089ebe48d8" providerId="ADAL" clId="{3048EBD7-7447-4483-9F5F-B2AE0BF36736}" dt="2022-09-30T06:29:31.451" v="2786" actId="20577"/>
          <ac:spMkLst>
            <pc:docMk/>
            <pc:sldMk cId="1791943151" sldId="553"/>
            <ac:spMk id="9" creationId="{95DF6086-38B6-43DA-9080-B6C30B2B6A56}"/>
          </ac:spMkLst>
        </pc:spChg>
        <pc:spChg chg="mod">
          <ac:chgData name="Brunet, Robert" userId="d0d781c9-e5cd-4a18-94f6-6f089ebe48d8" providerId="ADAL" clId="{3048EBD7-7447-4483-9F5F-B2AE0BF36736}" dt="2022-09-30T06:29:20.755" v="2770" actId="1076"/>
          <ac:spMkLst>
            <pc:docMk/>
            <pc:sldMk cId="1791943151" sldId="553"/>
            <ac:spMk id="11" creationId="{0677DB32-C49C-4737-A227-708974771C83}"/>
          </ac:spMkLst>
        </pc:spChg>
        <pc:picChg chg="mod">
          <ac:chgData name="Brunet, Robert" userId="d0d781c9-e5cd-4a18-94f6-6f089ebe48d8" providerId="ADAL" clId="{3048EBD7-7447-4483-9F5F-B2AE0BF36736}" dt="2022-09-30T06:29:23.825" v="2775" actId="1035"/>
          <ac:picMkLst>
            <pc:docMk/>
            <pc:sldMk cId="1791943151" sldId="553"/>
            <ac:picMk id="7" creationId="{17284268-BFEB-427D-B9F1-415668CEEF8B}"/>
          </ac:picMkLst>
        </pc:picChg>
        <pc:picChg chg="mod">
          <ac:chgData name="Brunet, Robert" userId="d0d781c9-e5cd-4a18-94f6-6f089ebe48d8" providerId="ADAL" clId="{3048EBD7-7447-4483-9F5F-B2AE0BF36736}" dt="2022-09-30T06:29:23.825" v="2775" actId="1035"/>
          <ac:picMkLst>
            <pc:docMk/>
            <pc:sldMk cId="1791943151" sldId="553"/>
            <ac:picMk id="8" creationId="{E941BCC5-8DE2-41CA-BFD3-5CB108ED4B00}"/>
          </ac:picMkLst>
        </pc:picChg>
      </pc:sldChg>
      <pc:sldChg chg="addSp modSp mod">
        <pc:chgData name="Brunet, Robert" userId="d0d781c9-e5cd-4a18-94f6-6f089ebe48d8" providerId="ADAL" clId="{3048EBD7-7447-4483-9F5F-B2AE0BF36736}" dt="2022-09-30T06:30:26.217" v="2816" actId="20577"/>
        <pc:sldMkLst>
          <pc:docMk/>
          <pc:sldMk cId="2945930121" sldId="554"/>
        </pc:sldMkLst>
        <pc:spChg chg="add mod">
          <ac:chgData name="Brunet, Robert" userId="d0d781c9-e5cd-4a18-94f6-6f089ebe48d8" providerId="ADAL" clId="{3048EBD7-7447-4483-9F5F-B2AE0BF36736}" dt="2022-09-30T06:30:26.217" v="2816" actId="20577"/>
          <ac:spMkLst>
            <pc:docMk/>
            <pc:sldMk cId="2945930121" sldId="554"/>
            <ac:spMk id="8" creationId="{B6DA88E6-05E4-4545-B4F9-718C066B528F}"/>
          </ac:spMkLst>
        </pc:spChg>
        <pc:spChg chg="mod">
          <ac:chgData name="Brunet, Robert" userId="d0d781c9-e5cd-4a18-94f6-6f089ebe48d8" providerId="ADAL" clId="{3048EBD7-7447-4483-9F5F-B2AE0BF36736}" dt="2022-09-30T06:30:03.251" v="2804" actId="14100"/>
          <ac:spMkLst>
            <pc:docMk/>
            <pc:sldMk cId="2945930121" sldId="554"/>
            <ac:spMk id="11" creationId="{0677DB32-C49C-4737-A227-708974771C83}"/>
          </ac:spMkLst>
        </pc:spChg>
        <pc:picChg chg="mod">
          <ac:chgData name="Brunet, Robert" userId="d0d781c9-e5cd-4a18-94f6-6f089ebe48d8" providerId="ADAL" clId="{3048EBD7-7447-4483-9F5F-B2AE0BF36736}" dt="2022-09-30T06:30:06.347" v="2805" actId="1076"/>
          <ac:picMkLst>
            <pc:docMk/>
            <pc:sldMk cId="2945930121" sldId="554"/>
            <ac:picMk id="6" creationId="{874D065A-BE32-4C39-87B4-25071BD6F8B7}"/>
          </ac:picMkLst>
        </pc:picChg>
      </pc:sldChg>
      <pc:sldChg chg="addSp modSp mod">
        <pc:chgData name="Brunet, Robert" userId="d0d781c9-e5cd-4a18-94f6-6f089ebe48d8" providerId="ADAL" clId="{3048EBD7-7447-4483-9F5F-B2AE0BF36736}" dt="2022-09-30T06:32:56.207" v="2880" actId="164"/>
        <pc:sldMkLst>
          <pc:docMk/>
          <pc:sldMk cId="1202685804" sldId="555"/>
        </pc:sldMkLst>
        <pc:spChg chg="add mod">
          <ac:chgData name="Brunet, Robert" userId="d0d781c9-e5cd-4a18-94f6-6f089ebe48d8" providerId="ADAL" clId="{3048EBD7-7447-4483-9F5F-B2AE0BF36736}" dt="2022-09-30T06:32:00.289" v="2850" actId="20577"/>
          <ac:spMkLst>
            <pc:docMk/>
            <pc:sldMk cId="1202685804" sldId="555"/>
            <ac:spMk id="9" creationId="{94B53222-7BB2-4723-85A3-4F7E0A3C6814}"/>
          </ac:spMkLst>
        </pc:spChg>
        <pc:spChg chg="mod">
          <ac:chgData name="Brunet, Robert" userId="d0d781c9-e5cd-4a18-94f6-6f089ebe48d8" providerId="ADAL" clId="{3048EBD7-7447-4483-9F5F-B2AE0BF36736}" dt="2022-09-30T06:31:56.395" v="2844" actId="1076"/>
          <ac:spMkLst>
            <pc:docMk/>
            <pc:sldMk cId="1202685804" sldId="555"/>
            <ac:spMk id="11" creationId="{0677DB32-C49C-4737-A227-708974771C83}"/>
          </ac:spMkLst>
        </pc:spChg>
        <pc:grpChg chg="add mod">
          <ac:chgData name="Brunet, Robert" userId="d0d781c9-e5cd-4a18-94f6-6f089ebe48d8" providerId="ADAL" clId="{3048EBD7-7447-4483-9F5F-B2AE0BF36736}" dt="2022-09-30T06:32:56.207" v="2880" actId="164"/>
          <ac:grpSpMkLst>
            <pc:docMk/>
            <pc:sldMk cId="1202685804" sldId="555"/>
            <ac:grpSpMk id="2" creationId="{76381CCF-E7E2-40E0-AD46-38E9CE943A20}"/>
          </ac:grpSpMkLst>
        </pc:grpChg>
        <pc:picChg chg="mod">
          <ac:chgData name="Brunet, Robert" userId="d0d781c9-e5cd-4a18-94f6-6f089ebe48d8" providerId="ADAL" clId="{3048EBD7-7447-4483-9F5F-B2AE0BF36736}" dt="2022-09-30T06:32:56.207" v="2880" actId="164"/>
          <ac:picMkLst>
            <pc:docMk/>
            <pc:sldMk cId="1202685804" sldId="555"/>
            <ac:picMk id="7" creationId="{44AEDEC6-463C-4237-9A4A-9B0B49E3A307}"/>
          </ac:picMkLst>
        </pc:picChg>
        <pc:picChg chg="mod">
          <ac:chgData name="Brunet, Robert" userId="d0d781c9-e5cd-4a18-94f6-6f089ebe48d8" providerId="ADAL" clId="{3048EBD7-7447-4483-9F5F-B2AE0BF36736}" dt="2022-09-30T06:32:56.207" v="2880" actId="164"/>
          <ac:picMkLst>
            <pc:docMk/>
            <pc:sldMk cId="1202685804" sldId="555"/>
            <ac:picMk id="8" creationId="{48D2E50C-CC13-43E2-AC28-A0EE4BF41B29}"/>
          </ac:picMkLst>
        </pc:picChg>
      </pc:sldChg>
      <pc:sldChg chg="addSp modSp mod">
        <pc:chgData name="Brunet, Robert" userId="d0d781c9-e5cd-4a18-94f6-6f089ebe48d8" providerId="ADAL" clId="{3048EBD7-7447-4483-9F5F-B2AE0BF36736}" dt="2022-09-30T06:32:32.958" v="2877" actId="20577"/>
        <pc:sldMkLst>
          <pc:docMk/>
          <pc:sldMk cId="2426771986" sldId="556"/>
        </pc:sldMkLst>
        <pc:spChg chg="add mod">
          <ac:chgData name="Brunet, Robert" userId="d0d781c9-e5cd-4a18-94f6-6f089ebe48d8" providerId="ADAL" clId="{3048EBD7-7447-4483-9F5F-B2AE0BF36736}" dt="2022-09-30T06:32:32.958" v="2877" actId="20577"/>
          <ac:spMkLst>
            <pc:docMk/>
            <pc:sldMk cId="2426771986" sldId="556"/>
            <ac:spMk id="8" creationId="{521BF330-670F-4688-A88A-AC56D02BE46C}"/>
          </ac:spMkLst>
        </pc:spChg>
        <pc:spChg chg="mod">
          <ac:chgData name="Brunet, Robert" userId="d0d781c9-e5cd-4a18-94f6-6f089ebe48d8" providerId="ADAL" clId="{3048EBD7-7447-4483-9F5F-B2AE0BF36736}" dt="2022-09-30T06:32:14.917" v="2869" actId="14100"/>
          <ac:spMkLst>
            <pc:docMk/>
            <pc:sldMk cId="2426771986" sldId="556"/>
            <ac:spMk id="11" creationId="{0677DB32-C49C-4737-A227-708974771C83}"/>
          </ac:spMkLst>
        </pc:spChg>
        <pc:picChg chg="mod">
          <ac:chgData name="Brunet, Robert" userId="d0d781c9-e5cd-4a18-94f6-6f089ebe48d8" providerId="ADAL" clId="{3048EBD7-7447-4483-9F5F-B2AE0BF36736}" dt="2022-09-30T06:32:16.771" v="2870" actId="1076"/>
          <ac:picMkLst>
            <pc:docMk/>
            <pc:sldMk cId="2426771986" sldId="556"/>
            <ac:picMk id="6" creationId="{A3F7F92C-F645-47A9-B80A-CFC53DD17FF0}"/>
          </ac:picMkLst>
        </pc:picChg>
      </pc:sldChg>
      <pc:sldChg chg="addSp modSp mod">
        <pc:chgData name="Brunet, Robert" userId="d0d781c9-e5cd-4a18-94f6-6f089ebe48d8" providerId="ADAL" clId="{3048EBD7-7447-4483-9F5F-B2AE0BF36736}" dt="2022-09-30T06:33:21.921" v="2903" actId="20577"/>
        <pc:sldMkLst>
          <pc:docMk/>
          <pc:sldMk cId="3519980305" sldId="557"/>
        </pc:sldMkLst>
        <pc:spChg chg="add mod">
          <ac:chgData name="Brunet, Robert" userId="d0d781c9-e5cd-4a18-94f6-6f089ebe48d8" providerId="ADAL" clId="{3048EBD7-7447-4483-9F5F-B2AE0BF36736}" dt="2022-09-30T06:33:21.921" v="2903" actId="20577"/>
          <ac:spMkLst>
            <pc:docMk/>
            <pc:sldMk cId="3519980305" sldId="557"/>
            <ac:spMk id="8" creationId="{1BFD9313-3E8B-4377-9256-7A7BCDAED338}"/>
          </ac:spMkLst>
        </pc:spChg>
        <pc:spChg chg="mod">
          <ac:chgData name="Brunet, Robert" userId="d0d781c9-e5cd-4a18-94f6-6f089ebe48d8" providerId="ADAL" clId="{3048EBD7-7447-4483-9F5F-B2AE0BF36736}" dt="2022-09-30T06:33:05.501" v="2891" actId="1076"/>
          <ac:spMkLst>
            <pc:docMk/>
            <pc:sldMk cId="3519980305" sldId="557"/>
            <ac:spMk id="11" creationId="{0677DB32-C49C-4737-A227-708974771C83}"/>
          </ac:spMkLst>
        </pc:spChg>
        <pc:picChg chg="mod">
          <ac:chgData name="Brunet, Robert" userId="d0d781c9-e5cd-4a18-94f6-6f089ebe48d8" providerId="ADAL" clId="{3048EBD7-7447-4483-9F5F-B2AE0BF36736}" dt="2022-09-30T06:32:48.497" v="2878" actId="1076"/>
          <ac:picMkLst>
            <pc:docMk/>
            <pc:sldMk cId="3519980305" sldId="557"/>
            <ac:picMk id="7" creationId="{C5FC0399-ADD8-41E7-93E1-D12A2C3445FD}"/>
          </ac:picMkLst>
        </pc:picChg>
      </pc:sldChg>
      <pc:sldChg chg="addSp modSp mod">
        <pc:chgData name="Brunet, Robert" userId="d0d781c9-e5cd-4a18-94f6-6f089ebe48d8" providerId="ADAL" clId="{3048EBD7-7447-4483-9F5F-B2AE0BF36736}" dt="2022-09-30T06:35:04.796" v="2923"/>
        <pc:sldMkLst>
          <pc:docMk/>
          <pc:sldMk cId="3809869484" sldId="558"/>
        </pc:sldMkLst>
        <pc:spChg chg="add mod">
          <ac:chgData name="Brunet, Robert" userId="d0d781c9-e5cd-4a18-94f6-6f089ebe48d8" providerId="ADAL" clId="{3048EBD7-7447-4483-9F5F-B2AE0BF36736}" dt="2022-09-30T06:35:04.796" v="2923"/>
          <ac:spMkLst>
            <pc:docMk/>
            <pc:sldMk cId="3809869484" sldId="558"/>
            <ac:spMk id="8" creationId="{626565E4-428B-4723-8A35-DB2432B0F6FF}"/>
          </ac:spMkLst>
        </pc:spChg>
        <pc:spChg chg="mod">
          <ac:chgData name="Brunet, Robert" userId="d0d781c9-e5cd-4a18-94f6-6f089ebe48d8" providerId="ADAL" clId="{3048EBD7-7447-4483-9F5F-B2AE0BF36736}" dt="2022-09-30T06:33:37.211" v="2922" actId="1076"/>
          <ac:spMkLst>
            <pc:docMk/>
            <pc:sldMk cId="3809869484" sldId="558"/>
            <ac:spMk id="11" creationId="{0677DB32-C49C-4737-A227-708974771C83}"/>
          </ac:spMkLst>
        </pc:spChg>
        <pc:picChg chg="mod">
          <ac:chgData name="Brunet, Robert" userId="d0d781c9-e5cd-4a18-94f6-6f089ebe48d8" providerId="ADAL" clId="{3048EBD7-7447-4483-9F5F-B2AE0BF36736}" dt="2022-09-30T06:33:29.896" v="2904" actId="1076"/>
          <ac:picMkLst>
            <pc:docMk/>
            <pc:sldMk cId="3809869484" sldId="558"/>
            <ac:picMk id="6" creationId="{192E91D6-D226-41F2-AB90-9F8B830B24EA}"/>
          </ac:picMkLst>
        </pc:picChg>
      </pc:sldChg>
      <pc:sldChg chg="addSp modSp mod">
        <pc:chgData name="Brunet, Robert" userId="d0d781c9-e5cd-4a18-94f6-6f089ebe48d8" providerId="ADAL" clId="{3048EBD7-7447-4483-9F5F-B2AE0BF36736}" dt="2022-09-30T06:39:26.555" v="2966" actId="20577"/>
        <pc:sldMkLst>
          <pc:docMk/>
          <pc:sldMk cId="828402144" sldId="559"/>
        </pc:sldMkLst>
        <pc:spChg chg="add mod">
          <ac:chgData name="Brunet, Robert" userId="d0d781c9-e5cd-4a18-94f6-6f089ebe48d8" providerId="ADAL" clId="{3048EBD7-7447-4483-9F5F-B2AE0BF36736}" dt="2022-09-30T06:39:26.555" v="2966" actId="20577"/>
          <ac:spMkLst>
            <pc:docMk/>
            <pc:sldMk cId="828402144" sldId="559"/>
            <ac:spMk id="8" creationId="{72EAEC3A-93E8-40AD-894A-9A5FCCF683B9}"/>
          </ac:spMkLst>
        </pc:spChg>
        <pc:spChg chg="mod">
          <ac:chgData name="Brunet, Robert" userId="d0d781c9-e5cd-4a18-94f6-6f089ebe48d8" providerId="ADAL" clId="{3048EBD7-7447-4483-9F5F-B2AE0BF36736}" dt="2022-09-30T06:38:50.252" v="2943" actId="14100"/>
          <ac:spMkLst>
            <pc:docMk/>
            <pc:sldMk cId="828402144" sldId="559"/>
            <ac:spMk id="11" creationId="{0677DB32-C49C-4737-A227-708974771C83}"/>
          </ac:spMkLst>
        </pc:spChg>
        <pc:picChg chg="mod">
          <ac:chgData name="Brunet, Robert" userId="d0d781c9-e5cd-4a18-94f6-6f089ebe48d8" providerId="ADAL" clId="{3048EBD7-7447-4483-9F5F-B2AE0BF36736}" dt="2022-09-30T06:38:53.799" v="2944" actId="1076"/>
          <ac:picMkLst>
            <pc:docMk/>
            <pc:sldMk cId="828402144" sldId="559"/>
            <ac:picMk id="7" creationId="{E5ABAA91-F797-454F-8584-C96A73A0E233}"/>
          </ac:picMkLst>
        </pc:picChg>
      </pc:sldChg>
      <pc:sldChg chg="addSp modSp mod">
        <pc:chgData name="Brunet, Robert" userId="d0d781c9-e5cd-4a18-94f6-6f089ebe48d8" providerId="ADAL" clId="{3048EBD7-7447-4483-9F5F-B2AE0BF36736}" dt="2022-09-30T06:39:55.918" v="2983" actId="20577"/>
        <pc:sldMkLst>
          <pc:docMk/>
          <pc:sldMk cId="4011683919" sldId="560"/>
        </pc:sldMkLst>
        <pc:spChg chg="add mod">
          <ac:chgData name="Brunet, Robert" userId="d0d781c9-e5cd-4a18-94f6-6f089ebe48d8" providerId="ADAL" clId="{3048EBD7-7447-4483-9F5F-B2AE0BF36736}" dt="2022-09-30T06:39:55.918" v="2983" actId="20577"/>
          <ac:spMkLst>
            <pc:docMk/>
            <pc:sldMk cId="4011683919" sldId="560"/>
            <ac:spMk id="8" creationId="{D6D85B93-96C0-4567-8640-08DEAC20600B}"/>
          </ac:spMkLst>
        </pc:spChg>
        <pc:spChg chg="mod">
          <ac:chgData name="Brunet, Robert" userId="d0d781c9-e5cd-4a18-94f6-6f089ebe48d8" providerId="ADAL" clId="{3048EBD7-7447-4483-9F5F-B2AE0BF36736}" dt="2022-09-30T06:39:45.771" v="2977" actId="1076"/>
          <ac:spMkLst>
            <pc:docMk/>
            <pc:sldMk cId="4011683919" sldId="560"/>
            <ac:spMk id="11" creationId="{0677DB32-C49C-4737-A227-708974771C83}"/>
          </ac:spMkLst>
        </pc:spChg>
        <pc:picChg chg="mod">
          <ac:chgData name="Brunet, Robert" userId="d0d781c9-e5cd-4a18-94f6-6f089ebe48d8" providerId="ADAL" clId="{3048EBD7-7447-4483-9F5F-B2AE0BF36736}" dt="2022-09-30T06:39:49.511" v="2978" actId="1076"/>
          <ac:picMkLst>
            <pc:docMk/>
            <pc:sldMk cId="4011683919" sldId="560"/>
            <ac:picMk id="6" creationId="{F910E26B-0E8B-4381-B0F8-8C11B69B47B4}"/>
          </ac:picMkLst>
        </pc:picChg>
      </pc:sldChg>
      <pc:sldChg chg="addSp modSp mod">
        <pc:chgData name="Brunet, Robert" userId="d0d781c9-e5cd-4a18-94f6-6f089ebe48d8" providerId="ADAL" clId="{3048EBD7-7447-4483-9F5F-B2AE0BF36736}" dt="2022-09-30T06:40:33.086" v="3018" actId="20577"/>
        <pc:sldMkLst>
          <pc:docMk/>
          <pc:sldMk cId="521917822" sldId="561"/>
        </pc:sldMkLst>
        <pc:spChg chg="add mod">
          <ac:chgData name="Brunet, Robert" userId="d0d781c9-e5cd-4a18-94f6-6f089ebe48d8" providerId="ADAL" clId="{3048EBD7-7447-4483-9F5F-B2AE0BF36736}" dt="2022-09-30T06:40:33.086" v="3018" actId="20577"/>
          <ac:spMkLst>
            <pc:docMk/>
            <pc:sldMk cId="521917822" sldId="561"/>
            <ac:spMk id="9" creationId="{762B0722-6594-45F4-9B74-3E39299061BD}"/>
          </ac:spMkLst>
        </pc:spChg>
        <pc:spChg chg="mod">
          <ac:chgData name="Brunet, Robert" userId="d0d781c9-e5cd-4a18-94f6-6f089ebe48d8" providerId="ADAL" clId="{3048EBD7-7447-4483-9F5F-B2AE0BF36736}" dt="2022-09-30T06:40:19.884" v="3003" actId="20577"/>
          <ac:spMkLst>
            <pc:docMk/>
            <pc:sldMk cId="521917822" sldId="561"/>
            <ac:spMk id="11" creationId="{0677DB32-C49C-4737-A227-708974771C83}"/>
          </ac:spMkLst>
        </pc:spChg>
        <pc:picChg chg="mod">
          <ac:chgData name="Brunet, Robert" userId="d0d781c9-e5cd-4a18-94f6-6f089ebe48d8" providerId="ADAL" clId="{3048EBD7-7447-4483-9F5F-B2AE0BF36736}" dt="2022-09-30T06:40:22.174" v="3004" actId="14100"/>
          <ac:picMkLst>
            <pc:docMk/>
            <pc:sldMk cId="521917822" sldId="561"/>
            <ac:picMk id="7" creationId="{711F5E99-B128-4AC5-86F8-27EC4F6D212F}"/>
          </ac:picMkLst>
        </pc:picChg>
        <pc:picChg chg="mod">
          <ac:chgData name="Brunet, Robert" userId="d0d781c9-e5cd-4a18-94f6-6f089ebe48d8" providerId="ADAL" clId="{3048EBD7-7447-4483-9F5F-B2AE0BF36736}" dt="2022-09-30T06:40:27.467" v="3006" actId="1076"/>
          <ac:picMkLst>
            <pc:docMk/>
            <pc:sldMk cId="521917822" sldId="561"/>
            <ac:picMk id="8" creationId="{9F29E090-AE15-424B-A0B9-EFD3C6767194}"/>
          </ac:picMkLst>
        </pc:picChg>
      </pc:sldChg>
      <pc:sldChg chg="addSp delSp modSp mod">
        <pc:chgData name="Brunet, Robert" userId="d0d781c9-e5cd-4a18-94f6-6f089ebe48d8" providerId="ADAL" clId="{3048EBD7-7447-4483-9F5F-B2AE0BF36736}" dt="2022-09-30T06:46:43.747" v="3032"/>
        <pc:sldMkLst>
          <pc:docMk/>
          <pc:sldMk cId="144734864" sldId="562"/>
        </pc:sldMkLst>
        <pc:spChg chg="mod">
          <ac:chgData name="Brunet, Robert" userId="d0d781c9-e5cd-4a18-94f6-6f089ebe48d8" providerId="ADAL" clId="{3048EBD7-7447-4483-9F5F-B2AE0BF36736}" dt="2022-09-30T06:45:51.624" v="3023" actId="1076"/>
          <ac:spMkLst>
            <pc:docMk/>
            <pc:sldMk cId="144734864" sldId="562"/>
            <ac:spMk id="3" creationId="{B06A1DFC-DAC5-4BC7-AF20-C21E1D9610EC}"/>
          </ac:spMkLst>
        </pc:spChg>
        <pc:spChg chg="mod">
          <ac:chgData name="Brunet, Robert" userId="d0d781c9-e5cd-4a18-94f6-6f089ebe48d8" providerId="ADAL" clId="{3048EBD7-7447-4483-9F5F-B2AE0BF36736}" dt="2022-09-28T15:04:02.501" v="393" actId="108"/>
          <ac:spMkLst>
            <pc:docMk/>
            <pc:sldMk cId="144734864" sldId="562"/>
            <ac:spMk id="4" creationId="{B27EC0BD-DDA5-4457-B39F-0EF30B32645C}"/>
          </ac:spMkLst>
        </pc:spChg>
        <pc:spChg chg="add del mod">
          <ac:chgData name="Brunet, Robert" userId="d0d781c9-e5cd-4a18-94f6-6f089ebe48d8" providerId="ADAL" clId="{3048EBD7-7447-4483-9F5F-B2AE0BF36736}" dt="2022-09-30T06:46:43.308" v="3031" actId="478"/>
          <ac:spMkLst>
            <pc:docMk/>
            <pc:sldMk cId="144734864" sldId="562"/>
            <ac:spMk id="6" creationId="{F84B42AE-C0A0-4F5F-9006-68F6EEF1C21A}"/>
          </ac:spMkLst>
        </pc:spChg>
        <pc:picChg chg="add mod">
          <ac:chgData name="Brunet, Robert" userId="d0d781c9-e5cd-4a18-94f6-6f089ebe48d8" providerId="ADAL" clId="{3048EBD7-7447-4483-9F5F-B2AE0BF36736}" dt="2022-09-30T06:46:43.747" v="3032"/>
          <ac:picMkLst>
            <pc:docMk/>
            <pc:sldMk cId="144734864" sldId="562"/>
            <ac:picMk id="5" creationId="{410F967B-9B9C-4D38-BEF5-426CD8BB2FC4}"/>
          </ac:picMkLst>
        </pc:picChg>
        <pc:picChg chg="del">
          <ac:chgData name="Brunet, Robert" userId="d0d781c9-e5cd-4a18-94f6-6f089ebe48d8" providerId="ADAL" clId="{3048EBD7-7447-4483-9F5F-B2AE0BF36736}" dt="2022-09-29T06:11:40.243" v="483" actId="478"/>
          <ac:picMkLst>
            <pc:docMk/>
            <pc:sldMk cId="144734864" sldId="562"/>
            <ac:picMk id="5" creationId="{CC2CFEE6-4DEF-4CF5-A211-D404A64BCC7C}"/>
          </ac:picMkLst>
        </pc:picChg>
      </pc:sldChg>
      <pc:sldChg chg="addSp modSp mod">
        <pc:chgData name="Brunet, Robert" userId="d0d781c9-e5cd-4a18-94f6-6f089ebe48d8" providerId="ADAL" clId="{3048EBD7-7447-4483-9F5F-B2AE0BF36736}" dt="2022-09-30T06:48:21.561" v="3070" actId="20577"/>
        <pc:sldMkLst>
          <pc:docMk/>
          <pc:sldMk cId="2637430960" sldId="563"/>
        </pc:sldMkLst>
        <pc:spChg chg="add mod">
          <ac:chgData name="Brunet, Robert" userId="d0d781c9-e5cd-4a18-94f6-6f089ebe48d8" providerId="ADAL" clId="{3048EBD7-7447-4483-9F5F-B2AE0BF36736}" dt="2022-09-30T06:48:21.561" v="3070" actId="20577"/>
          <ac:spMkLst>
            <pc:docMk/>
            <pc:sldMk cId="2637430960" sldId="563"/>
            <ac:spMk id="6" creationId="{67248551-E504-4812-AD13-BF85EB234EBC}"/>
          </ac:spMkLst>
        </pc:spChg>
        <pc:spChg chg="mod">
          <ac:chgData name="Brunet, Robert" userId="d0d781c9-e5cd-4a18-94f6-6f089ebe48d8" providerId="ADAL" clId="{3048EBD7-7447-4483-9F5F-B2AE0BF36736}" dt="2022-09-30T06:47:53.689" v="3063" actId="14100"/>
          <ac:spMkLst>
            <pc:docMk/>
            <pc:sldMk cId="2637430960" sldId="563"/>
            <ac:spMk id="11" creationId="{0677DB32-C49C-4737-A227-708974771C83}"/>
          </ac:spMkLst>
        </pc:spChg>
      </pc:sldChg>
      <pc:sldChg chg="addSp modSp mod">
        <pc:chgData name="Brunet, Robert" userId="d0d781c9-e5cd-4a18-94f6-6f089ebe48d8" providerId="ADAL" clId="{3048EBD7-7447-4483-9F5F-B2AE0BF36736}" dt="2022-09-30T06:49:20.786" v="3129" actId="20577"/>
        <pc:sldMkLst>
          <pc:docMk/>
          <pc:sldMk cId="477471085" sldId="564"/>
        </pc:sldMkLst>
        <pc:spChg chg="add mod">
          <ac:chgData name="Brunet, Robert" userId="d0d781c9-e5cd-4a18-94f6-6f089ebe48d8" providerId="ADAL" clId="{3048EBD7-7447-4483-9F5F-B2AE0BF36736}" dt="2022-09-30T06:49:20.786" v="3129" actId="20577"/>
          <ac:spMkLst>
            <pc:docMk/>
            <pc:sldMk cId="477471085" sldId="564"/>
            <ac:spMk id="8" creationId="{F66C2D1F-4CA8-453F-ABB0-D25DDF660BB6}"/>
          </ac:spMkLst>
        </pc:spChg>
        <pc:spChg chg="mod">
          <ac:chgData name="Brunet, Robert" userId="d0d781c9-e5cd-4a18-94f6-6f089ebe48d8" providerId="ADAL" clId="{3048EBD7-7447-4483-9F5F-B2AE0BF36736}" dt="2022-09-30T06:48:51.015" v="3109" actId="1076"/>
          <ac:spMkLst>
            <pc:docMk/>
            <pc:sldMk cId="477471085" sldId="564"/>
            <ac:spMk id="11" creationId="{0677DB32-C49C-4737-A227-708974771C83}"/>
          </ac:spMkLst>
        </pc:spChg>
        <pc:picChg chg="mod">
          <ac:chgData name="Brunet, Robert" userId="d0d781c9-e5cd-4a18-94f6-6f089ebe48d8" providerId="ADAL" clId="{3048EBD7-7447-4483-9F5F-B2AE0BF36736}" dt="2022-09-30T06:48:55.954" v="3110" actId="1076"/>
          <ac:picMkLst>
            <pc:docMk/>
            <pc:sldMk cId="477471085" sldId="564"/>
            <ac:picMk id="4" creationId="{77DE2716-988B-44C2-9E1D-B444509F461B}"/>
          </ac:picMkLst>
        </pc:picChg>
        <pc:picChg chg="mod">
          <ac:chgData name="Brunet, Robert" userId="d0d781c9-e5cd-4a18-94f6-6f089ebe48d8" providerId="ADAL" clId="{3048EBD7-7447-4483-9F5F-B2AE0BF36736}" dt="2022-09-30T06:48:55.954" v="3110" actId="1076"/>
          <ac:picMkLst>
            <pc:docMk/>
            <pc:sldMk cId="477471085" sldId="564"/>
            <ac:picMk id="6" creationId="{9A232D97-1A62-47B5-9CF2-CB5444CC1A36}"/>
          </ac:picMkLst>
        </pc:picChg>
      </pc:sldChg>
      <pc:sldChg chg="addSp modSp del mod">
        <pc:chgData name="Brunet, Robert" userId="d0d781c9-e5cd-4a18-94f6-6f089ebe48d8" providerId="ADAL" clId="{3048EBD7-7447-4483-9F5F-B2AE0BF36736}" dt="2022-09-30T06:49:44.022" v="3147" actId="2696"/>
        <pc:sldMkLst>
          <pc:docMk/>
          <pc:sldMk cId="3830402292" sldId="565"/>
        </pc:sldMkLst>
        <pc:spChg chg="add mod">
          <ac:chgData name="Brunet, Robert" userId="d0d781c9-e5cd-4a18-94f6-6f089ebe48d8" providerId="ADAL" clId="{3048EBD7-7447-4483-9F5F-B2AE0BF36736}" dt="2022-09-30T06:49:33.095" v="3130"/>
          <ac:spMkLst>
            <pc:docMk/>
            <pc:sldMk cId="3830402292" sldId="565"/>
            <ac:spMk id="8" creationId="{4DDE062E-525A-4AEC-BCD5-5E1C5D4F9B5F}"/>
          </ac:spMkLst>
        </pc:spChg>
        <pc:picChg chg="mod">
          <ac:chgData name="Brunet, Robert" userId="d0d781c9-e5cd-4a18-94f6-6f089ebe48d8" providerId="ADAL" clId="{3048EBD7-7447-4483-9F5F-B2AE0BF36736}" dt="2022-09-30T06:49:37.396" v="3146" actId="1036"/>
          <ac:picMkLst>
            <pc:docMk/>
            <pc:sldMk cId="3830402292" sldId="565"/>
            <ac:picMk id="4" creationId="{77DE2716-988B-44C2-9E1D-B444509F461B}"/>
          </ac:picMkLst>
        </pc:picChg>
        <pc:picChg chg="mod">
          <ac:chgData name="Brunet, Robert" userId="d0d781c9-e5cd-4a18-94f6-6f089ebe48d8" providerId="ADAL" clId="{3048EBD7-7447-4483-9F5F-B2AE0BF36736}" dt="2022-09-30T06:49:37.396" v="3146" actId="1036"/>
          <ac:picMkLst>
            <pc:docMk/>
            <pc:sldMk cId="3830402292" sldId="565"/>
            <ac:picMk id="6" creationId="{9A232D97-1A62-47B5-9CF2-CB5444CC1A36}"/>
          </ac:picMkLst>
        </pc:picChg>
      </pc:sldChg>
      <pc:sldChg chg="addSp modSp mod">
        <pc:chgData name="Brunet, Robert" userId="d0d781c9-e5cd-4a18-94f6-6f089ebe48d8" providerId="ADAL" clId="{3048EBD7-7447-4483-9F5F-B2AE0BF36736}" dt="2022-09-30T06:50:41.985" v="3173" actId="20577"/>
        <pc:sldMkLst>
          <pc:docMk/>
          <pc:sldMk cId="4051620869" sldId="566"/>
        </pc:sldMkLst>
        <pc:spChg chg="add mod">
          <ac:chgData name="Brunet, Robert" userId="d0d781c9-e5cd-4a18-94f6-6f089ebe48d8" providerId="ADAL" clId="{3048EBD7-7447-4483-9F5F-B2AE0BF36736}" dt="2022-09-30T06:50:41.985" v="3173" actId="20577"/>
          <ac:spMkLst>
            <pc:docMk/>
            <pc:sldMk cId="4051620869" sldId="566"/>
            <ac:spMk id="8" creationId="{047BF2AC-05B7-4E4B-B398-01A7935D3828}"/>
          </ac:spMkLst>
        </pc:spChg>
        <pc:spChg chg="mod">
          <ac:chgData name="Brunet, Robert" userId="d0d781c9-e5cd-4a18-94f6-6f089ebe48d8" providerId="ADAL" clId="{3048EBD7-7447-4483-9F5F-B2AE0BF36736}" dt="2022-09-30T06:50:33.719" v="3166" actId="1076"/>
          <ac:spMkLst>
            <pc:docMk/>
            <pc:sldMk cId="4051620869" sldId="566"/>
            <ac:spMk id="11" creationId="{0677DB32-C49C-4737-A227-708974771C83}"/>
          </ac:spMkLst>
        </pc:spChg>
        <pc:picChg chg="mod">
          <ac:chgData name="Brunet, Robert" userId="d0d781c9-e5cd-4a18-94f6-6f089ebe48d8" providerId="ADAL" clId="{3048EBD7-7447-4483-9F5F-B2AE0BF36736}" dt="2022-09-30T06:50:25.971" v="3148" actId="1076"/>
          <ac:picMkLst>
            <pc:docMk/>
            <pc:sldMk cId="4051620869" sldId="566"/>
            <ac:picMk id="7" creationId="{09A3A9E3-4233-47E8-BA4E-63F4954F2EBD}"/>
          </ac:picMkLst>
        </pc:picChg>
      </pc:sldChg>
      <pc:sldChg chg="addSp modSp mod">
        <pc:chgData name="Brunet, Robert" userId="d0d781c9-e5cd-4a18-94f6-6f089ebe48d8" providerId="ADAL" clId="{3048EBD7-7447-4483-9F5F-B2AE0BF36736}" dt="2022-09-30T06:51:35.826" v="3219" actId="20577"/>
        <pc:sldMkLst>
          <pc:docMk/>
          <pc:sldMk cId="3907460349" sldId="567"/>
        </pc:sldMkLst>
        <pc:spChg chg="add mod">
          <ac:chgData name="Brunet, Robert" userId="d0d781c9-e5cd-4a18-94f6-6f089ebe48d8" providerId="ADAL" clId="{3048EBD7-7447-4483-9F5F-B2AE0BF36736}" dt="2022-09-30T06:51:35.826" v="3219" actId="20577"/>
          <ac:spMkLst>
            <pc:docMk/>
            <pc:sldMk cId="3907460349" sldId="567"/>
            <ac:spMk id="8" creationId="{F703C181-061C-4BAB-ACDF-589968D3CB70}"/>
          </ac:spMkLst>
        </pc:spChg>
        <pc:spChg chg="mod">
          <ac:chgData name="Brunet, Robert" userId="d0d781c9-e5cd-4a18-94f6-6f089ebe48d8" providerId="ADAL" clId="{3048EBD7-7447-4483-9F5F-B2AE0BF36736}" dt="2022-09-30T06:50:58.014" v="3185" actId="1076"/>
          <ac:spMkLst>
            <pc:docMk/>
            <pc:sldMk cId="3907460349" sldId="567"/>
            <ac:spMk id="11" creationId="{0677DB32-C49C-4737-A227-708974771C83}"/>
          </ac:spMkLst>
        </pc:spChg>
        <pc:picChg chg="mod">
          <ac:chgData name="Brunet, Robert" userId="d0d781c9-e5cd-4a18-94f6-6f089ebe48d8" providerId="ADAL" clId="{3048EBD7-7447-4483-9F5F-B2AE0BF36736}" dt="2022-09-30T06:51:01.212" v="3186" actId="1076"/>
          <ac:picMkLst>
            <pc:docMk/>
            <pc:sldMk cId="3907460349" sldId="567"/>
            <ac:picMk id="6" creationId="{A91D9B48-6A88-45ED-8911-F5D7136E7293}"/>
          </ac:picMkLst>
        </pc:picChg>
      </pc:sldChg>
      <pc:sldChg chg="addSp modSp mod">
        <pc:chgData name="Brunet, Robert" userId="d0d781c9-e5cd-4a18-94f6-6f089ebe48d8" providerId="ADAL" clId="{3048EBD7-7447-4483-9F5F-B2AE0BF36736}" dt="2022-09-30T06:51:39.359" v="3223" actId="20577"/>
        <pc:sldMkLst>
          <pc:docMk/>
          <pc:sldMk cId="3506505040" sldId="568"/>
        </pc:sldMkLst>
        <pc:spChg chg="add mod">
          <ac:chgData name="Brunet, Robert" userId="d0d781c9-e5cd-4a18-94f6-6f089ebe48d8" providerId="ADAL" clId="{3048EBD7-7447-4483-9F5F-B2AE0BF36736}" dt="2022-09-30T06:51:39.359" v="3223" actId="20577"/>
          <ac:spMkLst>
            <pc:docMk/>
            <pc:sldMk cId="3506505040" sldId="568"/>
            <ac:spMk id="8" creationId="{F10025BF-098B-4831-AA7C-1D9D300F5FD1}"/>
          </ac:spMkLst>
        </pc:spChg>
        <pc:spChg chg="mod">
          <ac:chgData name="Brunet, Robert" userId="d0d781c9-e5cd-4a18-94f6-6f089ebe48d8" providerId="ADAL" clId="{3048EBD7-7447-4483-9F5F-B2AE0BF36736}" dt="2022-09-30T06:51:19.110" v="3216" actId="14100"/>
          <ac:spMkLst>
            <pc:docMk/>
            <pc:sldMk cId="3506505040" sldId="568"/>
            <ac:spMk id="11" creationId="{0677DB32-C49C-4737-A227-708974771C83}"/>
          </ac:spMkLst>
        </pc:spChg>
        <pc:picChg chg="mod">
          <ac:chgData name="Brunet, Robert" userId="d0d781c9-e5cd-4a18-94f6-6f089ebe48d8" providerId="ADAL" clId="{3048EBD7-7447-4483-9F5F-B2AE0BF36736}" dt="2022-09-30T06:51:11.335" v="3198" actId="1076"/>
          <ac:picMkLst>
            <pc:docMk/>
            <pc:sldMk cId="3506505040" sldId="568"/>
            <ac:picMk id="7" creationId="{DE62854F-B3F6-4E90-806E-77C5FDF73E80}"/>
          </ac:picMkLst>
        </pc:picChg>
      </pc:sldChg>
      <pc:sldChg chg="addSp modSp mod">
        <pc:chgData name="Brunet, Robert" userId="d0d781c9-e5cd-4a18-94f6-6f089ebe48d8" providerId="ADAL" clId="{3048EBD7-7447-4483-9F5F-B2AE0BF36736}" dt="2022-09-30T06:52:51.966" v="3239" actId="20577"/>
        <pc:sldMkLst>
          <pc:docMk/>
          <pc:sldMk cId="377319126" sldId="569"/>
        </pc:sldMkLst>
        <pc:spChg chg="add mod">
          <ac:chgData name="Brunet, Robert" userId="d0d781c9-e5cd-4a18-94f6-6f089ebe48d8" providerId="ADAL" clId="{3048EBD7-7447-4483-9F5F-B2AE0BF36736}" dt="2022-09-30T06:52:51.966" v="3239" actId="20577"/>
          <ac:spMkLst>
            <pc:docMk/>
            <pc:sldMk cId="377319126" sldId="569"/>
            <ac:spMk id="8" creationId="{217603DC-4B1F-430A-B56E-80F21B760E5F}"/>
          </ac:spMkLst>
        </pc:spChg>
        <pc:spChg chg="mod">
          <ac:chgData name="Brunet, Robert" userId="d0d781c9-e5cd-4a18-94f6-6f089ebe48d8" providerId="ADAL" clId="{3048EBD7-7447-4483-9F5F-B2AE0BF36736}" dt="2022-09-30T06:52:46.086" v="3236" actId="1076"/>
          <ac:spMkLst>
            <pc:docMk/>
            <pc:sldMk cId="377319126" sldId="569"/>
            <ac:spMk id="11" creationId="{0677DB32-C49C-4737-A227-708974771C83}"/>
          </ac:spMkLst>
        </pc:spChg>
        <pc:picChg chg="mod">
          <ac:chgData name="Brunet, Robert" userId="d0d781c9-e5cd-4a18-94f6-6f089ebe48d8" providerId="ADAL" clId="{3048EBD7-7447-4483-9F5F-B2AE0BF36736}" dt="2022-09-30T06:52:40.663" v="3225" actId="1076"/>
          <ac:picMkLst>
            <pc:docMk/>
            <pc:sldMk cId="377319126" sldId="569"/>
            <ac:picMk id="6" creationId="{CB1E3A9F-E840-4C21-A398-59B7CE6CC6AA}"/>
          </ac:picMkLst>
        </pc:picChg>
      </pc:sldChg>
      <pc:sldChg chg="addSp modSp mod">
        <pc:chgData name="Brunet, Robert" userId="d0d781c9-e5cd-4a18-94f6-6f089ebe48d8" providerId="ADAL" clId="{3048EBD7-7447-4483-9F5F-B2AE0BF36736}" dt="2022-09-30T06:53:45.823" v="3252" actId="1076"/>
        <pc:sldMkLst>
          <pc:docMk/>
          <pc:sldMk cId="2149984889" sldId="570"/>
        </pc:sldMkLst>
        <pc:spChg chg="add mod">
          <ac:chgData name="Brunet, Robert" userId="d0d781c9-e5cd-4a18-94f6-6f089ebe48d8" providerId="ADAL" clId="{3048EBD7-7447-4483-9F5F-B2AE0BF36736}" dt="2022-09-30T06:53:34.685" v="3240"/>
          <ac:spMkLst>
            <pc:docMk/>
            <pc:sldMk cId="2149984889" sldId="570"/>
            <ac:spMk id="8" creationId="{53AF1ED9-CE7C-4C54-B0FE-BEBDCEEA116A}"/>
          </ac:spMkLst>
        </pc:spChg>
        <pc:spChg chg="mod">
          <ac:chgData name="Brunet, Robert" userId="d0d781c9-e5cd-4a18-94f6-6f089ebe48d8" providerId="ADAL" clId="{3048EBD7-7447-4483-9F5F-B2AE0BF36736}" dt="2022-09-30T06:53:43.401" v="3251" actId="1076"/>
          <ac:spMkLst>
            <pc:docMk/>
            <pc:sldMk cId="2149984889" sldId="570"/>
            <ac:spMk id="11" creationId="{0677DB32-C49C-4737-A227-708974771C83}"/>
          </ac:spMkLst>
        </pc:spChg>
        <pc:picChg chg="mod">
          <ac:chgData name="Brunet, Robert" userId="d0d781c9-e5cd-4a18-94f6-6f089ebe48d8" providerId="ADAL" clId="{3048EBD7-7447-4483-9F5F-B2AE0BF36736}" dt="2022-09-30T06:53:45.823" v="3252" actId="1076"/>
          <ac:picMkLst>
            <pc:docMk/>
            <pc:sldMk cId="2149984889" sldId="570"/>
            <ac:picMk id="7" creationId="{B22B1E64-D558-467D-BF2D-BEED36B29C88}"/>
          </ac:picMkLst>
        </pc:picChg>
      </pc:sldChg>
      <pc:sldChg chg="addSp modSp mod">
        <pc:chgData name="Brunet, Robert" userId="d0d781c9-e5cd-4a18-94f6-6f089ebe48d8" providerId="ADAL" clId="{3048EBD7-7447-4483-9F5F-B2AE0BF36736}" dt="2022-09-30T06:54:24.540" v="3276"/>
        <pc:sldMkLst>
          <pc:docMk/>
          <pc:sldMk cId="760934054" sldId="571"/>
        </pc:sldMkLst>
        <pc:spChg chg="add mod">
          <ac:chgData name="Brunet, Robert" userId="d0d781c9-e5cd-4a18-94f6-6f089ebe48d8" providerId="ADAL" clId="{3048EBD7-7447-4483-9F5F-B2AE0BF36736}" dt="2022-09-30T06:54:24.540" v="3276"/>
          <ac:spMkLst>
            <pc:docMk/>
            <pc:sldMk cId="760934054" sldId="571"/>
            <ac:spMk id="8" creationId="{A93FDF4B-632A-4C3F-95DE-910279322FBA}"/>
          </ac:spMkLst>
        </pc:spChg>
        <pc:spChg chg="mod">
          <ac:chgData name="Brunet, Robert" userId="d0d781c9-e5cd-4a18-94f6-6f089ebe48d8" providerId="ADAL" clId="{3048EBD7-7447-4483-9F5F-B2AE0BF36736}" dt="2022-09-30T06:54:17.674" v="3274" actId="1076"/>
          <ac:spMkLst>
            <pc:docMk/>
            <pc:sldMk cId="760934054" sldId="571"/>
            <ac:spMk id="11" creationId="{0677DB32-C49C-4737-A227-708974771C83}"/>
          </ac:spMkLst>
        </pc:spChg>
        <pc:picChg chg="mod">
          <ac:chgData name="Brunet, Robert" userId="d0d781c9-e5cd-4a18-94f6-6f089ebe48d8" providerId="ADAL" clId="{3048EBD7-7447-4483-9F5F-B2AE0BF36736}" dt="2022-09-30T06:54:19.558" v="3275" actId="1076"/>
          <ac:picMkLst>
            <pc:docMk/>
            <pc:sldMk cId="760934054" sldId="571"/>
            <ac:picMk id="6" creationId="{29ADF0FB-FF69-4E83-806F-C1CCC9E9100B}"/>
          </ac:picMkLst>
        </pc:picChg>
      </pc:sldChg>
      <pc:sldChg chg="addSp modSp mod">
        <pc:chgData name="Brunet, Robert" userId="d0d781c9-e5cd-4a18-94f6-6f089ebe48d8" providerId="ADAL" clId="{3048EBD7-7447-4483-9F5F-B2AE0BF36736}" dt="2022-09-30T06:55:01.076" v="3325" actId="14100"/>
        <pc:sldMkLst>
          <pc:docMk/>
          <pc:sldMk cId="241720626" sldId="572"/>
        </pc:sldMkLst>
        <pc:spChg chg="add mod">
          <ac:chgData name="Brunet, Robert" userId="d0d781c9-e5cd-4a18-94f6-6f089ebe48d8" providerId="ADAL" clId="{3048EBD7-7447-4483-9F5F-B2AE0BF36736}" dt="2022-09-30T06:54:53.378" v="3321" actId="20577"/>
          <ac:spMkLst>
            <pc:docMk/>
            <pc:sldMk cId="241720626" sldId="572"/>
            <ac:spMk id="9" creationId="{48F21D0F-8B75-4A22-BC05-7FCEFF4206AB}"/>
          </ac:spMkLst>
        </pc:spChg>
        <pc:spChg chg="mod">
          <ac:chgData name="Brunet, Robert" userId="d0d781c9-e5cd-4a18-94f6-6f089ebe48d8" providerId="ADAL" clId="{3048EBD7-7447-4483-9F5F-B2AE0BF36736}" dt="2022-09-30T06:54:45.119" v="3313" actId="14100"/>
          <ac:spMkLst>
            <pc:docMk/>
            <pc:sldMk cId="241720626" sldId="572"/>
            <ac:spMk id="11" creationId="{0677DB32-C49C-4737-A227-708974771C83}"/>
          </ac:spMkLst>
        </pc:spChg>
        <pc:picChg chg="mod">
          <ac:chgData name="Brunet, Robert" userId="d0d781c9-e5cd-4a18-94f6-6f089ebe48d8" providerId="ADAL" clId="{3048EBD7-7447-4483-9F5F-B2AE0BF36736}" dt="2022-09-30T06:54:57.665" v="3323" actId="14100"/>
          <ac:picMkLst>
            <pc:docMk/>
            <pc:sldMk cId="241720626" sldId="572"/>
            <ac:picMk id="7" creationId="{5CC0E77E-88CF-4187-948C-BD8B3EC9265F}"/>
          </ac:picMkLst>
        </pc:picChg>
        <pc:picChg chg="mod">
          <ac:chgData name="Brunet, Robert" userId="d0d781c9-e5cd-4a18-94f6-6f089ebe48d8" providerId="ADAL" clId="{3048EBD7-7447-4483-9F5F-B2AE0BF36736}" dt="2022-09-30T06:55:01.076" v="3325" actId="14100"/>
          <ac:picMkLst>
            <pc:docMk/>
            <pc:sldMk cId="241720626" sldId="572"/>
            <ac:picMk id="8" creationId="{FB1F7007-F405-4113-8BD5-C21DC4069793}"/>
          </ac:picMkLst>
        </pc:picChg>
      </pc:sldChg>
      <pc:sldChg chg="addSp modSp mod">
        <pc:chgData name="Brunet, Robert" userId="d0d781c9-e5cd-4a18-94f6-6f089ebe48d8" providerId="ADAL" clId="{3048EBD7-7447-4483-9F5F-B2AE0BF36736}" dt="2022-09-30T06:55:47.571" v="3366" actId="20577"/>
        <pc:sldMkLst>
          <pc:docMk/>
          <pc:sldMk cId="1778225909" sldId="573"/>
        </pc:sldMkLst>
        <pc:spChg chg="add mod">
          <ac:chgData name="Brunet, Robert" userId="d0d781c9-e5cd-4a18-94f6-6f089ebe48d8" providerId="ADAL" clId="{3048EBD7-7447-4483-9F5F-B2AE0BF36736}" dt="2022-09-30T06:55:47.571" v="3366" actId="20577"/>
          <ac:spMkLst>
            <pc:docMk/>
            <pc:sldMk cId="1778225909" sldId="573"/>
            <ac:spMk id="8" creationId="{78D8FF00-3353-45A3-9FF3-E453790739B8}"/>
          </ac:spMkLst>
        </pc:spChg>
        <pc:spChg chg="mod">
          <ac:chgData name="Brunet, Robert" userId="d0d781c9-e5cd-4a18-94f6-6f089ebe48d8" providerId="ADAL" clId="{3048EBD7-7447-4483-9F5F-B2AE0BF36736}" dt="2022-09-30T06:55:21.005" v="3344" actId="1076"/>
          <ac:spMkLst>
            <pc:docMk/>
            <pc:sldMk cId="1778225909" sldId="573"/>
            <ac:spMk id="11" creationId="{0677DB32-C49C-4737-A227-708974771C83}"/>
          </ac:spMkLst>
        </pc:spChg>
        <pc:picChg chg="mod">
          <ac:chgData name="Brunet, Robert" userId="d0d781c9-e5cd-4a18-94f6-6f089ebe48d8" providerId="ADAL" clId="{3048EBD7-7447-4483-9F5F-B2AE0BF36736}" dt="2022-09-30T06:55:12.785" v="3326" actId="1076"/>
          <ac:picMkLst>
            <pc:docMk/>
            <pc:sldMk cId="1778225909" sldId="573"/>
            <ac:picMk id="6" creationId="{459B6047-DDD2-4219-93E7-AA6F2CF9D86D}"/>
          </ac:picMkLst>
        </pc:picChg>
        <pc:picChg chg="mod">
          <ac:chgData name="Brunet, Robert" userId="d0d781c9-e5cd-4a18-94f6-6f089ebe48d8" providerId="ADAL" clId="{3048EBD7-7447-4483-9F5F-B2AE0BF36736}" dt="2022-09-30T06:55:12.785" v="3326" actId="1076"/>
          <ac:picMkLst>
            <pc:docMk/>
            <pc:sldMk cId="1778225909" sldId="573"/>
            <ac:picMk id="9" creationId="{4A180B54-808D-49E1-84B7-0676BCEC296C}"/>
          </ac:picMkLst>
        </pc:picChg>
      </pc:sldChg>
      <pc:sldChg chg="addSp modSp mod">
        <pc:chgData name="Brunet, Robert" userId="d0d781c9-e5cd-4a18-94f6-6f089ebe48d8" providerId="ADAL" clId="{3048EBD7-7447-4483-9F5F-B2AE0BF36736}" dt="2022-09-30T06:56:38.183" v="3448" actId="1035"/>
        <pc:sldMkLst>
          <pc:docMk/>
          <pc:sldMk cId="2207012202" sldId="576"/>
        </pc:sldMkLst>
        <pc:spChg chg="mod">
          <ac:chgData name="Brunet, Robert" userId="d0d781c9-e5cd-4a18-94f6-6f089ebe48d8" providerId="ADAL" clId="{3048EBD7-7447-4483-9F5F-B2AE0BF36736}" dt="2022-09-30T06:56:04.053" v="3403" actId="1076"/>
          <ac:spMkLst>
            <pc:docMk/>
            <pc:sldMk cId="2207012202" sldId="576"/>
            <ac:spMk id="11" creationId="{0677DB32-C49C-4737-A227-708974771C83}"/>
          </ac:spMkLst>
        </pc:spChg>
        <pc:spChg chg="add mod">
          <ac:chgData name="Brunet, Robert" userId="d0d781c9-e5cd-4a18-94f6-6f089ebe48d8" providerId="ADAL" clId="{3048EBD7-7447-4483-9F5F-B2AE0BF36736}" dt="2022-09-30T06:56:21.967" v="3432" actId="20577"/>
          <ac:spMkLst>
            <pc:docMk/>
            <pc:sldMk cId="2207012202" sldId="576"/>
            <ac:spMk id="12" creationId="{FAF8675D-13EE-4C00-BFBE-C19A2C6B5405}"/>
          </ac:spMkLst>
        </pc:spChg>
        <pc:picChg chg="mod">
          <ac:chgData name="Brunet, Robert" userId="d0d781c9-e5cd-4a18-94f6-6f089ebe48d8" providerId="ADAL" clId="{3048EBD7-7447-4483-9F5F-B2AE0BF36736}" dt="2022-09-30T06:56:38.183" v="3448" actId="1035"/>
          <ac:picMkLst>
            <pc:docMk/>
            <pc:sldMk cId="2207012202" sldId="576"/>
            <ac:picMk id="7" creationId="{61061F7F-A19B-4682-8A2E-1E9D0B3775E1}"/>
          </ac:picMkLst>
        </pc:picChg>
        <pc:picChg chg="mod">
          <ac:chgData name="Brunet, Robert" userId="d0d781c9-e5cd-4a18-94f6-6f089ebe48d8" providerId="ADAL" clId="{3048EBD7-7447-4483-9F5F-B2AE0BF36736}" dt="2022-09-30T06:56:38.183" v="3448" actId="1035"/>
          <ac:picMkLst>
            <pc:docMk/>
            <pc:sldMk cId="2207012202" sldId="576"/>
            <ac:picMk id="8" creationId="{787C65A8-1D5E-44EF-BC7A-AEAC4792E94F}"/>
          </ac:picMkLst>
        </pc:picChg>
        <pc:picChg chg="mod">
          <ac:chgData name="Brunet, Robert" userId="d0d781c9-e5cd-4a18-94f6-6f089ebe48d8" providerId="ADAL" clId="{3048EBD7-7447-4483-9F5F-B2AE0BF36736}" dt="2022-09-30T06:56:38.183" v="3448" actId="1035"/>
          <ac:picMkLst>
            <pc:docMk/>
            <pc:sldMk cId="2207012202" sldId="576"/>
            <ac:picMk id="10" creationId="{8B5E646D-9084-47F8-BB72-DB5D5BC28459}"/>
          </ac:picMkLst>
        </pc:picChg>
      </pc:sldChg>
      <pc:sldChg chg="addSp modSp mod">
        <pc:chgData name="Brunet, Robert" userId="d0d781c9-e5cd-4a18-94f6-6f089ebe48d8" providerId="ADAL" clId="{3048EBD7-7447-4483-9F5F-B2AE0BF36736}" dt="2022-09-30T06:58:12.933" v="3516" actId="20577"/>
        <pc:sldMkLst>
          <pc:docMk/>
          <pc:sldMk cId="2160347708" sldId="577"/>
        </pc:sldMkLst>
        <pc:spChg chg="mod">
          <ac:chgData name="Brunet, Robert" userId="d0d781c9-e5cd-4a18-94f6-6f089ebe48d8" providerId="ADAL" clId="{3048EBD7-7447-4483-9F5F-B2AE0BF36736}" dt="2022-09-28T13:55:45.563" v="311" actId="20577"/>
          <ac:spMkLst>
            <pc:docMk/>
            <pc:sldMk cId="2160347708" sldId="577"/>
            <ac:spMk id="5" creationId="{3909390B-8576-4CEA-8339-56BF3359EDA1}"/>
          </ac:spMkLst>
        </pc:spChg>
        <pc:spChg chg="add mod">
          <ac:chgData name="Brunet, Robert" userId="d0d781c9-e5cd-4a18-94f6-6f089ebe48d8" providerId="ADAL" clId="{3048EBD7-7447-4483-9F5F-B2AE0BF36736}" dt="2022-09-30T06:58:12.933" v="3516" actId="20577"/>
          <ac:spMkLst>
            <pc:docMk/>
            <pc:sldMk cId="2160347708" sldId="577"/>
            <ac:spMk id="7" creationId="{B673F47C-E854-43C1-ACBB-0F551178E354}"/>
          </ac:spMkLst>
        </pc:spChg>
        <pc:spChg chg="mod">
          <ac:chgData name="Brunet, Robert" userId="d0d781c9-e5cd-4a18-94f6-6f089ebe48d8" providerId="ADAL" clId="{3048EBD7-7447-4483-9F5F-B2AE0BF36736}" dt="2022-09-30T06:57:57.993" v="3509" actId="1076"/>
          <ac:spMkLst>
            <pc:docMk/>
            <pc:sldMk cId="2160347708" sldId="577"/>
            <ac:spMk id="11" creationId="{0677DB32-C49C-4737-A227-708974771C83}"/>
          </ac:spMkLst>
        </pc:spChg>
        <pc:picChg chg="mod">
          <ac:chgData name="Brunet, Robert" userId="d0d781c9-e5cd-4a18-94f6-6f089ebe48d8" providerId="ADAL" clId="{3048EBD7-7447-4483-9F5F-B2AE0BF36736}" dt="2022-09-30T06:58:01.250" v="3510" actId="1076"/>
          <ac:picMkLst>
            <pc:docMk/>
            <pc:sldMk cId="2160347708" sldId="577"/>
            <ac:picMk id="9" creationId="{E6D928E5-D499-434E-A4D1-603242EDFDCF}"/>
          </ac:picMkLst>
        </pc:picChg>
      </pc:sldChg>
      <pc:sldChg chg="addSp delSp modSp mod">
        <pc:chgData name="Brunet, Robert" userId="d0d781c9-e5cd-4a18-94f6-6f089ebe48d8" providerId="ADAL" clId="{3048EBD7-7447-4483-9F5F-B2AE0BF36736}" dt="2022-10-05T10:25:06.300" v="6703" actId="20577"/>
        <pc:sldMkLst>
          <pc:docMk/>
          <pc:sldMk cId="2790578274" sldId="578"/>
        </pc:sldMkLst>
        <pc:spChg chg="mod">
          <ac:chgData name="Brunet, Robert" userId="d0d781c9-e5cd-4a18-94f6-6f089ebe48d8" providerId="ADAL" clId="{3048EBD7-7447-4483-9F5F-B2AE0BF36736}" dt="2022-10-05T10:25:06.300" v="6703" actId="20577"/>
          <ac:spMkLst>
            <pc:docMk/>
            <pc:sldMk cId="2790578274" sldId="578"/>
            <ac:spMk id="4" creationId="{B27EC0BD-DDA5-4457-B39F-0EF30B32645C}"/>
          </ac:spMkLst>
        </pc:spChg>
        <pc:spChg chg="mod">
          <ac:chgData name="Brunet, Robert" userId="d0d781c9-e5cd-4a18-94f6-6f089ebe48d8" providerId="ADAL" clId="{3048EBD7-7447-4483-9F5F-B2AE0BF36736}" dt="2022-09-30T06:47:06.262" v="3043" actId="12"/>
          <ac:spMkLst>
            <pc:docMk/>
            <pc:sldMk cId="2790578274" sldId="578"/>
            <ac:spMk id="5" creationId="{AB592B7E-AC2A-48AC-B161-F1160115994D}"/>
          </ac:spMkLst>
        </pc:spChg>
        <pc:spChg chg="add del mod">
          <ac:chgData name="Brunet, Robert" userId="d0d781c9-e5cd-4a18-94f6-6f089ebe48d8" providerId="ADAL" clId="{3048EBD7-7447-4483-9F5F-B2AE0BF36736}" dt="2022-09-30T06:46:52.354" v="3033" actId="478"/>
          <ac:spMkLst>
            <pc:docMk/>
            <pc:sldMk cId="2790578274" sldId="578"/>
            <ac:spMk id="7" creationId="{B3B18BD7-D12F-46AC-96F5-692054BF99A5}"/>
          </ac:spMkLst>
        </pc:spChg>
        <pc:picChg chg="add mod">
          <ac:chgData name="Brunet, Robert" userId="d0d781c9-e5cd-4a18-94f6-6f089ebe48d8" providerId="ADAL" clId="{3048EBD7-7447-4483-9F5F-B2AE0BF36736}" dt="2022-09-30T06:46:53.371" v="3034"/>
          <ac:picMkLst>
            <pc:docMk/>
            <pc:sldMk cId="2790578274" sldId="578"/>
            <ac:picMk id="6" creationId="{298F1CDE-FAC9-40AD-A2D4-96E71459581A}"/>
          </ac:picMkLst>
        </pc:picChg>
        <pc:picChg chg="del">
          <ac:chgData name="Brunet, Robert" userId="d0d781c9-e5cd-4a18-94f6-6f089ebe48d8" providerId="ADAL" clId="{3048EBD7-7447-4483-9F5F-B2AE0BF36736}" dt="2022-09-29T06:12:11.987" v="485" actId="478"/>
          <ac:picMkLst>
            <pc:docMk/>
            <pc:sldMk cId="2790578274" sldId="578"/>
            <ac:picMk id="6" creationId="{50E7E1A4-F1D1-4AAB-BE0A-796051B1078F}"/>
          </ac:picMkLst>
        </pc:picChg>
      </pc:sldChg>
      <pc:sldChg chg="addSp modSp mod">
        <pc:chgData name="Brunet, Robert" userId="d0d781c9-e5cd-4a18-94f6-6f089ebe48d8" providerId="ADAL" clId="{3048EBD7-7447-4483-9F5F-B2AE0BF36736}" dt="2022-09-30T07:13:03.949" v="3559" actId="20577"/>
        <pc:sldMkLst>
          <pc:docMk/>
          <pc:sldMk cId="978391877" sldId="579"/>
        </pc:sldMkLst>
        <pc:spChg chg="mod">
          <ac:chgData name="Brunet, Robert" userId="d0d781c9-e5cd-4a18-94f6-6f089ebe48d8" providerId="ADAL" clId="{3048EBD7-7447-4483-9F5F-B2AE0BF36736}" dt="2022-09-28T14:13:21.699" v="314" actId="20577"/>
          <ac:spMkLst>
            <pc:docMk/>
            <pc:sldMk cId="978391877" sldId="579"/>
            <ac:spMk id="5" creationId="{3909390B-8576-4CEA-8339-56BF3359EDA1}"/>
          </ac:spMkLst>
        </pc:spChg>
        <pc:spChg chg="add mod">
          <ac:chgData name="Brunet, Robert" userId="d0d781c9-e5cd-4a18-94f6-6f089ebe48d8" providerId="ADAL" clId="{3048EBD7-7447-4483-9F5F-B2AE0BF36736}" dt="2022-09-30T07:13:03.949" v="3559" actId="20577"/>
          <ac:spMkLst>
            <pc:docMk/>
            <pc:sldMk cId="978391877" sldId="579"/>
            <ac:spMk id="8" creationId="{8BAC0622-3E89-4D57-9B98-88048A0D2F48}"/>
          </ac:spMkLst>
        </pc:spChg>
        <pc:spChg chg="mod">
          <ac:chgData name="Brunet, Robert" userId="d0d781c9-e5cd-4a18-94f6-6f089ebe48d8" providerId="ADAL" clId="{3048EBD7-7447-4483-9F5F-B2AE0BF36736}" dt="2022-09-30T07:12:25.291" v="3548" actId="1076"/>
          <ac:spMkLst>
            <pc:docMk/>
            <pc:sldMk cId="978391877" sldId="579"/>
            <ac:spMk id="11" creationId="{0677DB32-C49C-4737-A227-708974771C83}"/>
          </ac:spMkLst>
        </pc:spChg>
        <pc:picChg chg="mod">
          <ac:chgData name="Brunet, Robert" userId="d0d781c9-e5cd-4a18-94f6-6f089ebe48d8" providerId="ADAL" clId="{3048EBD7-7447-4483-9F5F-B2AE0BF36736}" dt="2022-09-30T07:12:31.699" v="3549" actId="1076"/>
          <ac:picMkLst>
            <pc:docMk/>
            <pc:sldMk cId="978391877" sldId="579"/>
            <ac:picMk id="6" creationId="{A594F1AB-3FFF-45E7-802C-CB38079D2F05}"/>
          </ac:picMkLst>
        </pc:picChg>
      </pc:sldChg>
      <pc:sldChg chg="addSp modSp mod">
        <pc:chgData name="Brunet, Robert" userId="d0d781c9-e5cd-4a18-94f6-6f089ebe48d8" providerId="ADAL" clId="{3048EBD7-7447-4483-9F5F-B2AE0BF36736}" dt="2022-09-30T07:12:16.699" v="3536" actId="20577"/>
        <pc:sldMkLst>
          <pc:docMk/>
          <pc:sldMk cId="3954984606" sldId="580"/>
        </pc:sldMkLst>
        <pc:spChg chg="mod">
          <ac:chgData name="Brunet, Robert" userId="d0d781c9-e5cd-4a18-94f6-6f089ebe48d8" providerId="ADAL" clId="{3048EBD7-7447-4483-9F5F-B2AE0BF36736}" dt="2022-09-28T14:13:19.234" v="313" actId="20577"/>
          <ac:spMkLst>
            <pc:docMk/>
            <pc:sldMk cId="3954984606" sldId="580"/>
            <ac:spMk id="5" creationId="{3909390B-8576-4CEA-8339-56BF3359EDA1}"/>
          </ac:spMkLst>
        </pc:spChg>
        <pc:spChg chg="add mod">
          <ac:chgData name="Brunet, Robert" userId="d0d781c9-e5cd-4a18-94f6-6f089ebe48d8" providerId="ADAL" clId="{3048EBD7-7447-4483-9F5F-B2AE0BF36736}" dt="2022-09-30T07:12:16.699" v="3536" actId="20577"/>
          <ac:spMkLst>
            <pc:docMk/>
            <pc:sldMk cId="3954984606" sldId="580"/>
            <ac:spMk id="8" creationId="{8D0A36F9-44C1-4F3C-8093-836579673BBF}"/>
          </ac:spMkLst>
        </pc:spChg>
        <pc:spChg chg="mod">
          <ac:chgData name="Brunet, Robert" userId="d0d781c9-e5cd-4a18-94f6-6f089ebe48d8" providerId="ADAL" clId="{3048EBD7-7447-4483-9F5F-B2AE0BF36736}" dt="2022-09-30T07:11:56.047" v="3527" actId="1076"/>
          <ac:spMkLst>
            <pc:docMk/>
            <pc:sldMk cId="3954984606" sldId="580"/>
            <ac:spMk id="11" creationId="{0677DB32-C49C-4737-A227-708974771C83}"/>
          </ac:spMkLst>
        </pc:spChg>
        <pc:picChg chg="mod">
          <ac:chgData name="Brunet, Robert" userId="d0d781c9-e5cd-4a18-94f6-6f089ebe48d8" providerId="ADAL" clId="{3048EBD7-7447-4483-9F5F-B2AE0BF36736}" dt="2022-09-30T07:11:59.509" v="3528" actId="1076"/>
          <ac:picMkLst>
            <pc:docMk/>
            <pc:sldMk cId="3954984606" sldId="580"/>
            <ac:picMk id="6" creationId="{E2A1074D-A968-4FD4-BB01-773A0866BD5E}"/>
          </ac:picMkLst>
        </pc:picChg>
      </pc:sldChg>
      <pc:sldChg chg="addSp modSp mod">
        <pc:chgData name="Brunet, Robert" userId="d0d781c9-e5cd-4a18-94f6-6f089ebe48d8" providerId="ADAL" clId="{3048EBD7-7447-4483-9F5F-B2AE0BF36736}" dt="2022-09-30T07:17:04.703" v="3587" actId="20577"/>
        <pc:sldMkLst>
          <pc:docMk/>
          <pc:sldMk cId="267154872" sldId="581"/>
        </pc:sldMkLst>
        <pc:spChg chg="mod">
          <ac:chgData name="Brunet, Robert" userId="d0d781c9-e5cd-4a18-94f6-6f089ebe48d8" providerId="ADAL" clId="{3048EBD7-7447-4483-9F5F-B2AE0BF36736}" dt="2022-09-28T14:13:25.082" v="315" actId="20577"/>
          <ac:spMkLst>
            <pc:docMk/>
            <pc:sldMk cId="267154872" sldId="581"/>
            <ac:spMk id="5" creationId="{3909390B-8576-4CEA-8339-56BF3359EDA1}"/>
          </ac:spMkLst>
        </pc:spChg>
        <pc:spChg chg="add mod">
          <ac:chgData name="Brunet, Robert" userId="d0d781c9-e5cd-4a18-94f6-6f089ebe48d8" providerId="ADAL" clId="{3048EBD7-7447-4483-9F5F-B2AE0BF36736}" dt="2022-09-30T07:17:04.703" v="3587" actId="20577"/>
          <ac:spMkLst>
            <pc:docMk/>
            <pc:sldMk cId="267154872" sldId="581"/>
            <ac:spMk id="8" creationId="{19121F48-C382-4878-AB5F-76F8B9ECCE41}"/>
          </ac:spMkLst>
        </pc:spChg>
        <pc:spChg chg="mod">
          <ac:chgData name="Brunet, Robert" userId="d0d781c9-e5cd-4a18-94f6-6f089ebe48d8" providerId="ADAL" clId="{3048EBD7-7447-4483-9F5F-B2AE0BF36736}" dt="2022-09-30T07:13:19.083" v="3578" actId="14100"/>
          <ac:spMkLst>
            <pc:docMk/>
            <pc:sldMk cId="267154872" sldId="581"/>
            <ac:spMk id="11" creationId="{0677DB32-C49C-4737-A227-708974771C83}"/>
          </ac:spMkLst>
        </pc:spChg>
        <pc:picChg chg="mod">
          <ac:chgData name="Brunet, Robert" userId="d0d781c9-e5cd-4a18-94f6-6f089ebe48d8" providerId="ADAL" clId="{3048EBD7-7447-4483-9F5F-B2AE0BF36736}" dt="2022-09-30T07:13:24.005" v="3580" actId="1076"/>
          <ac:picMkLst>
            <pc:docMk/>
            <pc:sldMk cId="267154872" sldId="581"/>
            <ac:picMk id="7" creationId="{8C618E7B-6449-4750-AE03-1E7C3718FB88}"/>
          </ac:picMkLst>
        </pc:picChg>
      </pc:sldChg>
      <pc:sldChg chg="addSp delSp modSp mod">
        <pc:chgData name="Brunet, Robert" userId="d0d781c9-e5cd-4a18-94f6-6f089ebe48d8" providerId="ADAL" clId="{3048EBD7-7447-4483-9F5F-B2AE0BF36736}" dt="2022-09-30T07:18:13.172" v="3617" actId="20577"/>
        <pc:sldMkLst>
          <pc:docMk/>
          <pc:sldMk cId="1794294781" sldId="582"/>
        </pc:sldMkLst>
        <pc:spChg chg="mod">
          <ac:chgData name="Brunet, Robert" userId="d0d781c9-e5cd-4a18-94f6-6f089ebe48d8" providerId="ADAL" clId="{3048EBD7-7447-4483-9F5F-B2AE0BF36736}" dt="2022-09-28T14:13:27.267" v="316" actId="20577"/>
          <ac:spMkLst>
            <pc:docMk/>
            <pc:sldMk cId="1794294781" sldId="582"/>
            <ac:spMk id="5" creationId="{3909390B-8576-4CEA-8339-56BF3359EDA1}"/>
          </ac:spMkLst>
        </pc:spChg>
        <pc:spChg chg="add del mod">
          <ac:chgData name="Brunet, Robert" userId="d0d781c9-e5cd-4a18-94f6-6f089ebe48d8" providerId="ADAL" clId="{3048EBD7-7447-4483-9F5F-B2AE0BF36736}" dt="2022-09-30T07:17:55.570" v="3589"/>
          <ac:spMkLst>
            <pc:docMk/>
            <pc:sldMk cId="1794294781" sldId="582"/>
            <ac:spMk id="7" creationId="{8A8EFBF7-4608-43B1-AFDE-5C21803474C1}"/>
          </ac:spMkLst>
        </pc:spChg>
        <pc:spChg chg="add mod">
          <ac:chgData name="Brunet, Robert" userId="d0d781c9-e5cd-4a18-94f6-6f089ebe48d8" providerId="ADAL" clId="{3048EBD7-7447-4483-9F5F-B2AE0BF36736}" dt="2022-09-30T07:18:13.172" v="3617" actId="20577"/>
          <ac:spMkLst>
            <pc:docMk/>
            <pc:sldMk cId="1794294781" sldId="582"/>
            <ac:spMk id="9" creationId="{A196C472-184F-4C4E-92FC-ACC658C3D613}"/>
          </ac:spMkLst>
        </pc:spChg>
        <pc:spChg chg="mod">
          <ac:chgData name="Brunet, Robert" userId="d0d781c9-e5cd-4a18-94f6-6f089ebe48d8" providerId="ADAL" clId="{3048EBD7-7447-4483-9F5F-B2AE0BF36736}" dt="2022-09-30T07:18:02.854" v="3607" actId="1076"/>
          <ac:spMkLst>
            <pc:docMk/>
            <pc:sldMk cId="1794294781" sldId="582"/>
            <ac:spMk id="11" creationId="{0677DB32-C49C-4737-A227-708974771C83}"/>
          </ac:spMkLst>
        </pc:spChg>
        <pc:picChg chg="mod">
          <ac:chgData name="Brunet, Robert" userId="d0d781c9-e5cd-4a18-94f6-6f089ebe48d8" providerId="ADAL" clId="{3048EBD7-7447-4483-9F5F-B2AE0BF36736}" dt="2022-09-30T07:18:04.964" v="3608" actId="1076"/>
          <ac:picMkLst>
            <pc:docMk/>
            <pc:sldMk cId="1794294781" sldId="582"/>
            <ac:picMk id="8" creationId="{32986112-5BEE-472A-8153-E8E0FDE113F8}"/>
          </ac:picMkLst>
        </pc:picChg>
      </pc:sldChg>
      <pc:sldChg chg="addSp modSp mod">
        <pc:chgData name="Brunet, Robert" userId="d0d781c9-e5cd-4a18-94f6-6f089ebe48d8" providerId="ADAL" clId="{3048EBD7-7447-4483-9F5F-B2AE0BF36736}" dt="2022-09-30T07:23:40.644" v="3647" actId="20577"/>
        <pc:sldMkLst>
          <pc:docMk/>
          <pc:sldMk cId="3501221310" sldId="583"/>
        </pc:sldMkLst>
        <pc:spChg chg="mod">
          <ac:chgData name="Brunet, Robert" userId="d0d781c9-e5cd-4a18-94f6-6f089ebe48d8" providerId="ADAL" clId="{3048EBD7-7447-4483-9F5F-B2AE0BF36736}" dt="2022-09-28T14:17:59.453" v="317" actId="20577"/>
          <ac:spMkLst>
            <pc:docMk/>
            <pc:sldMk cId="3501221310" sldId="583"/>
            <ac:spMk id="5" creationId="{3909390B-8576-4CEA-8339-56BF3359EDA1}"/>
          </ac:spMkLst>
        </pc:spChg>
        <pc:spChg chg="add mod">
          <ac:chgData name="Brunet, Robert" userId="d0d781c9-e5cd-4a18-94f6-6f089ebe48d8" providerId="ADAL" clId="{3048EBD7-7447-4483-9F5F-B2AE0BF36736}" dt="2022-09-30T07:23:40.644" v="3647" actId="20577"/>
          <ac:spMkLst>
            <pc:docMk/>
            <pc:sldMk cId="3501221310" sldId="583"/>
            <ac:spMk id="8" creationId="{51B8B3F2-C726-4035-B293-18FD19F63E5E}"/>
          </ac:spMkLst>
        </pc:spChg>
        <pc:spChg chg="mod">
          <ac:chgData name="Brunet, Robert" userId="d0d781c9-e5cd-4a18-94f6-6f089ebe48d8" providerId="ADAL" clId="{3048EBD7-7447-4483-9F5F-B2AE0BF36736}" dt="2022-09-30T07:19:47.883" v="3636" actId="1076"/>
          <ac:spMkLst>
            <pc:docMk/>
            <pc:sldMk cId="3501221310" sldId="583"/>
            <ac:spMk id="11" creationId="{0677DB32-C49C-4737-A227-708974771C83}"/>
          </ac:spMkLst>
        </pc:spChg>
        <pc:picChg chg="mod">
          <ac:chgData name="Brunet, Robert" userId="d0d781c9-e5cd-4a18-94f6-6f089ebe48d8" providerId="ADAL" clId="{3048EBD7-7447-4483-9F5F-B2AE0BF36736}" dt="2022-09-30T07:19:59.466" v="3638" actId="1076"/>
          <ac:picMkLst>
            <pc:docMk/>
            <pc:sldMk cId="3501221310" sldId="583"/>
            <ac:picMk id="6" creationId="{A0F89D85-C8EA-4978-B90C-8E0F68DE5468}"/>
          </ac:picMkLst>
        </pc:picChg>
      </pc:sldChg>
      <pc:sldChg chg="addSp modSp mod">
        <pc:chgData name="Brunet, Robert" userId="d0d781c9-e5cd-4a18-94f6-6f089ebe48d8" providerId="ADAL" clId="{3048EBD7-7447-4483-9F5F-B2AE0BF36736}" dt="2022-10-04T08:08:52.541" v="4668" actId="20577"/>
        <pc:sldMkLst>
          <pc:docMk/>
          <pc:sldMk cId="565890049" sldId="584"/>
        </pc:sldMkLst>
        <pc:spChg chg="mod">
          <ac:chgData name="Brunet, Robert" userId="d0d781c9-e5cd-4a18-94f6-6f089ebe48d8" providerId="ADAL" clId="{3048EBD7-7447-4483-9F5F-B2AE0BF36736}" dt="2022-09-28T15:05:35.623" v="408" actId="20577"/>
          <ac:spMkLst>
            <pc:docMk/>
            <pc:sldMk cId="565890049" sldId="584"/>
            <ac:spMk id="5" creationId="{3909390B-8576-4CEA-8339-56BF3359EDA1}"/>
          </ac:spMkLst>
        </pc:spChg>
        <pc:spChg chg="add mod">
          <ac:chgData name="Brunet, Robert" userId="d0d781c9-e5cd-4a18-94f6-6f089ebe48d8" providerId="ADAL" clId="{3048EBD7-7447-4483-9F5F-B2AE0BF36736}" dt="2022-10-04T08:08:52.541" v="4668" actId="20577"/>
          <ac:spMkLst>
            <pc:docMk/>
            <pc:sldMk cId="565890049" sldId="584"/>
            <ac:spMk id="9" creationId="{5BB72C91-AB91-4499-8547-099010076838}"/>
          </ac:spMkLst>
        </pc:spChg>
        <pc:spChg chg="mod">
          <ac:chgData name="Brunet, Robert" userId="d0d781c9-e5cd-4a18-94f6-6f089ebe48d8" providerId="ADAL" clId="{3048EBD7-7447-4483-9F5F-B2AE0BF36736}" dt="2022-10-04T07:59:58.428" v="4543" actId="948"/>
          <ac:spMkLst>
            <pc:docMk/>
            <pc:sldMk cId="565890049" sldId="584"/>
            <ac:spMk id="11" creationId="{0677DB32-C49C-4737-A227-708974771C83}"/>
          </ac:spMkLst>
        </pc:spChg>
        <pc:picChg chg="mod">
          <ac:chgData name="Brunet, Robert" userId="d0d781c9-e5cd-4a18-94f6-6f089ebe48d8" providerId="ADAL" clId="{3048EBD7-7447-4483-9F5F-B2AE0BF36736}" dt="2022-10-04T08:00:03.712" v="4544" actId="1076"/>
          <ac:picMkLst>
            <pc:docMk/>
            <pc:sldMk cId="565890049" sldId="584"/>
            <ac:picMk id="7" creationId="{A87F4D80-1A8A-44F2-AC5D-89262BA526D0}"/>
          </ac:picMkLst>
        </pc:picChg>
        <pc:picChg chg="mod">
          <ac:chgData name="Brunet, Robert" userId="d0d781c9-e5cd-4a18-94f6-6f089ebe48d8" providerId="ADAL" clId="{3048EBD7-7447-4483-9F5F-B2AE0BF36736}" dt="2022-10-04T08:00:03.712" v="4544" actId="1076"/>
          <ac:picMkLst>
            <pc:docMk/>
            <pc:sldMk cId="565890049" sldId="584"/>
            <ac:picMk id="8" creationId="{8E64F36B-6ED0-4B58-9F7B-F6B502A88269}"/>
          </ac:picMkLst>
        </pc:picChg>
      </pc:sldChg>
      <pc:sldChg chg="addSp modSp mod">
        <pc:chgData name="Brunet, Robert" userId="d0d781c9-e5cd-4a18-94f6-6f089ebe48d8" providerId="ADAL" clId="{3048EBD7-7447-4483-9F5F-B2AE0BF36736}" dt="2022-10-04T08:08:56.889" v="4669"/>
        <pc:sldMkLst>
          <pc:docMk/>
          <pc:sldMk cId="4185895196" sldId="586"/>
        </pc:sldMkLst>
        <pc:spChg chg="add mod">
          <ac:chgData name="Brunet, Robert" userId="d0d781c9-e5cd-4a18-94f6-6f089ebe48d8" providerId="ADAL" clId="{3048EBD7-7447-4483-9F5F-B2AE0BF36736}" dt="2022-10-04T08:08:56.889" v="4669"/>
          <ac:spMkLst>
            <pc:docMk/>
            <pc:sldMk cId="4185895196" sldId="586"/>
            <ac:spMk id="8" creationId="{3CCDE223-374E-4566-8C8C-67175F33D4AA}"/>
          </ac:spMkLst>
        </pc:spChg>
        <pc:spChg chg="mod">
          <ac:chgData name="Brunet, Robert" userId="d0d781c9-e5cd-4a18-94f6-6f089ebe48d8" providerId="ADAL" clId="{3048EBD7-7447-4483-9F5F-B2AE0BF36736}" dt="2022-10-04T08:03:25.853" v="4575" actId="108"/>
          <ac:spMkLst>
            <pc:docMk/>
            <pc:sldMk cId="4185895196" sldId="586"/>
            <ac:spMk id="11" creationId="{0677DB32-C49C-4737-A227-708974771C83}"/>
          </ac:spMkLst>
        </pc:spChg>
        <pc:picChg chg="mod">
          <ac:chgData name="Brunet, Robert" userId="d0d781c9-e5cd-4a18-94f6-6f089ebe48d8" providerId="ADAL" clId="{3048EBD7-7447-4483-9F5F-B2AE0BF36736}" dt="2022-10-04T08:04:05.524" v="4585" actId="1076"/>
          <ac:picMkLst>
            <pc:docMk/>
            <pc:sldMk cId="4185895196" sldId="586"/>
            <ac:picMk id="6" creationId="{37B0B93E-BC04-4DBD-96F5-712111E0B67A}"/>
          </ac:picMkLst>
        </pc:picChg>
      </pc:sldChg>
      <pc:sldChg chg="addSp modSp mod">
        <pc:chgData name="Brunet, Robert" userId="d0d781c9-e5cd-4a18-94f6-6f089ebe48d8" providerId="ADAL" clId="{3048EBD7-7447-4483-9F5F-B2AE0BF36736}" dt="2022-10-04T08:04:46.839" v="4626" actId="20577"/>
        <pc:sldMkLst>
          <pc:docMk/>
          <pc:sldMk cId="1284949703" sldId="587"/>
        </pc:sldMkLst>
        <pc:spChg chg="add mod">
          <ac:chgData name="Brunet, Robert" userId="d0d781c9-e5cd-4a18-94f6-6f089ebe48d8" providerId="ADAL" clId="{3048EBD7-7447-4483-9F5F-B2AE0BF36736}" dt="2022-10-04T08:04:46.839" v="4626" actId="20577"/>
          <ac:spMkLst>
            <pc:docMk/>
            <pc:sldMk cId="1284949703" sldId="587"/>
            <ac:spMk id="8" creationId="{16E8D49A-8BFB-4110-B4B2-E754B3279A0C}"/>
          </ac:spMkLst>
        </pc:spChg>
        <pc:spChg chg="mod">
          <ac:chgData name="Brunet, Robert" userId="d0d781c9-e5cd-4a18-94f6-6f089ebe48d8" providerId="ADAL" clId="{3048EBD7-7447-4483-9F5F-B2AE0BF36736}" dt="2022-10-04T08:04:23.939" v="4599" actId="1076"/>
          <ac:spMkLst>
            <pc:docMk/>
            <pc:sldMk cId="1284949703" sldId="587"/>
            <ac:spMk id="11" creationId="{0677DB32-C49C-4737-A227-708974771C83}"/>
          </ac:spMkLst>
        </pc:spChg>
        <pc:picChg chg="mod">
          <ac:chgData name="Brunet, Robert" userId="d0d781c9-e5cd-4a18-94f6-6f089ebe48d8" providerId="ADAL" clId="{3048EBD7-7447-4483-9F5F-B2AE0BF36736}" dt="2022-10-04T08:04:28.925" v="4601" actId="14100"/>
          <ac:picMkLst>
            <pc:docMk/>
            <pc:sldMk cId="1284949703" sldId="587"/>
            <ac:picMk id="7" creationId="{4DEA5FEE-5D25-43A7-A123-80591585AEB5}"/>
          </ac:picMkLst>
        </pc:picChg>
      </pc:sldChg>
      <pc:sldChg chg="addSp modSp mod">
        <pc:chgData name="Brunet, Robert" userId="d0d781c9-e5cd-4a18-94f6-6f089ebe48d8" providerId="ADAL" clId="{3048EBD7-7447-4483-9F5F-B2AE0BF36736}" dt="2022-10-04T08:07:07.144" v="4656" actId="1076"/>
        <pc:sldMkLst>
          <pc:docMk/>
          <pc:sldMk cId="2471139978" sldId="588"/>
        </pc:sldMkLst>
        <pc:spChg chg="add mod">
          <ac:chgData name="Brunet, Robert" userId="d0d781c9-e5cd-4a18-94f6-6f089ebe48d8" providerId="ADAL" clId="{3048EBD7-7447-4483-9F5F-B2AE0BF36736}" dt="2022-10-04T08:06:57.421" v="4655"/>
          <ac:spMkLst>
            <pc:docMk/>
            <pc:sldMk cId="2471139978" sldId="588"/>
            <ac:spMk id="8" creationId="{FF5073BF-62B1-4CDD-9E97-CB6632CA5AF5}"/>
          </ac:spMkLst>
        </pc:spChg>
        <pc:spChg chg="mod">
          <ac:chgData name="Brunet, Robert" userId="d0d781c9-e5cd-4a18-94f6-6f089ebe48d8" providerId="ADAL" clId="{3048EBD7-7447-4483-9F5F-B2AE0BF36736}" dt="2022-10-04T08:06:53.316" v="4654" actId="1076"/>
          <ac:spMkLst>
            <pc:docMk/>
            <pc:sldMk cId="2471139978" sldId="588"/>
            <ac:spMk id="11" creationId="{0677DB32-C49C-4737-A227-708974771C83}"/>
          </ac:spMkLst>
        </pc:spChg>
        <pc:picChg chg="mod">
          <ac:chgData name="Brunet, Robert" userId="d0d781c9-e5cd-4a18-94f6-6f089ebe48d8" providerId="ADAL" clId="{3048EBD7-7447-4483-9F5F-B2AE0BF36736}" dt="2022-10-04T08:07:07.144" v="4656" actId="1076"/>
          <ac:picMkLst>
            <pc:docMk/>
            <pc:sldMk cId="2471139978" sldId="588"/>
            <ac:picMk id="6" creationId="{045E14D6-3D23-40DB-A324-27F1BE2D603A}"/>
          </ac:picMkLst>
        </pc:picChg>
      </pc:sldChg>
      <pc:sldChg chg="addSp modSp del mod">
        <pc:chgData name="Brunet, Robert" userId="d0d781c9-e5cd-4a18-94f6-6f089ebe48d8" providerId="ADAL" clId="{3048EBD7-7447-4483-9F5F-B2AE0BF36736}" dt="2022-10-04T08:07:38.083" v="4660" actId="2696"/>
        <pc:sldMkLst>
          <pc:docMk/>
          <pc:sldMk cId="3613723038" sldId="589"/>
        </pc:sldMkLst>
        <pc:spChg chg="add mod">
          <ac:chgData name="Brunet, Robert" userId="d0d781c9-e5cd-4a18-94f6-6f089ebe48d8" providerId="ADAL" clId="{3048EBD7-7447-4483-9F5F-B2AE0BF36736}" dt="2022-10-04T08:07:22.936" v="4657"/>
          <ac:spMkLst>
            <pc:docMk/>
            <pc:sldMk cId="3613723038" sldId="589"/>
            <ac:spMk id="8" creationId="{692174DE-845D-4A85-BC79-BBFEA8F07522}"/>
          </ac:spMkLst>
        </pc:spChg>
        <pc:spChg chg="mod">
          <ac:chgData name="Brunet, Robert" userId="d0d781c9-e5cd-4a18-94f6-6f089ebe48d8" providerId="ADAL" clId="{3048EBD7-7447-4483-9F5F-B2AE0BF36736}" dt="2022-10-04T08:07:32.584" v="4659" actId="1076"/>
          <ac:spMkLst>
            <pc:docMk/>
            <pc:sldMk cId="3613723038" sldId="589"/>
            <ac:spMk id="11" creationId="{0677DB32-C49C-4737-A227-708974771C83}"/>
          </ac:spMkLst>
        </pc:spChg>
        <pc:picChg chg="mod">
          <ac:chgData name="Brunet, Robert" userId="d0d781c9-e5cd-4a18-94f6-6f089ebe48d8" providerId="ADAL" clId="{3048EBD7-7447-4483-9F5F-B2AE0BF36736}" dt="2022-10-04T08:07:26.246" v="4658" actId="14100"/>
          <ac:picMkLst>
            <pc:docMk/>
            <pc:sldMk cId="3613723038" sldId="589"/>
            <ac:picMk id="6" creationId="{045E14D6-3D23-40DB-A324-27F1BE2D603A}"/>
          </ac:picMkLst>
        </pc:picChg>
      </pc:sldChg>
      <pc:sldChg chg="del">
        <pc:chgData name="Brunet, Robert" userId="d0d781c9-e5cd-4a18-94f6-6f089ebe48d8" providerId="ADAL" clId="{3048EBD7-7447-4483-9F5F-B2AE0BF36736}" dt="2022-09-28T15:03:20.451" v="390" actId="2696"/>
        <pc:sldMkLst>
          <pc:docMk/>
          <pc:sldMk cId="2912833686" sldId="596"/>
        </pc:sldMkLst>
      </pc:sldChg>
      <pc:sldChg chg="del">
        <pc:chgData name="Brunet, Robert" userId="d0d781c9-e5cd-4a18-94f6-6f089ebe48d8" providerId="ADAL" clId="{3048EBD7-7447-4483-9F5F-B2AE0BF36736}" dt="2022-09-22T15:39:14.265" v="254" actId="2696"/>
        <pc:sldMkLst>
          <pc:docMk/>
          <pc:sldMk cId="1397072732" sldId="598"/>
        </pc:sldMkLst>
      </pc:sldChg>
      <pc:sldChg chg="addSp delSp del mod">
        <pc:chgData name="Brunet, Robert" userId="d0d781c9-e5cd-4a18-94f6-6f089ebe48d8" providerId="ADAL" clId="{3048EBD7-7447-4483-9F5F-B2AE0BF36736}" dt="2022-09-28T13:45:59.099" v="301" actId="2696"/>
        <pc:sldMkLst>
          <pc:docMk/>
          <pc:sldMk cId="1938366351" sldId="624"/>
        </pc:sldMkLst>
        <pc:picChg chg="add del">
          <ac:chgData name="Brunet, Robert" userId="d0d781c9-e5cd-4a18-94f6-6f089ebe48d8" providerId="ADAL" clId="{3048EBD7-7447-4483-9F5F-B2AE0BF36736}" dt="2022-09-28T13:45:12.367" v="259" actId="478"/>
          <ac:picMkLst>
            <pc:docMk/>
            <pc:sldMk cId="1938366351" sldId="624"/>
            <ac:picMk id="5" creationId="{22D87938-B408-4B46-AF28-9B74F9488A95}"/>
          </ac:picMkLst>
        </pc:picChg>
      </pc:sldChg>
      <pc:sldChg chg="addSp delSp modSp mod">
        <pc:chgData name="Brunet, Robert" userId="d0d781c9-e5cd-4a18-94f6-6f089ebe48d8" providerId="ADAL" clId="{3048EBD7-7447-4483-9F5F-B2AE0BF36736}" dt="2022-09-30T06:56:57.760" v="3473" actId="6549"/>
        <pc:sldMkLst>
          <pc:docMk/>
          <pc:sldMk cId="899809051" sldId="625"/>
        </pc:sldMkLst>
        <pc:spChg chg="mod">
          <ac:chgData name="Brunet, Robert" userId="d0d781c9-e5cd-4a18-94f6-6f089ebe48d8" providerId="ADAL" clId="{3048EBD7-7447-4483-9F5F-B2AE0BF36736}" dt="2022-09-28T13:46:04.795" v="303" actId="20577"/>
          <ac:spMkLst>
            <pc:docMk/>
            <pc:sldMk cId="899809051" sldId="625"/>
            <ac:spMk id="2" creationId="{5C32EA32-BE4F-4CCA-A076-AE46A1A3F8E6}"/>
          </ac:spMkLst>
        </pc:spChg>
        <pc:spChg chg="mod">
          <ac:chgData name="Brunet, Robert" userId="d0d781c9-e5cd-4a18-94f6-6f089ebe48d8" providerId="ADAL" clId="{3048EBD7-7447-4483-9F5F-B2AE0BF36736}" dt="2022-09-30T06:56:57.760" v="3473" actId="6549"/>
          <ac:spMkLst>
            <pc:docMk/>
            <pc:sldMk cId="899809051" sldId="625"/>
            <ac:spMk id="3" creationId="{1BC01A3C-45D8-43E8-B589-23138F464B9A}"/>
          </ac:spMkLst>
        </pc:spChg>
        <pc:spChg chg="add mod">
          <ac:chgData name="Brunet, Robert" userId="d0d781c9-e5cd-4a18-94f6-6f089ebe48d8" providerId="ADAL" clId="{3048EBD7-7447-4483-9F5F-B2AE0BF36736}" dt="2022-09-30T06:56:55.499" v="3472" actId="20577"/>
          <ac:spMkLst>
            <pc:docMk/>
            <pc:sldMk cId="899809051" sldId="625"/>
            <ac:spMk id="5" creationId="{85624280-AF6E-4355-9BBB-5E087E27B303}"/>
          </ac:spMkLst>
        </pc:spChg>
        <pc:picChg chg="add del">
          <ac:chgData name="Brunet, Robert" userId="d0d781c9-e5cd-4a18-94f6-6f089ebe48d8" providerId="ADAL" clId="{3048EBD7-7447-4483-9F5F-B2AE0BF36736}" dt="2022-09-28T13:45:09.399" v="258" actId="478"/>
          <ac:picMkLst>
            <pc:docMk/>
            <pc:sldMk cId="899809051" sldId="625"/>
            <ac:picMk id="4" creationId="{B57AE65F-E3C0-4044-A92A-F11C7E4DBE93}"/>
          </ac:picMkLst>
        </pc:picChg>
      </pc:sldChg>
      <pc:sldChg chg="addSp modSp mod">
        <pc:chgData name="Brunet, Robert" userId="d0d781c9-e5cd-4a18-94f6-6f089ebe48d8" providerId="ADAL" clId="{3048EBD7-7447-4483-9F5F-B2AE0BF36736}" dt="2022-09-30T06:57:33.410" v="3498" actId="14100"/>
        <pc:sldMkLst>
          <pc:docMk/>
          <pc:sldMk cId="1234458029" sldId="626"/>
        </pc:sldMkLst>
        <pc:spChg chg="mod">
          <ac:chgData name="Brunet, Robert" userId="d0d781c9-e5cd-4a18-94f6-6f089ebe48d8" providerId="ADAL" clId="{3048EBD7-7447-4483-9F5F-B2AE0BF36736}" dt="2022-09-28T13:46:09.405" v="305" actId="20577"/>
          <ac:spMkLst>
            <pc:docMk/>
            <pc:sldMk cId="1234458029" sldId="626"/>
            <ac:spMk id="2" creationId="{5C32EA32-BE4F-4CCA-A076-AE46A1A3F8E6}"/>
          </ac:spMkLst>
        </pc:spChg>
        <pc:spChg chg="mod">
          <ac:chgData name="Brunet, Robert" userId="d0d781c9-e5cd-4a18-94f6-6f089ebe48d8" providerId="ADAL" clId="{3048EBD7-7447-4483-9F5F-B2AE0BF36736}" dt="2022-09-30T06:57:33.410" v="3498" actId="14100"/>
          <ac:spMkLst>
            <pc:docMk/>
            <pc:sldMk cId="1234458029" sldId="626"/>
            <ac:spMk id="3" creationId="{A3DC3537-C202-4C75-88DC-38231A1C4EB3}"/>
          </ac:spMkLst>
        </pc:spChg>
        <pc:spChg chg="add mod">
          <ac:chgData name="Brunet, Robert" userId="d0d781c9-e5cd-4a18-94f6-6f089ebe48d8" providerId="ADAL" clId="{3048EBD7-7447-4483-9F5F-B2AE0BF36736}" dt="2022-09-30T06:57:27.145" v="3491" actId="20577"/>
          <ac:spMkLst>
            <pc:docMk/>
            <pc:sldMk cId="1234458029" sldId="626"/>
            <ac:spMk id="6" creationId="{5EA48581-3292-4918-B669-CDB5117BB5D9}"/>
          </ac:spMkLst>
        </pc:spChg>
        <pc:picChg chg="mod">
          <ac:chgData name="Brunet, Robert" userId="d0d781c9-e5cd-4a18-94f6-6f089ebe48d8" providerId="ADAL" clId="{3048EBD7-7447-4483-9F5F-B2AE0BF36736}" dt="2022-09-30T06:57:20.479" v="3479" actId="1076"/>
          <ac:picMkLst>
            <pc:docMk/>
            <pc:sldMk cId="1234458029" sldId="626"/>
            <ac:picMk id="9" creationId="{D3BC0268-F478-467B-96D3-63F5E27587E0}"/>
          </ac:picMkLst>
        </pc:picChg>
      </pc:sldChg>
      <pc:sldChg chg="addSp delSp modSp mod">
        <pc:chgData name="Brunet, Robert" userId="d0d781c9-e5cd-4a18-94f6-6f089ebe48d8" providerId="ADAL" clId="{3048EBD7-7447-4483-9F5F-B2AE0BF36736}" dt="2022-10-04T07:56:58.927" v="4472"/>
        <pc:sldMkLst>
          <pc:docMk/>
          <pc:sldMk cId="1531014074" sldId="627"/>
        </pc:sldMkLst>
        <pc:spChg chg="mod">
          <ac:chgData name="Brunet, Robert" userId="d0d781c9-e5cd-4a18-94f6-6f089ebe48d8" providerId="ADAL" clId="{3048EBD7-7447-4483-9F5F-B2AE0BF36736}" dt="2022-09-28T15:05:28.135" v="407" actId="20577"/>
          <ac:spMkLst>
            <pc:docMk/>
            <pc:sldMk cId="1531014074" sldId="627"/>
            <ac:spMk id="4" creationId="{B27EC0BD-DDA5-4457-B39F-0EF30B32645C}"/>
          </ac:spMkLst>
        </pc:spChg>
        <pc:spChg chg="mod">
          <ac:chgData name="Brunet, Robert" userId="d0d781c9-e5cd-4a18-94f6-6f089ebe48d8" providerId="ADAL" clId="{3048EBD7-7447-4483-9F5F-B2AE0BF36736}" dt="2022-10-04T07:32:23.664" v="4301" actId="20577"/>
          <ac:spMkLst>
            <pc:docMk/>
            <pc:sldMk cId="1531014074" sldId="627"/>
            <ac:spMk id="5" creationId="{AB592B7E-AC2A-48AC-B161-F1160115994D}"/>
          </ac:spMkLst>
        </pc:spChg>
        <pc:spChg chg="add del mod">
          <ac:chgData name="Brunet, Robert" userId="d0d781c9-e5cd-4a18-94f6-6f089ebe48d8" providerId="ADAL" clId="{3048EBD7-7447-4483-9F5F-B2AE0BF36736}" dt="2022-10-04T07:56:58.461" v="4471" actId="478"/>
          <ac:spMkLst>
            <pc:docMk/>
            <pc:sldMk cId="1531014074" sldId="627"/>
            <ac:spMk id="7" creationId="{D2663A54-21B9-489E-944B-C0499F503EA7}"/>
          </ac:spMkLst>
        </pc:spChg>
        <pc:picChg chg="add mod">
          <ac:chgData name="Brunet, Robert" userId="d0d781c9-e5cd-4a18-94f6-6f089ebe48d8" providerId="ADAL" clId="{3048EBD7-7447-4483-9F5F-B2AE0BF36736}" dt="2022-10-04T07:56:58.927" v="4472"/>
          <ac:picMkLst>
            <pc:docMk/>
            <pc:sldMk cId="1531014074" sldId="627"/>
            <ac:picMk id="6" creationId="{85A5E2A2-7A14-4BCB-A315-3C06C861542B}"/>
          </ac:picMkLst>
        </pc:picChg>
        <pc:picChg chg="del">
          <ac:chgData name="Brunet, Robert" userId="d0d781c9-e5cd-4a18-94f6-6f089ebe48d8" providerId="ADAL" clId="{3048EBD7-7447-4483-9F5F-B2AE0BF36736}" dt="2022-09-29T06:12:24.413" v="486" actId="478"/>
          <ac:picMkLst>
            <pc:docMk/>
            <pc:sldMk cId="1531014074" sldId="627"/>
            <ac:picMk id="6" creationId="{D17F0627-9F05-4A0F-9EA7-19721194C329}"/>
          </ac:picMkLst>
        </pc:picChg>
      </pc:sldChg>
      <pc:sldChg chg="addSp delSp modSp mod">
        <pc:chgData name="Brunet, Robert" userId="d0d781c9-e5cd-4a18-94f6-6f089ebe48d8" providerId="ADAL" clId="{3048EBD7-7447-4483-9F5F-B2AE0BF36736}" dt="2022-10-05T07:07:35.043" v="5339" actId="20577"/>
        <pc:sldMkLst>
          <pc:docMk/>
          <pc:sldMk cId="1167617784" sldId="628"/>
        </pc:sldMkLst>
        <pc:spChg chg="mod">
          <ac:chgData name="Brunet, Robert" userId="d0d781c9-e5cd-4a18-94f6-6f089ebe48d8" providerId="ADAL" clId="{3048EBD7-7447-4483-9F5F-B2AE0BF36736}" dt="2022-10-05T07:07:35.043" v="5339" actId="20577"/>
          <ac:spMkLst>
            <pc:docMk/>
            <pc:sldMk cId="1167617784" sldId="628"/>
            <ac:spMk id="3" creationId="{84D8E047-C29A-47F7-A1EC-A1AA8B7667EF}"/>
          </ac:spMkLst>
        </pc:spChg>
        <pc:spChg chg="mod">
          <ac:chgData name="Brunet, Robert" userId="d0d781c9-e5cd-4a18-94f6-6f089ebe48d8" providerId="ADAL" clId="{3048EBD7-7447-4483-9F5F-B2AE0BF36736}" dt="2022-10-05T07:06:59.220" v="5323" actId="20577"/>
          <ac:spMkLst>
            <pc:docMk/>
            <pc:sldMk cId="1167617784" sldId="628"/>
            <ac:spMk id="4" creationId="{B27EC0BD-DDA5-4457-B39F-0EF30B32645C}"/>
          </ac:spMkLst>
        </pc:spChg>
        <pc:picChg chg="del">
          <ac:chgData name="Brunet, Robert" userId="d0d781c9-e5cd-4a18-94f6-6f089ebe48d8" providerId="ADAL" clId="{3048EBD7-7447-4483-9F5F-B2AE0BF36736}" dt="2022-10-04T08:09:24.425" v="4670" actId="478"/>
          <ac:picMkLst>
            <pc:docMk/>
            <pc:sldMk cId="1167617784" sldId="628"/>
            <ac:picMk id="5" creationId="{392A136D-EEDF-4D4F-BF83-521647A1CD21}"/>
          </ac:picMkLst>
        </pc:picChg>
        <pc:picChg chg="add mod">
          <ac:chgData name="Brunet, Robert" userId="d0d781c9-e5cd-4a18-94f6-6f089ebe48d8" providerId="ADAL" clId="{3048EBD7-7447-4483-9F5F-B2AE0BF36736}" dt="2022-10-04T08:09:24.812" v="4671"/>
          <ac:picMkLst>
            <pc:docMk/>
            <pc:sldMk cId="1167617784" sldId="628"/>
            <ac:picMk id="6" creationId="{AA97513F-20A9-4308-9A85-6E91FC0F082F}"/>
          </ac:picMkLst>
        </pc:picChg>
      </pc:sldChg>
      <pc:sldChg chg="addSp modSp mod ord">
        <pc:chgData name="Brunet, Robert" userId="d0d781c9-e5cd-4a18-94f6-6f089ebe48d8" providerId="ADAL" clId="{3048EBD7-7447-4483-9F5F-B2AE0BF36736}" dt="2022-09-30T07:24:53.385" v="3677" actId="20577"/>
        <pc:sldMkLst>
          <pc:docMk/>
          <pc:sldMk cId="3480281327" sldId="629"/>
        </pc:sldMkLst>
        <pc:spChg chg="mod">
          <ac:chgData name="Brunet, Robert" userId="d0d781c9-e5cd-4a18-94f6-6f089ebe48d8" providerId="ADAL" clId="{3048EBD7-7447-4483-9F5F-B2AE0BF36736}" dt="2022-09-28T14:19:19.781" v="323" actId="20577"/>
          <ac:spMkLst>
            <pc:docMk/>
            <pc:sldMk cId="3480281327" sldId="629"/>
            <ac:spMk id="4" creationId="{B27EC0BD-DDA5-4457-B39F-0EF30B32645C}"/>
          </ac:spMkLst>
        </pc:spChg>
        <pc:spChg chg="mod">
          <ac:chgData name="Brunet, Robert" userId="d0d781c9-e5cd-4a18-94f6-6f089ebe48d8" providerId="ADAL" clId="{3048EBD7-7447-4483-9F5F-B2AE0BF36736}" dt="2022-09-30T07:24:45.158" v="3661" actId="20577"/>
          <ac:spMkLst>
            <pc:docMk/>
            <pc:sldMk cId="3480281327" sldId="629"/>
            <ac:spMk id="6" creationId="{1B7E703E-7CF5-4731-B147-A29BF6D64C39}"/>
          </ac:spMkLst>
        </pc:spChg>
        <pc:spChg chg="add mod">
          <ac:chgData name="Brunet, Robert" userId="d0d781c9-e5cd-4a18-94f6-6f089ebe48d8" providerId="ADAL" clId="{3048EBD7-7447-4483-9F5F-B2AE0BF36736}" dt="2022-09-30T07:24:53.385" v="3677" actId="20577"/>
          <ac:spMkLst>
            <pc:docMk/>
            <pc:sldMk cId="3480281327" sldId="629"/>
            <ac:spMk id="8" creationId="{D7083736-C6D3-40C2-96AA-A1ED7DF84540}"/>
          </ac:spMkLst>
        </pc:spChg>
        <pc:picChg chg="mod">
          <ac:chgData name="Brunet, Robert" userId="d0d781c9-e5cd-4a18-94f6-6f089ebe48d8" providerId="ADAL" clId="{3048EBD7-7447-4483-9F5F-B2AE0BF36736}" dt="2022-09-30T07:24:37.683" v="3658" actId="1076"/>
          <ac:picMkLst>
            <pc:docMk/>
            <pc:sldMk cId="3480281327" sldId="629"/>
            <ac:picMk id="7" creationId="{8D9B6BA0-4AD0-41D8-AB9C-85B6BC058554}"/>
          </ac:picMkLst>
        </pc:picChg>
        <pc:picChg chg="mod">
          <ac:chgData name="Brunet, Robert" userId="d0d781c9-e5cd-4a18-94f6-6f089ebe48d8" providerId="ADAL" clId="{3048EBD7-7447-4483-9F5F-B2AE0BF36736}" dt="2022-09-30T07:24:15.215" v="3656" actId="1076"/>
          <ac:picMkLst>
            <pc:docMk/>
            <pc:sldMk cId="3480281327" sldId="629"/>
            <ac:picMk id="10" creationId="{85066AC5-348A-428D-8DF1-8E889227E4B9}"/>
          </ac:picMkLst>
        </pc:picChg>
      </pc:sldChg>
      <pc:sldChg chg="addSp modSp mod ord">
        <pc:chgData name="Brunet, Robert" userId="d0d781c9-e5cd-4a18-94f6-6f089ebe48d8" providerId="ADAL" clId="{3048EBD7-7447-4483-9F5F-B2AE0BF36736}" dt="2022-09-30T07:25:55.102" v="3693" actId="20577"/>
        <pc:sldMkLst>
          <pc:docMk/>
          <pc:sldMk cId="281732905" sldId="630"/>
        </pc:sldMkLst>
        <pc:spChg chg="mod">
          <ac:chgData name="Brunet, Robert" userId="d0d781c9-e5cd-4a18-94f6-6f089ebe48d8" providerId="ADAL" clId="{3048EBD7-7447-4483-9F5F-B2AE0BF36736}" dt="2022-09-30T07:25:55.102" v="3693" actId="20577"/>
          <ac:spMkLst>
            <pc:docMk/>
            <pc:sldMk cId="281732905" sldId="630"/>
            <ac:spMk id="3" creationId="{F57E5E7E-E592-49EC-AF83-E34CBCD636AA}"/>
          </ac:spMkLst>
        </pc:spChg>
        <pc:spChg chg="mod">
          <ac:chgData name="Brunet, Robert" userId="d0d781c9-e5cd-4a18-94f6-6f089ebe48d8" providerId="ADAL" clId="{3048EBD7-7447-4483-9F5F-B2AE0BF36736}" dt="2022-09-28T14:19:24.693" v="325" actId="20577"/>
          <ac:spMkLst>
            <pc:docMk/>
            <pc:sldMk cId="281732905" sldId="630"/>
            <ac:spMk id="4" creationId="{B27EC0BD-DDA5-4457-B39F-0EF30B32645C}"/>
          </ac:spMkLst>
        </pc:spChg>
        <pc:spChg chg="add mod">
          <ac:chgData name="Brunet, Robert" userId="d0d781c9-e5cd-4a18-94f6-6f089ebe48d8" providerId="ADAL" clId="{3048EBD7-7447-4483-9F5F-B2AE0BF36736}" dt="2022-09-30T07:24:58.381" v="3678"/>
          <ac:spMkLst>
            <pc:docMk/>
            <pc:sldMk cId="281732905" sldId="630"/>
            <ac:spMk id="6" creationId="{E1EF3BBC-1233-494A-A5B7-7E68D895E9E5}"/>
          </ac:spMkLst>
        </pc:spChg>
        <pc:picChg chg="mod">
          <ac:chgData name="Brunet, Robert" userId="d0d781c9-e5cd-4a18-94f6-6f089ebe48d8" providerId="ADAL" clId="{3048EBD7-7447-4483-9F5F-B2AE0BF36736}" dt="2022-09-30T07:25:28.812" v="3689" actId="14100"/>
          <ac:picMkLst>
            <pc:docMk/>
            <pc:sldMk cId="281732905" sldId="630"/>
            <ac:picMk id="5" creationId="{0E8CD6AA-CCE2-4468-B622-EE1B7E9D106C}"/>
          </ac:picMkLst>
        </pc:picChg>
      </pc:sldChg>
      <pc:sldChg chg="addSp modSp mod">
        <pc:chgData name="Brunet, Robert" userId="d0d781c9-e5cd-4a18-94f6-6f089ebe48d8" providerId="ADAL" clId="{3048EBD7-7447-4483-9F5F-B2AE0BF36736}" dt="2022-10-05T07:07:03.263" v="5324" actId="20577"/>
        <pc:sldMkLst>
          <pc:docMk/>
          <pc:sldMk cId="3372784559" sldId="631"/>
        </pc:sldMkLst>
        <pc:spChg chg="mod">
          <ac:chgData name="Brunet, Robert" userId="d0d781c9-e5cd-4a18-94f6-6f089ebe48d8" providerId="ADAL" clId="{3048EBD7-7447-4483-9F5F-B2AE0BF36736}" dt="2022-10-04T08:15:01.336" v="4722" actId="404"/>
          <ac:spMkLst>
            <pc:docMk/>
            <pc:sldMk cId="3372784559" sldId="631"/>
            <ac:spMk id="3" creationId="{ACD34269-45C7-44CA-8FCC-692694EEA548}"/>
          </ac:spMkLst>
        </pc:spChg>
        <pc:spChg chg="mod">
          <ac:chgData name="Brunet, Robert" userId="d0d781c9-e5cd-4a18-94f6-6f089ebe48d8" providerId="ADAL" clId="{3048EBD7-7447-4483-9F5F-B2AE0BF36736}" dt="2022-10-05T07:07:03.263" v="5324" actId="20577"/>
          <ac:spMkLst>
            <pc:docMk/>
            <pc:sldMk cId="3372784559" sldId="631"/>
            <ac:spMk id="4" creationId="{B27EC0BD-DDA5-4457-B39F-0EF30B32645C}"/>
          </ac:spMkLst>
        </pc:spChg>
        <pc:spChg chg="add mod">
          <ac:chgData name="Brunet, Robert" userId="d0d781c9-e5cd-4a18-94f6-6f089ebe48d8" providerId="ADAL" clId="{3048EBD7-7447-4483-9F5F-B2AE0BF36736}" dt="2022-10-04T08:13:31.970" v="4701" actId="20577"/>
          <ac:spMkLst>
            <pc:docMk/>
            <pc:sldMk cId="3372784559" sldId="631"/>
            <ac:spMk id="6" creationId="{DC534045-BAAE-43FD-AE51-CC5B9B0E0A69}"/>
          </ac:spMkLst>
        </pc:spChg>
      </pc:sldChg>
      <pc:sldChg chg="addSp modSp mod">
        <pc:chgData name="Brunet, Robert" userId="d0d781c9-e5cd-4a18-94f6-6f089ebe48d8" providerId="ADAL" clId="{3048EBD7-7447-4483-9F5F-B2AE0BF36736}" dt="2022-10-06T06:57:01.252" v="7615" actId="20577"/>
        <pc:sldMkLst>
          <pc:docMk/>
          <pc:sldMk cId="2092789382" sldId="632"/>
        </pc:sldMkLst>
        <pc:spChg chg="mod">
          <ac:chgData name="Brunet, Robert" userId="d0d781c9-e5cd-4a18-94f6-6f089ebe48d8" providerId="ADAL" clId="{3048EBD7-7447-4483-9F5F-B2AE0BF36736}" dt="2022-10-06T06:57:01.252" v="7615" actId="20577"/>
          <ac:spMkLst>
            <pc:docMk/>
            <pc:sldMk cId="2092789382" sldId="632"/>
            <ac:spMk id="3" creationId="{CEC26B89-1F1B-4322-AA2F-0A48DDFEFBE8}"/>
          </ac:spMkLst>
        </pc:spChg>
        <pc:spChg chg="mod">
          <ac:chgData name="Brunet, Robert" userId="d0d781c9-e5cd-4a18-94f6-6f089ebe48d8" providerId="ADAL" clId="{3048EBD7-7447-4483-9F5F-B2AE0BF36736}" dt="2022-10-05T07:07:23.424" v="5334" actId="20577"/>
          <ac:spMkLst>
            <pc:docMk/>
            <pc:sldMk cId="2092789382" sldId="632"/>
            <ac:spMk id="4" creationId="{B27EC0BD-DDA5-4457-B39F-0EF30B32645C}"/>
          </ac:spMkLst>
        </pc:spChg>
        <pc:picChg chg="add mod">
          <ac:chgData name="Brunet, Robert" userId="d0d781c9-e5cd-4a18-94f6-6f089ebe48d8" providerId="ADAL" clId="{3048EBD7-7447-4483-9F5F-B2AE0BF36736}" dt="2022-10-04T08:22:05.174" v="4840"/>
          <ac:picMkLst>
            <pc:docMk/>
            <pc:sldMk cId="2092789382" sldId="632"/>
            <ac:picMk id="5" creationId="{67963A79-6260-4239-93FB-E0EA9684B836}"/>
          </ac:picMkLst>
        </pc:picChg>
      </pc:sldChg>
      <pc:sldChg chg="addSp delSp modSp mod ord">
        <pc:chgData name="Brunet, Robert" userId="d0d781c9-e5cd-4a18-94f6-6f089ebe48d8" providerId="ADAL" clId="{3048EBD7-7447-4483-9F5F-B2AE0BF36736}" dt="2022-09-30T07:26:32.207" v="3725" actId="20577"/>
        <pc:sldMkLst>
          <pc:docMk/>
          <pc:sldMk cId="2581111200" sldId="634"/>
        </pc:sldMkLst>
        <pc:spChg chg="mod">
          <ac:chgData name="Brunet, Robert" userId="d0d781c9-e5cd-4a18-94f6-6f089ebe48d8" providerId="ADAL" clId="{3048EBD7-7447-4483-9F5F-B2AE0BF36736}" dt="2022-09-28T14:19:28.781" v="327" actId="20577"/>
          <ac:spMkLst>
            <pc:docMk/>
            <pc:sldMk cId="2581111200" sldId="634"/>
            <ac:spMk id="4" creationId="{B27EC0BD-DDA5-4457-B39F-0EF30B32645C}"/>
          </ac:spMkLst>
        </pc:spChg>
        <pc:spChg chg="mod">
          <ac:chgData name="Brunet, Robert" userId="d0d781c9-e5cd-4a18-94f6-6f089ebe48d8" providerId="ADAL" clId="{3048EBD7-7447-4483-9F5F-B2AE0BF36736}" dt="2022-09-30T07:26:23.315" v="3712" actId="1076"/>
          <ac:spMkLst>
            <pc:docMk/>
            <pc:sldMk cId="2581111200" sldId="634"/>
            <ac:spMk id="6" creationId="{9CE1BC96-CCCB-4BE2-9BF1-496F8AB77931}"/>
          </ac:spMkLst>
        </pc:spChg>
        <pc:spChg chg="add mod">
          <ac:chgData name="Brunet, Robert" userId="d0d781c9-e5cd-4a18-94f6-6f089ebe48d8" providerId="ADAL" clId="{3048EBD7-7447-4483-9F5F-B2AE0BF36736}" dt="2022-09-30T07:26:32.207" v="3725" actId="20577"/>
          <ac:spMkLst>
            <pc:docMk/>
            <pc:sldMk cId="2581111200" sldId="634"/>
            <ac:spMk id="7" creationId="{246952A5-F08B-4A72-8B6B-F6632823B1C3}"/>
          </ac:spMkLst>
        </pc:spChg>
        <pc:picChg chg="add del mod">
          <ac:chgData name="Brunet, Robert" userId="d0d781c9-e5cd-4a18-94f6-6f089ebe48d8" providerId="ADAL" clId="{3048EBD7-7447-4483-9F5F-B2AE0BF36736}" dt="2022-09-29T06:19:20.006" v="597" actId="21"/>
          <ac:picMkLst>
            <pc:docMk/>
            <pc:sldMk cId="2581111200" sldId="634"/>
            <ac:picMk id="7" creationId="{ABAA408E-3B11-48B0-888A-1675D755B986}"/>
          </ac:picMkLst>
        </pc:picChg>
        <pc:picChg chg="mod">
          <ac:chgData name="Brunet, Robert" userId="d0d781c9-e5cd-4a18-94f6-6f089ebe48d8" providerId="ADAL" clId="{3048EBD7-7447-4483-9F5F-B2AE0BF36736}" dt="2022-09-30T07:26:17.976" v="3701" actId="1076"/>
          <ac:picMkLst>
            <pc:docMk/>
            <pc:sldMk cId="2581111200" sldId="634"/>
            <ac:picMk id="9" creationId="{B0C4EDE5-BC7C-4838-9AC8-EC525E87FF76}"/>
          </ac:picMkLst>
        </pc:picChg>
        <pc:picChg chg="mod">
          <ac:chgData name="Brunet, Robert" userId="d0d781c9-e5cd-4a18-94f6-6f089ebe48d8" providerId="ADAL" clId="{3048EBD7-7447-4483-9F5F-B2AE0BF36736}" dt="2022-09-30T07:26:15.470" v="3700" actId="1076"/>
          <ac:picMkLst>
            <pc:docMk/>
            <pc:sldMk cId="2581111200" sldId="634"/>
            <ac:picMk id="11" creationId="{C775CBC9-59C9-4FE3-9676-E9C299CE569D}"/>
          </ac:picMkLst>
        </pc:picChg>
      </pc:sldChg>
      <pc:sldChg chg="addSp modSp mod">
        <pc:chgData name="Brunet, Robert" userId="d0d781c9-e5cd-4a18-94f6-6f089ebe48d8" providerId="ADAL" clId="{3048EBD7-7447-4483-9F5F-B2AE0BF36736}" dt="2022-10-05T07:07:07.425" v="5326" actId="20577"/>
        <pc:sldMkLst>
          <pc:docMk/>
          <pc:sldMk cId="576328058" sldId="636"/>
        </pc:sldMkLst>
        <pc:spChg chg="mod">
          <ac:chgData name="Brunet, Robert" userId="d0d781c9-e5cd-4a18-94f6-6f089ebe48d8" providerId="ADAL" clId="{3048EBD7-7447-4483-9F5F-B2AE0BF36736}" dt="2022-10-05T07:07:07.425" v="5326" actId="20577"/>
          <ac:spMkLst>
            <pc:docMk/>
            <pc:sldMk cId="576328058" sldId="636"/>
            <ac:spMk id="4" creationId="{B27EC0BD-DDA5-4457-B39F-0EF30B32645C}"/>
          </ac:spMkLst>
        </pc:spChg>
        <pc:spChg chg="mod">
          <ac:chgData name="Brunet, Robert" userId="d0d781c9-e5cd-4a18-94f6-6f089ebe48d8" providerId="ADAL" clId="{3048EBD7-7447-4483-9F5F-B2AE0BF36736}" dt="2022-10-04T08:15:29.530" v="4726" actId="1076"/>
          <ac:spMkLst>
            <pc:docMk/>
            <pc:sldMk cId="576328058" sldId="636"/>
            <ac:spMk id="5" creationId="{904F2C81-6D96-4E2D-95CC-6A428B1ECEE5}"/>
          </ac:spMkLst>
        </pc:spChg>
        <pc:spChg chg="add mod">
          <ac:chgData name="Brunet, Robert" userId="d0d781c9-e5cd-4a18-94f6-6f089ebe48d8" providerId="ADAL" clId="{3048EBD7-7447-4483-9F5F-B2AE0BF36736}" dt="2022-10-04T08:15:15.276" v="4723"/>
          <ac:spMkLst>
            <pc:docMk/>
            <pc:sldMk cId="576328058" sldId="636"/>
            <ac:spMk id="7" creationId="{E76D70D3-B75F-462A-A645-A15A26568E73}"/>
          </ac:spMkLst>
        </pc:spChg>
        <pc:picChg chg="mod">
          <ac:chgData name="Brunet, Robert" userId="d0d781c9-e5cd-4a18-94f6-6f089ebe48d8" providerId="ADAL" clId="{3048EBD7-7447-4483-9F5F-B2AE0BF36736}" dt="2022-10-04T08:16:26.684" v="4746" actId="1076"/>
          <ac:picMkLst>
            <pc:docMk/>
            <pc:sldMk cId="576328058" sldId="636"/>
            <ac:picMk id="3" creationId="{B1AB30C3-9BC6-419E-A232-E6F1C68A4AC9}"/>
          </ac:picMkLst>
        </pc:picChg>
      </pc:sldChg>
      <pc:sldChg chg="addSp modSp mod">
        <pc:chgData name="Brunet, Robert" userId="d0d781c9-e5cd-4a18-94f6-6f089ebe48d8" providerId="ADAL" clId="{3048EBD7-7447-4483-9F5F-B2AE0BF36736}" dt="2022-10-05T07:07:15.887" v="5330" actId="20577"/>
        <pc:sldMkLst>
          <pc:docMk/>
          <pc:sldMk cId="2170208846" sldId="637"/>
        </pc:sldMkLst>
        <pc:spChg chg="mod">
          <ac:chgData name="Brunet, Robert" userId="d0d781c9-e5cd-4a18-94f6-6f089ebe48d8" providerId="ADAL" clId="{3048EBD7-7447-4483-9F5F-B2AE0BF36736}" dt="2022-10-04T08:19:38.962" v="4808" actId="6549"/>
          <ac:spMkLst>
            <pc:docMk/>
            <pc:sldMk cId="2170208846" sldId="637"/>
            <ac:spMk id="3" creationId="{C223D514-4A79-40FF-B30E-55E0F27F83F1}"/>
          </ac:spMkLst>
        </pc:spChg>
        <pc:spChg chg="mod">
          <ac:chgData name="Brunet, Robert" userId="d0d781c9-e5cd-4a18-94f6-6f089ebe48d8" providerId="ADAL" clId="{3048EBD7-7447-4483-9F5F-B2AE0BF36736}" dt="2022-10-05T07:07:15.887" v="5330" actId="20577"/>
          <ac:spMkLst>
            <pc:docMk/>
            <pc:sldMk cId="2170208846" sldId="637"/>
            <ac:spMk id="4" creationId="{B27EC0BD-DDA5-4457-B39F-0EF30B32645C}"/>
          </ac:spMkLst>
        </pc:spChg>
        <pc:spChg chg="add mod">
          <ac:chgData name="Brunet, Robert" userId="d0d781c9-e5cd-4a18-94f6-6f089ebe48d8" providerId="ADAL" clId="{3048EBD7-7447-4483-9F5F-B2AE0BF36736}" dt="2022-10-04T08:19:47.688" v="4810"/>
          <ac:spMkLst>
            <pc:docMk/>
            <pc:sldMk cId="2170208846" sldId="637"/>
            <ac:spMk id="7" creationId="{E7118312-AF0D-4585-ADBE-2F919D019C05}"/>
          </ac:spMkLst>
        </pc:spChg>
        <pc:picChg chg="mod">
          <ac:chgData name="Brunet, Robert" userId="d0d781c9-e5cd-4a18-94f6-6f089ebe48d8" providerId="ADAL" clId="{3048EBD7-7447-4483-9F5F-B2AE0BF36736}" dt="2022-10-04T08:19:51.842" v="4811" actId="14100"/>
          <ac:picMkLst>
            <pc:docMk/>
            <pc:sldMk cId="2170208846" sldId="637"/>
            <ac:picMk id="8" creationId="{2160B831-5139-414A-8B73-76A77BE6F839}"/>
          </ac:picMkLst>
        </pc:picChg>
        <pc:picChg chg="mod">
          <ac:chgData name="Brunet, Robert" userId="d0d781c9-e5cd-4a18-94f6-6f089ebe48d8" providerId="ADAL" clId="{3048EBD7-7447-4483-9F5F-B2AE0BF36736}" dt="2022-10-04T08:19:53.703" v="4812" actId="14100"/>
          <ac:picMkLst>
            <pc:docMk/>
            <pc:sldMk cId="2170208846" sldId="637"/>
            <ac:picMk id="13" creationId="{1E6FC855-D61A-456C-B00C-0AF8FE9F0024}"/>
          </ac:picMkLst>
        </pc:picChg>
      </pc:sldChg>
      <pc:sldChg chg="addSp modSp mod">
        <pc:chgData name="Brunet, Robert" userId="d0d781c9-e5cd-4a18-94f6-6f089ebe48d8" providerId="ADAL" clId="{3048EBD7-7447-4483-9F5F-B2AE0BF36736}" dt="2022-10-05T07:07:17.781" v="5331" actId="20577"/>
        <pc:sldMkLst>
          <pc:docMk/>
          <pc:sldMk cId="710110424" sldId="638"/>
        </pc:sldMkLst>
        <pc:spChg chg="mod">
          <ac:chgData name="Brunet, Robert" userId="d0d781c9-e5cd-4a18-94f6-6f089ebe48d8" providerId="ADAL" clId="{3048EBD7-7447-4483-9F5F-B2AE0BF36736}" dt="2022-10-04T08:20:31.417" v="4833" actId="108"/>
          <ac:spMkLst>
            <pc:docMk/>
            <pc:sldMk cId="710110424" sldId="638"/>
            <ac:spMk id="3" creationId="{8A6479DA-8946-42C7-BA59-10EFC32682C8}"/>
          </ac:spMkLst>
        </pc:spChg>
        <pc:spChg chg="mod">
          <ac:chgData name="Brunet, Robert" userId="d0d781c9-e5cd-4a18-94f6-6f089ebe48d8" providerId="ADAL" clId="{3048EBD7-7447-4483-9F5F-B2AE0BF36736}" dt="2022-10-05T07:07:17.781" v="5331" actId="20577"/>
          <ac:spMkLst>
            <pc:docMk/>
            <pc:sldMk cId="710110424" sldId="638"/>
            <ac:spMk id="4" creationId="{B27EC0BD-DDA5-4457-B39F-0EF30B32645C}"/>
          </ac:spMkLst>
        </pc:spChg>
        <pc:spChg chg="add mod">
          <ac:chgData name="Brunet, Robert" userId="d0d781c9-e5cd-4a18-94f6-6f089ebe48d8" providerId="ADAL" clId="{3048EBD7-7447-4483-9F5F-B2AE0BF36736}" dt="2022-10-04T08:20:16.701" v="4831" actId="20577"/>
          <ac:spMkLst>
            <pc:docMk/>
            <pc:sldMk cId="710110424" sldId="638"/>
            <ac:spMk id="8" creationId="{832B3E5F-6DD1-453B-A146-2BCBFC735EB4}"/>
          </ac:spMkLst>
        </pc:spChg>
        <pc:picChg chg="mod">
          <ac:chgData name="Brunet, Robert" userId="d0d781c9-e5cd-4a18-94f6-6f089ebe48d8" providerId="ADAL" clId="{3048EBD7-7447-4483-9F5F-B2AE0BF36736}" dt="2022-10-04T08:20:02.537" v="4814" actId="1076"/>
          <ac:picMkLst>
            <pc:docMk/>
            <pc:sldMk cId="710110424" sldId="638"/>
            <ac:picMk id="6" creationId="{8D590FEE-12DC-46D9-92E7-1639CCE1CC48}"/>
          </ac:picMkLst>
        </pc:picChg>
      </pc:sldChg>
      <pc:sldChg chg="addSp modSp mod">
        <pc:chgData name="Brunet, Robert" userId="d0d781c9-e5cd-4a18-94f6-6f089ebe48d8" providerId="ADAL" clId="{3048EBD7-7447-4483-9F5F-B2AE0BF36736}" dt="2022-10-05T07:07:05.379" v="5325" actId="20577"/>
        <pc:sldMkLst>
          <pc:docMk/>
          <pc:sldMk cId="1410233356" sldId="640"/>
        </pc:sldMkLst>
        <pc:spChg chg="mod">
          <ac:chgData name="Brunet, Robert" userId="d0d781c9-e5cd-4a18-94f6-6f089ebe48d8" providerId="ADAL" clId="{3048EBD7-7447-4483-9F5F-B2AE0BF36736}" dt="2022-10-05T07:07:05.379" v="5325" actId="20577"/>
          <ac:spMkLst>
            <pc:docMk/>
            <pc:sldMk cId="1410233356" sldId="640"/>
            <ac:spMk id="4" creationId="{B27EC0BD-DDA5-4457-B39F-0EF30B32645C}"/>
          </ac:spMkLst>
        </pc:spChg>
        <pc:spChg chg="mod">
          <ac:chgData name="Brunet, Robert" userId="d0d781c9-e5cd-4a18-94f6-6f089ebe48d8" providerId="ADAL" clId="{3048EBD7-7447-4483-9F5F-B2AE0BF36736}" dt="2022-10-04T08:14:56.980" v="4721" actId="404"/>
          <ac:spMkLst>
            <pc:docMk/>
            <pc:sldMk cId="1410233356" sldId="640"/>
            <ac:spMk id="5" creationId="{89B15AFE-1523-47A2-A078-B1C687949B65}"/>
          </ac:spMkLst>
        </pc:spChg>
        <pc:spChg chg="add mod">
          <ac:chgData name="Brunet, Robert" userId="d0d781c9-e5cd-4a18-94f6-6f089ebe48d8" providerId="ADAL" clId="{3048EBD7-7447-4483-9F5F-B2AE0BF36736}" dt="2022-10-04T08:15:48.705" v="4730" actId="20577"/>
          <ac:spMkLst>
            <pc:docMk/>
            <pc:sldMk cId="1410233356" sldId="640"/>
            <ac:spMk id="8" creationId="{81539442-B005-4F99-8BDF-2C13EE70DCAF}"/>
          </ac:spMkLst>
        </pc:spChg>
      </pc:sldChg>
      <pc:sldChg chg="addSp modSp mod">
        <pc:chgData name="Brunet, Robert" userId="d0d781c9-e5cd-4a18-94f6-6f089ebe48d8" providerId="ADAL" clId="{3048EBD7-7447-4483-9F5F-B2AE0BF36736}" dt="2022-10-05T07:07:09.834" v="5327" actId="20577"/>
        <pc:sldMkLst>
          <pc:docMk/>
          <pc:sldMk cId="511242854" sldId="641"/>
        </pc:sldMkLst>
        <pc:spChg chg="mod">
          <ac:chgData name="Brunet, Robert" userId="d0d781c9-e5cd-4a18-94f6-6f089ebe48d8" providerId="ADAL" clId="{3048EBD7-7447-4483-9F5F-B2AE0BF36736}" dt="2022-10-05T07:07:09.834" v="5327" actId="20577"/>
          <ac:spMkLst>
            <pc:docMk/>
            <pc:sldMk cId="511242854" sldId="641"/>
            <ac:spMk id="4" creationId="{B27EC0BD-DDA5-4457-B39F-0EF30B32645C}"/>
          </ac:spMkLst>
        </pc:spChg>
        <pc:spChg chg="mod">
          <ac:chgData name="Brunet, Robert" userId="d0d781c9-e5cd-4a18-94f6-6f089ebe48d8" providerId="ADAL" clId="{3048EBD7-7447-4483-9F5F-B2AE0BF36736}" dt="2022-10-04T08:16:17.823" v="4742" actId="404"/>
          <ac:spMkLst>
            <pc:docMk/>
            <pc:sldMk cId="511242854" sldId="641"/>
            <ac:spMk id="9" creationId="{6F5A1CD6-A0F2-46B2-B144-460D53F7892D}"/>
          </ac:spMkLst>
        </pc:spChg>
        <pc:spChg chg="add mod">
          <ac:chgData name="Brunet, Robert" userId="d0d781c9-e5cd-4a18-94f6-6f089ebe48d8" providerId="ADAL" clId="{3048EBD7-7447-4483-9F5F-B2AE0BF36736}" dt="2022-10-04T08:16:02.434" v="4731"/>
          <ac:spMkLst>
            <pc:docMk/>
            <pc:sldMk cId="511242854" sldId="641"/>
            <ac:spMk id="11" creationId="{58953B58-A96C-48EF-AF95-8F3C699D0113}"/>
          </ac:spMkLst>
        </pc:spChg>
        <pc:grpChg chg="mod">
          <ac:chgData name="Brunet, Robert" userId="d0d781c9-e5cd-4a18-94f6-6f089ebe48d8" providerId="ADAL" clId="{3048EBD7-7447-4483-9F5F-B2AE0BF36736}" dt="2022-10-04T08:16:34.224" v="4749" actId="1076"/>
          <ac:grpSpMkLst>
            <pc:docMk/>
            <pc:sldMk cId="511242854" sldId="641"/>
            <ac:grpSpMk id="6" creationId="{B8D83EC7-B9D2-4C4D-B019-C3E263B0AF19}"/>
          </ac:grpSpMkLst>
        </pc:grpChg>
        <pc:picChg chg="mod">
          <ac:chgData name="Brunet, Robert" userId="d0d781c9-e5cd-4a18-94f6-6f089ebe48d8" providerId="ADAL" clId="{3048EBD7-7447-4483-9F5F-B2AE0BF36736}" dt="2022-10-04T08:16:29.007" v="4747" actId="108"/>
          <ac:picMkLst>
            <pc:docMk/>
            <pc:sldMk cId="511242854" sldId="641"/>
            <ac:picMk id="7" creationId="{6FCCA014-D232-4C0D-A3C9-54E6C4D7E2FC}"/>
          </ac:picMkLst>
        </pc:picChg>
      </pc:sldChg>
      <pc:sldChg chg="addSp modSp mod">
        <pc:chgData name="Brunet, Robert" userId="d0d781c9-e5cd-4a18-94f6-6f089ebe48d8" providerId="ADAL" clId="{3048EBD7-7447-4483-9F5F-B2AE0BF36736}" dt="2022-10-05T07:07:11.660" v="5328" actId="20577"/>
        <pc:sldMkLst>
          <pc:docMk/>
          <pc:sldMk cId="1225334705" sldId="642"/>
        </pc:sldMkLst>
        <pc:spChg chg="mod">
          <ac:chgData name="Brunet, Robert" userId="d0d781c9-e5cd-4a18-94f6-6f089ebe48d8" providerId="ADAL" clId="{3048EBD7-7447-4483-9F5F-B2AE0BF36736}" dt="2022-10-05T07:07:11.660" v="5328" actId="20577"/>
          <ac:spMkLst>
            <pc:docMk/>
            <pc:sldMk cId="1225334705" sldId="642"/>
            <ac:spMk id="4" creationId="{B27EC0BD-DDA5-4457-B39F-0EF30B32645C}"/>
          </ac:spMkLst>
        </pc:spChg>
        <pc:spChg chg="add mod">
          <ac:chgData name="Brunet, Robert" userId="d0d781c9-e5cd-4a18-94f6-6f089ebe48d8" providerId="ADAL" clId="{3048EBD7-7447-4483-9F5F-B2AE0BF36736}" dt="2022-10-04T08:17:04.159" v="4763"/>
          <ac:spMkLst>
            <pc:docMk/>
            <pc:sldMk cId="1225334705" sldId="642"/>
            <ac:spMk id="6" creationId="{BAD27A92-574F-4F19-93CD-309D61F301DC}"/>
          </ac:spMkLst>
        </pc:spChg>
        <pc:spChg chg="mod">
          <ac:chgData name="Brunet, Robert" userId="d0d781c9-e5cd-4a18-94f6-6f089ebe48d8" providerId="ADAL" clId="{3048EBD7-7447-4483-9F5F-B2AE0BF36736}" dt="2022-10-04T08:16:58.580" v="4762" actId="1076"/>
          <ac:spMkLst>
            <pc:docMk/>
            <pc:sldMk cId="1225334705" sldId="642"/>
            <ac:spMk id="11" creationId="{6AD202FB-F7F7-4DC4-B8E8-BD709A183EDE}"/>
          </ac:spMkLst>
        </pc:spChg>
        <pc:picChg chg="mod">
          <ac:chgData name="Brunet, Robert" userId="d0d781c9-e5cd-4a18-94f6-6f089ebe48d8" providerId="ADAL" clId="{3048EBD7-7447-4483-9F5F-B2AE0BF36736}" dt="2022-10-04T08:17:12.482" v="4764" actId="1076"/>
          <ac:picMkLst>
            <pc:docMk/>
            <pc:sldMk cId="1225334705" sldId="642"/>
            <ac:picMk id="10" creationId="{B107F450-6CC4-4120-927C-4DF7FADFFE12}"/>
          </ac:picMkLst>
        </pc:picChg>
      </pc:sldChg>
      <pc:sldChg chg="addSp modSp mod">
        <pc:chgData name="Brunet, Robert" userId="d0d781c9-e5cd-4a18-94f6-6f089ebe48d8" providerId="ADAL" clId="{3048EBD7-7447-4483-9F5F-B2AE0BF36736}" dt="2022-10-05T07:07:13.405" v="5329" actId="20577"/>
        <pc:sldMkLst>
          <pc:docMk/>
          <pc:sldMk cId="3471929732" sldId="643"/>
        </pc:sldMkLst>
        <pc:spChg chg="mod">
          <ac:chgData name="Brunet, Robert" userId="d0d781c9-e5cd-4a18-94f6-6f089ebe48d8" providerId="ADAL" clId="{3048EBD7-7447-4483-9F5F-B2AE0BF36736}" dt="2022-10-05T07:07:13.405" v="5329" actId="20577"/>
          <ac:spMkLst>
            <pc:docMk/>
            <pc:sldMk cId="3471929732" sldId="643"/>
            <ac:spMk id="4" creationId="{B27EC0BD-DDA5-4457-B39F-0EF30B32645C}"/>
          </ac:spMkLst>
        </pc:spChg>
        <pc:spChg chg="mod">
          <ac:chgData name="Brunet, Robert" userId="d0d781c9-e5cd-4a18-94f6-6f089ebe48d8" providerId="ADAL" clId="{3048EBD7-7447-4483-9F5F-B2AE0BF36736}" dt="2022-10-04T08:17:34.907" v="4779" actId="404"/>
          <ac:spMkLst>
            <pc:docMk/>
            <pc:sldMk cId="3471929732" sldId="643"/>
            <ac:spMk id="6" creationId="{BACA9379-70BA-420F-A565-F2AC5C95B29D}"/>
          </ac:spMkLst>
        </pc:spChg>
        <pc:spChg chg="add mod">
          <ac:chgData name="Brunet, Robert" userId="d0d781c9-e5cd-4a18-94f6-6f089ebe48d8" providerId="ADAL" clId="{3048EBD7-7447-4483-9F5F-B2AE0BF36736}" dt="2022-10-04T08:17:59.008" v="4791" actId="20577"/>
          <ac:spMkLst>
            <pc:docMk/>
            <pc:sldMk cId="3471929732" sldId="643"/>
            <ac:spMk id="7" creationId="{6732E5AB-C159-438B-BBE3-C5C8905D736D}"/>
          </ac:spMkLst>
        </pc:spChg>
        <pc:picChg chg="mod">
          <ac:chgData name="Brunet, Robert" userId="d0d781c9-e5cd-4a18-94f6-6f089ebe48d8" providerId="ADAL" clId="{3048EBD7-7447-4483-9F5F-B2AE0BF36736}" dt="2022-10-04T08:17:37.600" v="4780" actId="1076"/>
          <ac:picMkLst>
            <pc:docMk/>
            <pc:sldMk cId="3471929732" sldId="643"/>
            <ac:picMk id="5" creationId="{669B0630-AB4F-401E-A1CE-DDD7211D4E10}"/>
          </ac:picMkLst>
        </pc:picChg>
      </pc:sldChg>
      <pc:sldChg chg="addSp modSp mod">
        <pc:chgData name="Brunet, Robert" userId="d0d781c9-e5cd-4a18-94f6-6f089ebe48d8" providerId="ADAL" clId="{3048EBD7-7447-4483-9F5F-B2AE0BF36736}" dt="2022-10-05T07:07:20.436" v="5332" actId="20577"/>
        <pc:sldMkLst>
          <pc:docMk/>
          <pc:sldMk cId="3340432835" sldId="644"/>
        </pc:sldMkLst>
        <pc:spChg chg="mod">
          <ac:chgData name="Brunet, Robert" userId="d0d781c9-e5cd-4a18-94f6-6f089ebe48d8" providerId="ADAL" clId="{3048EBD7-7447-4483-9F5F-B2AE0BF36736}" dt="2022-10-04T08:20:56.584" v="4838" actId="20577"/>
          <ac:spMkLst>
            <pc:docMk/>
            <pc:sldMk cId="3340432835" sldId="644"/>
            <ac:spMk id="3" creationId="{8A6479DA-8946-42C7-BA59-10EFC32682C8}"/>
          </ac:spMkLst>
        </pc:spChg>
        <pc:spChg chg="mod">
          <ac:chgData name="Brunet, Robert" userId="d0d781c9-e5cd-4a18-94f6-6f089ebe48d8" providerId="ADAL" clId="{3048EBD7-7447-4483-9F5F-B2AE0BF36736}" dt="2022-10-05T07:07:20.436" v="5332" actId="20577"/>
          <ac:spMkLst>
            <pc:docMk/>
            <pc:sldMk cId="3340432835" sldId="644"/>
            <ac:spMk id="4" creationId="{B27EC0BD-DDA5-4457-B39F-0EF30B32645C}"/>
          </ac:spMkLst>
        </pc:spChg>
        <pc:spChg chg="add mod">
          <ac:chgData name="Brunet, Robert" userId="d0d781c9-e5cd-4a18-94f6-6f089ebe48d8" providerId="ADAL" clId="{3048EBD7-7447-4483-9F5F-B2AE0BF36736}" dt="2022-10-04T08:20:25.017" v="4832"/>
          <ac:spMkLst>
            <pc:docMk/>
            <pc:sldMk cId="3340432835" sldId="644"/>
            <ac:spMk id="6" creationId="{596152C1-0CFA-4F3A-8678-A9F2505B17A4}"/>
          </ac:spMkLst>
        </pc:spChg>
        <pc:picChg chg="mod">
          <ac:chgData name="Brunet, Robert" userId="d0d781c9-e5cd-4a18-94f6-6f089ebe48d8" providerId="ADAL" clId="{3048EBD7-7447-4483-9F5F-B2AE0BF36736}" dt="2022-10-04T08:21:01.286" v="4839" actId="1076"/>
          <ac:picMkLst>
            <pc:docMk/>
            <pc:sldMk cId="3340432835" sldId="644"/>
            <ac:picMk id="5" creationId="{7F9E8298-FF37-41C0-826C-AF429893C30A}"/>
          </ac:picMkLst>
        </pc:picChg>
      </pc:sldChg>
      <pc:sldChg chg="addSp delSp modSp mod modClrScheme chgLayout">
        <pc:chgData name="Brunet, Robert" userId="d0d781c9-e5cd-4a18-94f6-6f089ebe48d8" providerId="ADAL" clId="{3048EBD7-7447-4483-9F5F-B2AE0BF36736}" dt="2022-10-05T07:07:55.756" v="5349" actId="20577"/>
        <pc:sldMkLst>
          <pc:docMk/>
          <pc:sldMk cId="2490366338" sldId="645"/>
        </pc:sldMkLst>
        <pc:spChg chg="add del mod ord">
          <ac:chgData name="Brunet, Robert" userId="d0d781c9-e5cd-4a18-94f6-6f089ebe48d8" providerId="ADAL" clId="{3048EBD7-7447-4483-9F5F-B2AE0BF36736}" dt="2022-09-28T15:10:50.124" v="434" actId="478"/>
          <ac:spMkLst>
            <pc:docMk/>
            <pc:sldMk cId="2490366338" sldId="645"/>
            <ac:spMk id="2" creationId="{8A925E23-7A1C-45C8-A684-48583D41DF25}"/>
          </ac:spMkLst>
        </pc:spChg>
        <pc:spChg chg="mod">
          <ac:chgData name="Brunet, Robert" userId="d0d781c9-e5cd-4a18-94f6-6f089ebe48d8" providerId="ADAL" clId="{3048EBD7-7447-4483-9F5F-B2AE0BF36736}" dt="2022-10-04T08:36:06.158" v="4883" actId="404"/>
          <ac:spMkLst>
            <pc:docMk/>
            <pc:sldMk cId="2490366338" sldId="645"/>
            <ac:spMk id="4" creationId="{6F5C1650-9E3A-47CE-BB10-DA3F87B5DC24}"/>
          </ac:spMkLst>
        </pc:spChg>
        <pc:spChg chg="mod">
          <ac:chgData name="Brunet, Robert" userId="d0d781c9-e5cd-4a18-94f6-6f089ebe48d8" providerId="ADAL" clId="{3048EBD7-7447-4483-9F5F-B2AE0BF36736}" dt="2022-10-05T07:07:55.756" v="5349" actId="20577"/>
          <ac:spMkLst>
            <pc:docMk/>
            <pc:sldMk cId="2490366338" sldId="645"/>
            <ac:spMk id="5" creationId="{6EBE4DC8-67B5-4E9F-9D2F-1BE57A48142A}"/>
          </ac:spMkLst>
        </pc:spChg>
        <pc:spChg chg="add mod">
          <ac:chgData name="Brunet, Robert" userId="d0d781c9-e5cd-4a18-94f6-6f089ebe48d8" providerId="ADAL" clId="{3048EBD7-7447-4483-9F5F-B2AE0BF36736}" dt="2022-10-04T08:36:15.107" v="4895" actId="20577"/>
          <ac:spMkLst>
            <pc:docMk/>
            <pc:sldMk cId="2490366338" sldId="645"/>
            <ac:spMk id="7" creationId="{9583063F-7BFC-42C0-84CE-EE2F592E0005}"/>
          </ac:spMkLst>
        </pc:spChg>
        <pc:picChg chg="mod">
          <ac:chgData name="Brunet, Robert" userId="d0d781c9-e5cd-4a18-94f6-6f089ebe48d8" providerId="ADAL" clId="{3048EBD7-7447-4483-9F5F-B2AE0BF36736}" dt="2022-10-04T08:36:10.705" v="4884" actId="1076"/>
          <ac:picMkLst>
            <pc:docMk/>
            <pc:sldMk cId="2490366338" sldId="645"/>
            <ac:picMk id="6" creationId="{1FCB0237-55AE-491D-87CD-C6F450CBDAD7}"/>
          </ac:picMkLst>
        </pc:picChg>
        <pc:picChg chg="add mod">
          <ac:chgData name="Brunet, Robert" userId="d0d781c9-e5cd-4a18-94f6-6f089ebe48d8" providerId="ADAL" clId="{3048EBD7-7447-4483-9F5F-B2AE0BF36736}" dt="2022-10-04T08:37:54.476" v="4917"/>
          <ac:picMkLst>
            <pc:docMk/>
            <pc:sldMk cId="2490366338" sldId="645"/>
            <ac:picMk id="8" creationId="{2D5FC726-33E3-44C0-AEAA-03404F3A5289}"/>
          </ac:picMkLst>
        </pc:picChg>
      </pc:sldChg>
      <pc:sldChg chg="addSp delSp modSp mod modClrScheme chgLayout">
        <pc:chgData name="Brunet, Robert" userId="d0d781c9-e5cd-4a18-94f6-6f089ebe48d8" providerId="ADAL" clId="{3048EBD7-7447-4483-9F5F-B2AE0BF36736}" dt="2022-10-05T07:08:10.898" v="5357" actId="20577"/>
        <pc:sldMkLst>
          <pc:docMk/>
          <pc:sldMk cId="2198400496" sldId="646"/>
        </pc:sldMkLst>
        <pc:spChg chg="add del mod ord">
          <ac:chgData name="Brunet, Robert" userId="d0d781c9-e5cd-4a18-94f6-6f089ebe48d8" providerId="ADAL" clId="{3048EBD7-7447-4483-9F5F-B2AE0BF36736}" dt="2022-09-28T15:16:21.706" v="442" actId="478"/>
          <ac:spMkLst>
            <pc:docMk/>
            <pc:sldMk cId="2198400496" sldId="646"/>
            <ac:spMk id="2" creationId="{EB35013C-B29B-4A7E-BE84-4F5A95234C98}"/>
          </ac:spMkLst>
        </pc:spChg>
        <pc:spChg chg="mod">
          <ac:chgData name="Brunet, Robert" userId="d0d781c9-e5cd-4a18-94f6-6f089ebe48d8" providerId="ADAL" clId="{3048EBD7-7447-4483-9F5F-B2AE0BF36736}" dt="2022-10-04T08:39:48.136" v="4980" actId="1076"/>
          <ac:spMkLst>
            <pc:docMk/>
            <pc:sldMk cId="2198400496" sldId="646"/>
            <ac:spMk id="4" creationId="{FD907DBB-C84C-4AAC-B713-15A0F9031C54}"/>
          </ac:spMkLst>
        </pc:spChg>
        <pc:spChg chg="mod">
          <ac:chgData name="Brunet, Robert" userId="d0d781c9-e5cd-4a18-94f6-6f089ebe48d8" providerId="ADAL" clId="{3048EBD7-7447-4483-9F5F-B2AE0BF36736}" dt="2022-10-05T07:08:10.898" v="5357" actId="20577"/>
          <ac:spMkLst>
            <pc:docMk/>
            <pc:sldMk cId="2198400496" sldId="646"/>
            <ac:spMk id="5" creationId="{6EBE4DC8-67B5-4E9F-9D2F-1BE57A48142A}"/>
          </ac:spMkLst>
        </pc:spChg>
        <pc:spChg chg="add mod">
          <ac:chgData name="Brunet, Robert" userId="d0d781c9-e5cd-4a18-94f6-6f089ebe48d8" providerId="ADAL" clId="{3048EBD7-7447-4483-9F5F-B2AE0BF36736}" dt="2022-10-04T08:41:03.045" v="5020" actId="20577"/>
          <ac:spMkLst>
            <pc:docMk/>
            <pc:sldMk cId="2198400496" sldId="646"/>
            <ac:spMk id="7" creationId="{2EEE3955-F7B8-4D3F-90D1-265455CFB014}"/>
          </ac:spMkLst>
        </pc:spChg>
        <pc:picChg chg="mod">
          <ac:chgData name="Brunet, Robert" userId="d0d781c9-e5cd-4a18-94f6-6f089ebe48d8" providerId="ADAL" clId="{3048EBD7-7447-4483-9F5F-B2AE0BF36736}" dt="2022-10-04T08:40:10.951" v="5002" actId="1076"/>
          <ac:picMkLst>
            <pc:docMk/>
            <pc:sldMk cId="2198400496" sldId="646"/>
            <ac:picMk id="6" creationId="{5456CEFB-2850-43ED-A4E3-F44CA48A9404}"/>
          </ac:picMkLst>
        </pc:picChg>
        <pc:picChg chg="add mod">
          <ac:chgData name="Brunet, Robert" userId="d0d781c9-e5cd-4a18-94f6-6f089ebe48d8" providerId="ADAL" clId="{3048EBD7-7447-4483-9F5F-B2AE0BF36736}" dt="2022-10-04T08:40:06.796" v="5000"/>
          <ac:picMkLst>
            <pc:docMk/>
            <pc:sldMk cId="2198400496" sldId="646"/>
            <ac:picMk id="8" creationId="{52A310F1-1621-461F-AA0E-5F8C610C36F0}"/>
          </ac:picMkLst>
        </pc:picChg>
      </pc:sldChg>
      <pc:sldChg chg="addSp delSp modSp mod modClrScheme chgLayout">
        <pc:chgData name="Brunet, Robert" userId="d0d781c9-e5cd-4a18-94f6-6f089ebe48d8" providerId="ADAL" clId="{3048EBD7-7447-4483-9F5F-B2AE0BF36736}" dt="2022-10-05T07:08:17.363" v="5361" actId="20577"/>
        <pc:sldMkLst>
          <pc:docMk/>
          <pc:sldMk cId="2776087457" sldId="647"/>
        </pc:sldMkLst>
        <pc:spChg chg="add del mod ord">
          <ac:chgData name="Brunet, Robert" userId="d0d781c9-e5cd-4a18-94f6-6f089ebe48d8" providerId="ADAL" clId="{3048EBD7-7447-4483-9F5F-B2AE0BF36736}" dt="2022-09-28T15:17:01.986" v="446" actId="478"/>
          <ac:spMkLst>
            <pc:docMk/>
            <pc:sldMk cId="2776087457" sldId="647"/>
            <ac:spMk id="2" creationId="{7AF53345-E6C0-4B3E-B475-A308C979BA81}"/>
          </ac:spMkLst>
        </pc:spChg>
        <pc:spChg chg="mod">
          <ac:chgData name="Brunet, Robert" userId="d0d781c9-e5cd-4a18-94f6-6f089ebe48d8" providerId="ADAL" clId="{3048EBD7-7447-4483-9F5F-B2AE0BF36736}" dt="2022-10-04T08:41:25.472" v="5025" actId="1076"/>
          <ac:spMkLst>
            <pc:docMk/>
            <pc:sldMk cId="2776087457" sldId="647"/>
            <ac:spMk id="4" creationId="{893E9998-0908-449F-B6A8-0AB501F6F49E}"/>
          </ac:spMkLst>
        </pc:spChg>
        <pc:spChg chg="mod">
          <ac:chgData name="Brunet, Robert" userId="d0d781c9-e5cd-4a18-94f6-6f089ebe48d8" providerId="ADAL" clId="{3048EBD7-7447-4483-9F5F-B2AE0BF36736}" dt="2022-10-05T07:08:17.363" v="5361" actId="20577"/>
          <ac:spMkLst>
            <pc:docMk/>
            <pc:sldMk cId="2776087457" sldId="647"/>
            <ac:spMk id="5" creationId="{6EBE4DC8-67B5-4E9F-9D2F-1BE57A48142A}"/>
          </ac:spMkLst>
        </pc:spChg>
        <pc:spChg chg="add mod">
          <ac:chgData name="Brunet, Robert" userId="d0d781c9-e5cd-4a18-94f6-6f089ebe48d8" providerId="ADAL" clId="{3048EBD7-7447-4483-9F5F-B2AE0BF36736}" dt="2022-10-04T08:44:28.693" v="5080"/>
          <ac:spMkLst>
            <pc:docMk/>
            <pc:sldMk cId="2776087457" sldId="647"/>
            <ac:spMk id="7" creationId="{BB160487-3F3E-4565-AEF5-7325FD4C8662}"/>
          </ac:spMkLst>
        </pc:spChg>
        <pc:picChg chg="mod">
          <ac:chgData name="Brunet, Robert" userId="d0d781c9-e5cd-4a18-94f6-6f089ebe48d8" providerId="ADAL" clId="{3048EBD7-7447-4483-9F5F-B2AE0BF36736}" dt="2022-10-04T08:41:30.775" v="5027" actId="14100"/>
          <ac:picMkLst>
            <pc:docMk/>
            <pc:sldMk cId="2776087457" sldId="647"/>
            <ac:picMk id="6" creationId="{D27CDEF9-F968-4474-BF24-3494644A610A}"/>
          </ac:picMkLst>
        </pc:picChg>
        <pc:picChg chg="add mod">
          <ac:chgData name="Brunet, Robert" userId="d0d781c9-e5cd-4a18-94f6-6f089ebe48d8" providerId="ADAL" clId="{3048EBD7-7447-4483-9F5F-B2AE0BF36736}" dt="2022-10-04T08:45:10.197" v="5093"/>
          <ac:picMkLst>
            <pc:docMk/>
            <pc:sldMk cId="2776087457" sldId="647"/>
            <ac:picMk id="8" creationId="{92BBE27C-9FD1-4120-81CE-728847899E28}"/>
          </ac:picMkLst>
        </pc:picChg>
      </pc:sldChg>
      <pc:sldChg chg="addSp delSp modSp mod modClrScheme chgLayout">
        <pc:chgData name="Brunet, Robert" userId="d0d781c9-e5cd-4a18-94f6-6f089ebe48d8" providerId="ADAL" clId="{3048EBD7-7447-4483-9F5F-B2AE0BF36736}" dt="2022-10-06T07:09:42.704" v="7663" actId="1076"/>
        <pc:sldMkLst>
          <pc:docMk/>
          <pc:sldMk cId="2001968331" sldId="648"/>
        </pc:sldMkLst>
        <pc:spChg chg="add del mod ord">
          <ac:chgData name="Brunet, Robert" userId="d0d781c9-e5cd-4a18-94f6-6f089ebe48d8" providerId="ADAL" clId="{3048EBD7-7447-4483-9F5F-B2AE0BF36736}" dt="2022-09-28T15:17:33.510" v="450" actId="478"/>
          <ac:spMkLst>
            <pc:docMk/>
            <pc:sldMk cId="2001968331" sldId="648"/>
            <ac:spMk id="2" creationId="{6F8E5EE3-CA11-4B13-BB24-A32A7466B175}"/>
          </ac:spMkLst>
        </pc:spChg>
        <pc:spChg chg="mod">
          <ac:chgData name="Brunet, Robert" userId="d0d781c9-e5cd-4a18-94f6-6f089ebe48d8" providerId="ADAL" clId="{3048EBD7-7447-4483-9F5F-B2AE0BF36736}" dt="2022-10-04T08:45:01.163" v="5091" actId="1076"/>
          <ac:spMkLst>
            <pc:docMk/>
            <pc:sldMk cId="2001968331" sldId="648"/>
            <ac:spMk id="4" creationId="{9135660F-926E-40E5-9200-173E1A5517B3}"/>
          </ac:spMkLst>
        </pc:spChg>
        <pc:spChg chg="mod">
          <ac:chgData name="Brunet, Robert" userId="d0d781c9-e5cd-4a18-94f6-6f089ebe48d8" providerId="ADAL" clId="{3048EBD7-7447-4483-9F5F-B2AE0BF36736}" dt="2022-10-05T07:08:23.566" v="5365" actId="20577"/>
          <ac:spMkLst>
            <pc:docMk/>
            <pc:sldMk cId="2001968331" sldId="648"/>
            <ac:spMk id="5" creationId="{6EBE4DC8-67B5-4E9F-9D2F-1BE57A48142A}"/>
          </ac:spMkLst>
        </pc:spChg>
        <pc:spChg chg="add mod">
          <ac:chgData name="Brunet, Robert" userId="d0d781c9-e5cd-4a18-94f6-6f089ebe48d8" providerId="ADAL" clId="{3048EBD7-7447-4483-9F5F-B2AE0BF36736}" dt="2022-10-04T08:43:19.927" v="5078" actId="20577"/>
          <ac:spMkLst>
            <pc:docMk/>
            <pc:sldMk cId="2001968331" sldId="648"/>
            <ac:spMk id="7" creationId="{D18342B0-D07E-433D-ABC6-F7A5754F2F80}"/>
          </ac:spMkLst>
        </pc:spChg>
        <pc:picChg chg="mod">
          <ac:chgData name="Brunet, Robert" userId="d0d781c9-e5cd-4a18-94f6-6f089ebe48d8" providerId="ADAL" clId="{3048EBD7-7447-4483-9F5F-B2AE0BF36736}" dt="2022-10-06T07:09:42.704" v="7663" actId="1076"/>
          <ac:picMkLst>
            <pc:docMk/>
            <pc:sldMk cId="2001968331" sldId="648"/>
            <ac:picMk id="6" creationId="{D199951E-A491-4093-B93B-6AA015708519}"/>
          </ac:picMkLst>
        </pc:picChg>
        <pc:picChg chg="add mod">
          <ac:chgData name="Brunet, Robert" userId="d0d781c9-e5cd-4a18-94f6-6f089ebe48d8" providerId="ADAL" clId="{3048EBD7-7447-4483-9F5F-B2AE0BF36736}" dt="2022-10-04T08:45:11.838" v="5095"/>
          <ac:picMkLst>
            <pc:docMk/>
            <pc:sldMk cId="2001968331" sldId="648"/>
            <ac:picMk id="8" creationId="{44905D97-147A-4640-AB08-51F45DD26F3D}"/>
          </ac:picMkLst>
        </pc:picChg>
      </pc:sldChg>
      <pc:sldChg chg="addSp delSp modSp mod modClrScheme chgLayout">
        <pc:chgData name="Brunet, Robert" userId="d0d781c9-e5cd-4a18-94f6-6f089ebe48d8" providerId="ADAL" clId="{3048EBD7-7447-4483-9F5F-B2AE0BF36736}" dt="2022-10-05T07:07:59.900" v="5351" actId="20577"/>
        <pc:sldMkLst>
          <pc:docMk/>
          <pc:sldMk cId="1537849498" sldId="650"/>
        </pc:sldMkLst>
        <pc:spChg chg="add del mod ord">
          <ac:chgData name="Brunet, Robert" userId="d0d781c9-e5cd-4a18-94f6-6f089ebe48d8" providerId="ADAL" clId="{3048EBD7-7447-4483-9F5F-B2AE0BF36736}" dt="2022-09-28T15:11:01.728" v="436" actId="478"/>
          <ac:spMkLst>
            <pc:docMk/>
            <pc:sldMk cId="1537849498" sldId="650"/>
            <ac:spMk id="2" creationId="{3019BCDB-0A67-4A1D-AC05-EC13090471A4}"/>
          </ac:spMkLst>
        </pc:spChg>
        <pc:spChg chg="mod">
          <ac:chgData name="Brunet, Robert" userId="d0d781c9-e5cd-4a18-94f6-6f089ebe48d8" providerId="ADAL" clId="{3048EBD7-7447-4483-9F5F-B2AE0BF36736}" dt="2022-10-04T08:37:26.277" v="4907" actId="1076"/>
          <ac:spMkLst>
            <pc:docMk/>
            <pc:sldMk cId="1537849498" sldId="650"/>
            <ac:spMk id="4" creationId="{6F5C1650-9E3A-47CE-BB10-DA3F87B5DC24}"/>
          </ac:spMkLst>
        </pc:spChg>
        <pc:spChg chg="mod">
          <ac:chgData name="Brunet, Robert" userId="d0d781c9-e5cd-4a18-94f6-6f089ebe48d8" providerId="ADAL" clId="{3048EBD7-7447-4483-9F5F-B2AE0BF36736}" dt="2022-10-05T07:07:59.900" v="5351" actId="20577"/>
          <ac:spMkLst>
            <pc:docMk/>
            <pc:sldMk cId="1537849498" sldId="650"/>
            <ac:spMk id="5" creationId="{6EBE4DC8-67B5-4E9F-9D2F-1BE57A48142A}"/>
          </ac:spMkLst>
        </pc:spChg>
        <pc:spChg chg="add mod">
          <ac:chgData name="Brunet, Robert" userId="d0d781c9-e5cd-4a18-94f6-6f089ebe48d8" providerId="ADAL" clId="{3048EBD7-7447-4483-9F5F-B2AE0BF36736}" dt="2022-10-04T08:37:41.370" v="4915" actId="20577"/>
          <ac:spMkLst>
            <pc:docMk/>
            <pc:sldMk cId="1537849498" sldId="650"/>
            <ac:spMk id="6" creationId="{EA61339E-5881-4342-B000-708FD60E928C}"/>
          </ac:spMkLst>
        </pc:spChg>
        <pc:picChg chg="mod">
          <ac:chgData name="Brunet, Robert" userId="d0d781c9-e5cd-4a18-94f6-6f089ebe48d8" providerId="ADAL" clId="{3048EBD7-7447-4483-9F5F-B2AE0BF36736}" dt="2022-10-04T08:37:20.388" v="4897" actId="1076"/>
          <ac:picMkLst>
            <pc:docMk/>
            <pc:sldMk cId="1537849498" sldId="650"/>
            <ac:picMk id="7" creationId="{6FA07440-6E48-4F66-A3ED-DDF337C84AB8}"/>
          </ac:picMkLst>
        </pc:picChg>
        <pc:picChg chg="add mod">
          <ac:chgData name="Brunet, Robert" userId="d0d781c9-e5cd-4a18-94f6-6f089ebe48d8" providerId="ADAL" clId="{3048EBD7-7447-4483-9F5F-B2AE0BF36736}" dt="2022-10-04T08:37:56.304" v="4918"/>
          <ac:picMkLst>
            <pc:docMk/>
            <pc:sldMk cId="1537849498" sldId="650"/>
            <ac:picMk id="8" creationId="{7CD189CD-6973-4C88-9586-42ACB8010E00}"/>
          </ac:picMkLst>
        </pc:picChg>
      </pc:sldChg>
      <pc:sldChg chg="addSp delSp modSp mod modClrScheme chgLayout">
        <pc:chgData name="Brunet, Robert" userId="d0d781c9-e5cd-4a18-94f6-6f089ebe48d8" providerId="ADAL" clId="{3048EBD7-7447-4483-9F5F-B2AE0BF36736}" dt="2022-10-05T07:08:03.188" v="5353" actId="20577"/>
        <pc:sldMkLst>
          <pc:docMk/>
          <pc:sldMk cId="4081153801" sldId="651"/>
        </pc:sldMkLst>
        <pc:spChg chg="add del mod ord">
          <ac:chgData name="Brunet, Robert" userId="d0d781c9-e5cd-4a18-94f6-6f089ebe48d8" providerId="ADAL" clId="{3048EBD7-7447-4483-9F5F-B2AE0BF36736}" dt="2022-09-28T15:11:21.579" v="438" actId="478"/>
          <ac:spMkLst>
            <pc:docMk/>
            <pc:sldMk cId="4081153801" sldId="651"/>
            <ac:spMk id="2" creationId="{5E35E52E-2027-4E0B-AB8C-F2EA147CD147}"/>
          </ac:spMkLst>
        </pc:spChg>
        <pc:spChg chg="mod">
          <ac:chgData name="Brunet, Robert" userId="d0d781c9-e5cd-4a18-94f6-6f089ebe48d8" providerId="ADAL" clId="{3048EBD7-7447-4483-9F5F-B2AE0BF36736}" dt="2022-10-04T08:38:17.892" v="4931" actId="1076"/>
          <ac:spMkLst>
            <pc:docMk/>
            <pc:sldMk cId="4081153801" sldId="651"/>
            <ac:spMk id="4" creationId="{6F5C1650-9E3A-47CE-BB10-DA3F87B5DC24}"/>
          </ac:spMkLst>
        </pc:spChg>
        <pc:spChg chg="mod">
          <ac:chgData name="Brunet, Robert" userId="d0d781c9-e5cd-4a18-94f6-6f089ebe48d8" providerId="ADAL" clId="{3048EBD7-7447-4483-9F5F-B2AE0BF36736}" dt="2022-10-05T07:08:03.188" v="5353" actId="20577"/>
          <ac:spMkLst>
            <pc:docMk/>
            <pc:sldMk cId="4081153801" sldId="651"/>
            <ac:spMk id="5" creationId="{6EBE4DC8-67B5-4E9F-9D2F-1BE57A48142A}"/>
          </ac:spMkLst>
        </pc:spChg>
        <pc:spChg chg="add mod">
          <ac:chgData name="Brunet, Robert" userId="d0d781c9-e5cd-4a18-94f6-6f089ebe48d8" providerId="ADAL" clId="{3048EBD7-7447-4483-9F5F-B2AE0BF36736}" dt="2022-10-04T08:38:40.481" v="4943" actId="20577"/>
          <ac:spMkLst>
            <pc:docMk/>
            <pc:sldMk cId="4081153801" sldId="651"/>
            <ac:spMk id="7" creationId="{7D07EB75-6EC4-49D9-8E8D-0AB5FE5E2200}"/>
          </ac:spMkLst>
        </pc:spChg>
        <pc:picChg chg="mod">
          <ac:chgData name="Brunet, Robert" userId="d0d781c9-e5cd-4a18-94f6-6f089ebe48d8" providerId="ADAL" clId="{3048EBD7-7447-4483-9F5F-B2AE0BF36736}" dt="2022-10-04T08:38:02.253" v="4920" actId="1076"/>
          <ac:picMkLst>
            <pc:docMk/>
            <pc:sldMk cId="4081153801" sldId="651"/>
            <ac:picMk id="6" creationId="{C65E0E61-20CB-4425-82AC-1889B27562A5}"/>
          </ac:picMkLst>
        </pc:picChg>
        <pc:picChg chg="add mod">
          <ac:chgData name="Brunet, Robert" userId="d0d781c9-e5cd-4a18-94f6-6f089ebe48d8" providerId="ADAL" clId="{3048EBD7-7447-4483-9F5F-B2AE0BF36736}" dt="2022-10-04T08:40:03.788" v="4998"/>
          <ac:picMkLst>
            <pc:docMk/>
            <pc:sldMk cId="4081153801" sldId="651"/>
            <ac:picMk id="8" creationId="{97B03A99-EF6A-430B-BA48-3CCBB4187051}"/>
          </ac:picMkLst>
        </pc:picChg>
      </pc:sldChg>
      <pc:sldChg chg="addSp delSp modSp mod modClrScheme chgLayout">
        <pc:chgData name="Brunet, Robert" userId="d0d781c9-e5cd-4a18-94f6-6f089ebe48d8" providerId="ADAL" clId="{3048EBD7-7447-4483-9F5F-B2AE0BF36736}" dt="2022-10-05T07:08:06.358" v="5355" actId="20577"/>
        <pc:sldMkLst>
          <pc:docMk/>
          <pc:sldMk cId="4187154889" sldId="652"/>
        </pc:sldMkLst>
        <pc:spChg chg="add del mod ord">
          <ac:chgData name="Brunet, Robert" userId="d0d781c9-e5cd-4a18-94f6-6f089ebe48d8" providerId="ADAL" clId="{3048EBD7-7447-4483-9F5F-B2AE0BF36736}" dt="2022-09-28T15:11:33.638" v="440" actId="478"/>
          <ac:spMkLst>
            <pc:docMk/>
            <pc:sldMk cId="4187154889" sldId="652"/>
            <ac:spMk id="2" creationId="{2DDC8D17-0D32-4F93-BADA-39C6B077A1F2}"/>
          </ac:spMkLst>
        </pc:spChg>
        <pc:spChg chg="mod">
          <ac:chgData name="Brunet, Robert" userId="d0d781c9-e5cd-4a18-94f6-6f089ebe48d8" providerId="ADAL" clId="{3048EBD7-7447-4483-9F5F-B2AE0BF36736}" dt="2022-10-04T08:39:07.626" v="4957" actId="404"/>
          <ac:spMkLst>
            <pc:docMk/>
            <pc:sldMk cId="4187154889" sldId="652"/>
            <ac:spMk id="4" creationId="{6F5C1650-9E3A-47CE-BB10-DA3F87B5DC24}"/>
          </ac:spMkLst>
        </pc:spChg>
        <pc:spChg chg="mod">
          <ac:chgData name="Brunet, Robert" userId="d0d781c9-e5cd-4a18-94f6-6f089ebe48d8" providerId="ADAL" clId="{3048EBD7-7447-4483-9F5F-B2AE0BF36736}" dt="2022-10-05T07:08:06.358" v="5355" actId="20577"/>
          <ac:spMkLst>
            <pc:docMk/>
            <pc:sldMk cId="4187154889" sldId="652"/>
            <ac:spMk id="5" creationId="{6EBE4DC8-67B5-4E9F-9D2F-1BE57A48142A}"/>
          </ac:spMkLst>
        </pc:spChg>
        <pc:spChg chg="add mod">
          <ac:chgData name="Brunet, Robert" userId="d0d781c9-e5cd-4a18-94f6-6f089ebe48d8" providerId="ADAL" clId="{3048EBD7-7447-4483-9F5F-B2AE0BF36736}" dt="2022-10-04T08:39:14.458" v="4965" actId="20577"/>
          <ac:spMkLst>
            <pc:docMk/>
            <pc:sldMk cId="4187154889" sldId="652"/>
            <ac:spMk id="6" creationId="{D8B1073F-9D4F-4F3A-A6F2-A612E2634C80}"/>
          </ac:spMkLst>
        </pc:spChg>
        <pc:picChg chg="mod">
          <ac:chgData name="Brunet, Robert" userId="d0d781c9-e5cd-4a18-94f6-6f089ebe48d8" providerId="ADAL" clId="{3048EBD7-7447-4483-9F5F-B2AE0BF36736}" dt="2022-10-04T08:39:10.682" v="4958" actId="1076"/>
          <ac:picMkLst>
            <pc:docMk/>
            <pc:sldMk cId="4187154889" sldId="652"/>
            <ac:picMk id="7" creationId="{4EB4A6A9-55F4-4835-AA0F-FB12396C6B74}"/>
          </ac:picMkLst>
        </pc:picChg>
        <pc:picChg chg="add mod">
          <ac:chgData name="Brunet, Robert" userId="d0d781c9-e5cd-4a18-94f6-6f089ebe48d8" providerId="ADAL" clId="{3048EBD7-7447-4483-9F5F-B2AE0BF36736}" dt="2022-10-04T08:40:05.310" v="4999"/>
          <ac:picMkLst>
            <pc:docMk/>
            <pc:sldMk cId="4187154889" sldId="652"/>
            <ac:picMk id="8" creationId="{47303978-CBD4-4824-8503-099AAD3C15A8}"/>
          </ac:picMkLst>
        </pc:picChg>
      </pc:sldChg>
      <pc:sldChg chg="addSp delSp modSp mod modClrScheme chgLayout">
        <pc:chgData name="Brunet, Robert" userId="d0d781c9-e5cd-4a18-94f6-6f089ebe48d8" providerId="ADAL" clId="{3048EBD7-7447-4483-9F5F-B2AE0BF36736}" dt="2022-10-05T07:08:14.004" v="5359" actId="20577"/>
        <pc:sldMkLst>
          <pc:docMk/>
          <pc:sldMk cId="2315843331" sldId="653"/>
        </pc:sldMkLst>
        <pc:spChg chg="add del mod ord">
          <ac:chgData name="Brunet, Robert" userId="d0d781c9-e5cd-4a18-94f6-6f089ebe48d8" providerId="ADAL" clId="{3048EBD7-7447-4483-9F5F-B2AE0BF36736}" dt="2022-09-28T15:16:48.235" v="444" actId="478"/>
          <ac:spMkLst>
            <pc:docMk/>
            <pc:sldMk cId="2315843331" sldId="653"/>
            <ac:spMk id="2" creationId="{1AB7FDC8-842A-4E8B-8E2D-2AEB4F00173D}"/>
          </ac:spMkLst>
        </pc:spChg>
        <pc:spChg chg="mod">
          <ac:chgData name="Brunet, Robert" userId="d0d781c9-e5cd-4a18-94f6-6f089ebe48d8" providerId="ADAL" clId="{3048EBD7-7447-4483-9F5F-B2AE0BF36736}" dt="2022-10-04T08:41:16.234" v="5022" actId="108"/>
          <ac:spMkLst>
            <pc:docMk/>
            <pc:sldMk cId="2315843331" sldId="653"/>
            <ac:spMk id="4" creationId="{FD907DBB-C84C-4AAC-B713-15A0F9031C54}"/>
          </ac:spMkLst>
        </pc:spChg>
        <pc:spChg chg="mod">
          <ac:chgData name="Brunet, Robert" userId="d0d781c9-e5cd-4a18-94f6-6f089ebe48d8" providerId="ADAL" clId="{3048EBD7-7447-4483-9F5F-B2AE0BF36736}" dt="2022-10-05T07:08:14.004" v="5359" actId="20577"/>
          <ac:spMkLst>
            <pc:docMk/>
            <pc:sldMk cId="2315843331" sldId="653"/>
            <ac:spMk id="5" creationId="{6EBE4DC8-67B5-4E9F-9D2F-1BE57A48142A}"/>
          </ac:spMkLst>
        </pc:spChg>
        <pc:spChg chg="add mod">
          <ac:chgData name="Brunet, Robert" userId="d0d781c9-e5cd-4a18-94f6-6f089ebe48d8" providerId="ADAL" clId="{3048EBD7-7447-4483-9F5F-B2AE0BF36736}" dt="2022-10-04T08:40:52.302" v="5019" actId="20577"/>
          <ac:spMkLst>
            <pc:docMk/>
            <pc:sldMk cId="2315843331" sldId="653"/>
            <ac:spMk id="6" creationId="{C0CF8F52-B7BC-4A12-8660-87E3149647A4}"/>
          </ac:spMkLst>
        </pc:spChg>
        <pc:picChg chg="mod">
          <ac:chgData name="Brunet, Robert" userId="d0d781c9-e5cd-4a18-94f6-6f089ebe48d8" providerId="ADAL" clId="{3048EBD7-7447-4483-9F5F-B2AE0BF36736}" dt="2022-10-04T08:40:48.527" v="5010" actId="1076"/>
          <ac:picMkLst>
            <pc:docMk/>
            <pc:sldMk cId="2315843331" sldId="653"/>
            <ac:picMk id="7" creationId="{02613F0D-2DA9-4099-9EFD-F05E206C071D}"/>
          </ac:picMkLst>
        </pc:picChg>
        <pc:picChg chg="add mod">
          <ac:chgData name="Brunet, Robert" userId="d0d781c9-e5cd-4a18-94f6-6f089ebe48d8" providerId="ADAL" clId="{3048EBD7-7447-4483-9F5F-B2AE0BF36736}" dt="2022-10-04T08:45:09.084" v="5092"/>
          <ac:picMkLst>
            <pc:docMk/>
            <pc:sldMk cId="2315843331" sldId="653"/>
            <ac:picMk id="8" creationId="{08499D9C-E3E9-4D99-AC5B-E9EC0004C68D}"/>
          </ac:picMkLst>
        </pc:picChg>
      </pc:sldChg>
      <pc:sldChg chg="addSp delSp modSp mod modClrScheme chgLayout">
        <pc:chgData name="Brunet, Robert" userId="d0d781c9-e5cd-4a18-94f6-6f089ebe48d8" providerId="ADAL" clId="{3048EBD7-7447-4483-9F5F-B2AE0BF36736}" dt="2022-10-05T07:08:20.325" v="5363" actId="20577"/>
        <pc:sldMkLst>
          <pc:docMk/>
          <pc:sldMk cId="3214354438" sldId="654"/>
        </pc:sldMkLst>
        <pc:spChg chg="add del mod ord">
          <ac:chgData name="Brunet, Robert" userId="d0d781c9-e5cd-4a18-94f6-6f089ebe48d8" providerId="ADAL" clId="{3048EBD7-7447-4483-9F5F-B2AE0BF36736}" dt="2022-09-28T15:17:15.459" v="448" actId="478"/>
          <ac:spMkLst>
            <pc:docMk/>
            <pc:sldMk cId="3214354438" sldId="654"/>
            <ac:spMk id="2" creationId="{090B9E6A-0A2A-4920-AEDA-67CA2C4937F3}"/>
          </ac:spMkLst>
        </pc:spChg>
        <pc:spChg chg="mod">
          <ac:chgData name="Brunet, Robert" userId="d0d781c9-e5cd-4a18-94f6-6f089ebe48d8" providerId="ADAL" clId="{3048EBD7-7447-4483-9F5F-B2AE0BF36736}" dt="2022-10-04T08:42:39.471" v="5034" actId="1076"/>
          <ac:spMkLst>
            <pc:docMk/>
            <pc:sldMk cId="3214354438" sldId="654"/>
            <ac:spMk id="4" creationId="{EE84FB12-6D53-45CC-BB95-552670807BED}"/>
          </ac:spMkLst>
        </pc:spChg>
        <pc:spChg chg="mod">
          <ac:chgData name="Brunet, Robert" userId="d0d781c9-e5cd-4a18-94f6-6f089ebe48d8" providerId="ADAL" clId="{3048EBD7-7447-4483-9F5F-B2AE0BF36736}" dt="2022-10-05T07:08:20.325" v="5363" actId="20577"/>
          <ac:spMkLst>
            <pc:docMk/>
            <pc:sldMk cId="3214354438" sldId="654"/>
            <ac:spMk id="5" creationId="{6EBE4DC8-67B5-4E9F-9D2F-1BE57A48142A}"/>
          </ac:spMkLst>
        </pc:spChg>
        <pc:spChg chg="add mod">
          <ac:chgData name="Brunet, Robert" userId="d0d781c9-e5cd-4a18-94f6-6f089ebe48d8" providerId="ADAL" clId="{3048EBD7-7447-4483-9F5F-B2AE0BF36736}" dt="2022-10-04T08:42:55.855" v="5057" actId="20577"/>
          <ac:spMkLst>
            <pc:docMk/>
            <pc:sldMk cId="3214354438" sldId="654"/>
            <ac:spMk id="7" creationId="{728C4490-8E9A-412F-8F42-BAE14399D773}"/>
          </ac:spMkLst>
        </pc:spChg>
        <pc:picChg chg="mod">
          <ac:chgData name="Brunet, Robert" userId="d0d781c9-e5cd-4a18-94f6-6f089ebe48d8" providerId="ADAL" clId="{3048EBD7-7447-4483-9F5F-B2AE0BF36736}" dt="2022-10-04T08:42:44.619" v="5035" actId="14100"/>
          <ac:picMkLst>
            <pc:docMk/>
            <pc:sldMk cId="3214354438" sldId="654"/>
            <ac:picMk id="6" creationId="{62E18DB1-A670-43B2-9D5E-1F05CB9B17C2}"/>
          </ac:picMkLst>
        </pc:picChg>
        <pc:picChg chg="add mod">
          <ac:chgData name="Brunet, Robert" userId="d0d781c9-e5cd-4a18-94f6-6f089ebe48d8" providerId="ADAL" clId="{3048EBD7-7447-4483-9F5F-B2AE0BF36736}" dt="2022-10-04T08:45:11.048" v="5094"/>
          <ac:picMkLst>
            <pc:docMk/>
            <pc:sldMk cId="3214354438" sldId="654"/>
            <ac:picMk id="8" creationId="{99956DCB-A177-450A-BF3C-BE9464E1891C}"/>
          </ac:picMkLst>
        </pc:picChg>
      </pc:sldChg>
      <pc:sldChg chg="addSp delSp modSp mod chgLayout">
        <pc:chgData name="Brunet, Robert" userId="d0d781c9-e5cd-4a18-94f6-6f089ebe48d8" providerId="ADAL" clId="{3048EBD7-7447-4483-9F5F-B2AE0BF36736}" dt="2022-10-06T06:59:16.781" v="7625" actId="1076"/>
        <pc:sldMkLst>
          <pc:docMk/>
          <pc:sldMk cId="42636791" sldId="655"/>
        </pc:sldMkLst>
        <pc:spChg chg="add del mod ord">
          <ac:chgData name="Brunet, Robert" userId="d0d781c9-e5cd-4a18-94f6-6f089ebe48d8" providerId="ADAL" clId="{3048EBD7-7447-4483-9F5F-B2AE0BF36736}" dt="2022-09-28T15:03:32.924" v="391" actId="478"/>
          <ac:spMkLst>
            <pc:docMk/>
            <pc:sldMk cId="42636791" sldId="655"/>
            <ac:spMk id="2" creationId="{D5376D69-D88F-4962-BE35-C1003971BE2F}"/>
          </ac:spMkLst>
        </pc:spChg>
        <pc:spChg chg="mod">
          <ac:chgData name="Brunet, Robert" userId="d0d781c9-e5cd-4a18-94f6-6f089ebe48d8" providerId="ADAL" clId="{3048EBD7-7447-4483-9F5F-B2AE0BF36736}" dt="2022-10-05T07:08:34.433" v="5367" actId="20577"/>
          <ac:spMkLst>
            <pc:docMk/>
            <pc:sldMk cId="42636791" sldId="655"/>
            <ac:spMk id="4" creationId="{B27EC0BD-DDA5-4457-B39F-0EF30B32645C}"/>
          </ac:spMkLst>
        </pc:spChg>
        <pc:spChg chg="mod">
          <ac:chgData name="Brunet, Robert" userId="d0d781c9-e5cd-4a18-94f6-6f089ebe48d8" providerId="ADAL" clId="{3048EBD7-7447-4483-9F5F-B2AE0BF36736}" dt="2022-10-06T06:59:16.781" v="7625" actId="1076"/>
          <ac:spMkLst>
            <pc:docMk/>
            <pc:sldMk cId="42636791" sldId="655"/>
            <ac:spMk id="5" creationId="{35EB3994-B612-45CC-B85D-4C5177174D29}"/>
          </ac:spMkLst>
        </pc:spChg>
        <pc:spChg chg="add del mod">
          <ac:chgData name="Brunet, Robert" userId="d0d781c9-e5cd-4a18-94f6-6f089ebe48d8" providerId="ADAL" clId="{3048EBD7-7447-4483-9F5F-B2AE0BF36736}" dt="2022-10-04T09:31:17.887" v="5101"/>
          <ac:spMkLst>
            <pc:docMk/>
            <pc:sldMk cId="42636791" sldId="655"/>
            <ac:spMk id="7" creationId="{60BE1B8B-49C5-42D0-97A4-7F9487E4F6B7}"/>
          </ac:spMkLst>
        </pc:spChg>
        <pc:picChg chg="add mod">
          <ac:chgData name="Brunet, Robert" userId="d0d781c9-e5cd-4a18-94f6-6f089ebe48d8" providerId="ADAL" clId="{3048EBD7-7447-4483-9F5F-B2AE0BF36736}" dt="2022-10-04T08:45:34.677" v="5098"/>
          <ac:picMkLst>
            <pc:docMk/>
            <pc:sldMk cId="42636791" sldId="655"/>
            <ac:picMk id="6" creationId="{F1FAB575-74EC-45A8-9A2F-2AA34A3952CD}"/>
          </ac:picMkLst>
        </pc:picChg>
      </pc:sldChg>
      <pc:sldChg chg="addSp modSp del mod modClrScheme chgLayout">
        <pc:chgData name="Brunet, Robert" userId="d0d781c9-e5cd-4a18-94f6-6f089ebe48d8" providerId="ADAL" clId="{3048EBD7-7447-4483-9F5F-B2AE0BF36736}" dt="2022-09-28T15:18:13.928" v="455" actId="2696"/>
        <pc:sldMkLst>
          <pc:docMk/>
          <pc:sldMk cId="2558280717" sldId="656"/>
        </pc:sldMkLst>
        <pc:spChg chg="add mod ord">
          <ac:chgData name="Brunet, Robert" userId="d0d781c9-e5cd-4a18-94f6-6f089ebe48d8" providerId="ADAL" clId="{3048EBD7-7447-4483-9F5F-B2AE0BF36736}" dt="2022-08-31T10:05:02.738" v="19" actId="700"/>
          <ac:spMkLst>
            <pc:docMk/>
            <pc:sldMk cId="2558280717" sldId="656"/>
            <ac:spMk id="2" creationId="{3EA8EC0C-9815-4DA1-B60A-C8C71C88DCE9}"/>
          </ac:spMkLst>
        </pc:spChg>
      </pc:sldChg>
      <pc:sldChg chg="addSp delSp modSp mod ord chgLayout">
        <pc:chgData name="Brunet, Robert" userId="d0d781c9-e5cd-4a18-94f6-6f089ebe48d8" providerId="ADAL" clId="{3048EBD7-7447-4483-9F5F-B2AE0BF36736}" dt="2022-10-06T06:56:13.102" v="7599" actId="20577"/>
        <pc:sldMkLst>
          <pc:docMk/>
          <pc:sldMk cId="2631903507" sldId="664"/>
        </pc:sldMkLst>
        <pc:spChg chg="add del mod ord">
          <ac:chgData name="Brunet, Robert" userId="d0d781c9-e5cd-4a18-94f6-6f089ebe48d8" providerId="ADAL" clId="{3048EBD7-7447-4483-9F5F-B2AE0BF36736}" dt="2022-09-28T15:18:36.328" v="459" actId="478"/>
          <ac:spMkLst>
            <pc:docMk/>
            <pc:sldMk cId="2631903507" sldId="664"/>
            <ac:spMk id="2" creationId="{43CAD0E6-246D-482A-B346-C2AFCC9600D8}"/>
          </ac:spMkLst>
        </pc:spChg>
        <pc:spChg chg="mod">
          <ac:chgData name="Brunet, Robert" userId="d0d781c9-e5cd-4a18-94f6-6f089ebe48d8" providerId="ADAL" clId="{3048EBD7-7447-4483-9F5F-B2AE0BF36736}" dt="2022-10-05T19:34:29.085" v="7105" actId="20577"/>
          <ac:spMkLst>
            <pc:docMk/>
            <pc:sldMk cId="2631903507" sldId="664"/>
            <ac:spMk id="4" creationId="{B27EC0BD-DDA5-4457-B39F-0EF30B32645C}"/>
          </ac:spMkLst>
        </pc:spChg>
        <pc:spChg chg="mod">
          <ac:chgData name="Brunet, Robert" userId="d0d781c9-e5cd-4a18-94f6-6f089ebe48d8" providerId="ADAL" clId="{3048EBD7-7447-4483-9F5F-B2AE0BF36736}" dt="2022-10-06T06:56:13.102" v="7599" actId="20577"/>
          <ac:spMkLst>
            <pc:docMk/>
            <pc:sldMk cId="2631903507" sldId="664"/>
            <ac:spMk id="5" creationId="{35EB3994-B612-45CC-B85D-4C5177174D29}"/>
          </ac:spMkLst>
        </pc:spChg>
        <pc:picChg chg="add mod">
          <ac:chgData name="Brunet, Robert" userId="d0d781c9-e5cd-4a18-94f6-6f089ebe48d8" providerId="ADAL" clId="{3048EBD7-7447-4483-9F5F-B2AE0BF36736}" dt="2022-10-05T07:15:08.917" v="5434"/>
          <ac:picMkLst>
            <pc:docMk/>
            <pc:sldMk cId="2631903507" sldId="664"/>
            <ac:picMk id="6" creationId="{64E1BDE9-10B5-44C9-9D54-493DB7C13ABB}"/>
          </ac:picMkLst>
        </pc:picChg>
      </pc:sldChg>
      <pc:sldChg chg="addSp modSp del mod modClrScheme chgLayout">
        <pc:chgData name="Brunet, Robert" userId="d0d781c9-e5cd-4a18-94f6-6f089ebe48d8" providerId="ADAL" clId="{3048EBD7-7447-4483-9F5F-B2AE0BF36736}" dt="2022-09-28T15:18:28.345" v="458" actId="2696"/>
        <pc:sldMkLst>
          <pc:docMk/>
          <pc:sldMk cId="4191950634" sldId="665"/>
        </pc:sldMkLst>
        <pc:spChg chg="add mod ord">
          <ac:chgData name="Brunet, Robert" userId="d0d781c9-e5cd-4a18-94f6-6f089ebe48d8" providerId="ADAL" clId="{3048EBD7-7447-4483-9F5F-B2AE0BF36736}" dt="2022-08-31T10:05:18.161" v="28" actId="700"/>
          <ac:spMkLst>
            <pc:docMk/>
            <pc:sldMk cId="4191950634" sldId="665"/>
            <ac:spMk id="2" creationId="{904FDAB5-E56B-4904-A1BA-3A28E9B36A9B}"/>
          </ac:spMkLst>
        </pc:spChg>
      </pc:sldChg>
      <pc:sldChg chg="addSp modSp del mod modClrScheme chgLayout">
        <pc:chgData name="Brunet, Robert" userId="d0d781c9-e5cd-4a18-94f6-6f089ebe48d8" providerId="ADAL" clId="{3048EBD7-7447-4483-9F5F-B2AE0BF36736}" dt="2022-09-28T15:18:13.928" v="455" actId="2696"/>
        <pc:sldMkLst>
          <pc:docMk/>
          <pc:sldMk cId="4130101905" sldId="666"/>
        </pc:sldMkLst>
        <pc:spChg chg="add mod ord">
          <ac:chgData name="Brunet, Robert" userId="d0d781c9-e5cd-4a18-94f6-6f089ebe48d8" providerId="ADAL" clId="{3048EBD7-7447-4483-9F5F-B2AE0BF36736}" dt="2022-08-31T10:05:04.786" v="20" actId="700"/>
          <ac:spMkLst>
            <pc:docMk/>
            <pc:sldMk cId="4130101905" sldId="666"/>
            <ac:spMk id="4" creationId="{C91E32E8-5616-4D13-A2AD-3E3512E04984}"/>
          </ac:spMkLst>
        </pc:spChg>
      </pc:sldChg>
      <pc:sldChg chg="addSp modSp del mod modClrScheme chgLayout">
        <pc:chgData name="Brunet, Robert" userId="d0d781c9-e5cd-4a18-94f6-6f089ebe48d8" providerId="ADAL" clId="{3048EBD7-7447-4483-9F5F-B2AE0BF36736}" dt="2022-09-28T15:18:13.928" v="455" actId="2696"/>
        <pc:sldMkLst>
          <pc:docMk/>
          <pc:sldMk cId="189572975" sldId="667"/>
        </pc:sldMkLst>
        <pc:spChg chg="add mod ord">
          <ac:chgData name="Brunet, Robert" userId="d0d781c9-e5cd-4a18-94f6-6f089ebe48d8" providerId="ADAL" clId="{3048EBD7-7447-4483-9F5F-B2AE0BF36736}" dt="2022-08-31T10:05:06.531" v="21" actId="700"/>
          <ac:spMkLst>
            <pc:docMk/>
            <pc:sldMk cId="189572975" sldId="667"/>
            <ac:spMk id="2" creationId="{5B1C4D4B-AE05-4BF5-B91B-FFB4511DFFCC}"/>
          </ac:spMkLst>
        </pc:spChg>
      </pc:sldChg>
      <pc:sldChg chg="addSp modSp del mod modClrScheme chgLayout">
        <pc:chgData name="Brunet, Robert" userId="d0d781c9-e5cd-4a18-94f6-6f089ebe48d8" providerId="ADAL" clId="{3048EBD7-7447-4483-9F5F-B2AE0BF36736}" dt="2022-09-28T15:18:13.928" v="455" actId="2696"/>
        <pc:sldMkLst>
          <pc:docMk/>
          <pc:sldMk cId="3383301089" sldId="668"/>
        </pc:sldMkLst>
        <pc:spChg chg="add mod ord">
          <ac:chgData name="Brunet, Robert" userId="d0d781c9-e5cd-4a18-94f6-6f089ebe48d8" providerId="ADAL" clId="{3048EBD7-7447-4483-9F5F-B2AE0BF36736}" dt="2022-08-31T10:05:08.166" v="22" actId="700"/>
          <ac:spMkLst>
            <pc:docMk/>
            <pc:sldMk cId="3383301089" sldId="668"/>
            <ac:spMk id="2" creationId="{B8078283-A1C2-49D1-97F6-1D716C2CB5AB}"/>
          </ac:spMkLst>
        </pc:spChg>
      </pc:sldChg>
      <pc:sldChg chg="addSp modSp del mod modClrScheme chgLayout">
        <pc:chgData name="Brunet, Robert" userId="d0d781c9-e5cd-4a18-94f6-6f089ebe48d8" providerId="ADAL" clId="{3048EBD7-7447-4483-9F5F-B2AE0BF36736}" dt="2022-09-28T15:18:13.928" v="455" actId="2696"/>
        <pc:sldMkLst>
          <pc:docMk/>
          <pc:sldMk cId="1841516265" sldId="669"/>
        </pc:sldMkLst>
        <pc:spChg chg="add mod ord">
          <ac:chgData name="Brunet, Robert" userId="d0d781c9-e5cd-4a18-94f6-6f089ebe48d8" providerId="ADAL" clId="{3048EBD7-7447-4483-9F5F-B2AE0BF36736}" dt="2022-08-31T10:05:09.744" v="23" actId="700"/>
          <ac:spMkLst>
            <pc:docMk/>
            <pc:sldMk cId="1841516265" sldId="669"/>
            <ac:spMk id="2" creationId="{6E4565E9-6E0A-4661-8C48-ADD980587283}"/>
          </ac:spMkLst>
        </pc:spChg>
      </pc:sldChg>
      <pc:sldChg chg="addSp delSp modSp del mod modClrScheme chgLayout">
        <pc:chgData name="Brunet, Robert" userId="d0d781c9-e5cd-4a18-94f6-6f089ebe48d8" providerId="ADAL" clId="{3048EBD7-7447-4483-9F5F-B2AE0BF36736}" dt="2022-09-28T15:18:13.928" v="455" actId="2696"/>
        <pc:sldMkLst>
          <pc:docMk/>
          <pc:sldMk cId="3128731967" sldId="670"/>
        </pc:sldMkLst>
        <pc:spChg chg="add del mod ord">
          <ac:chgData name="Brunet, Robert" userId="d0d781c9-e5cd-4a18-94f6-6f089ebe48d8" providerId="ADAL" clId="{3048EBD7-7447-4483-9F5F-B2AE0BF36736}" dt="2022-09-28T15:03:37.173" v="392" actId="478"/>
          <ac:spMkLst>
            <pc:docMk/>
            <pc:sldMk cId="3128731967" sldId="670"/>
            <ac:spMk id="2" creationId="{EEFE076A-979D-43A0-9E0A-02D904913481}"/>
          </ac:spMkLst>
        </pc:spChg>
      </pc:sldChg>
      <pc:sldChg chg="addSp modSp del mod modClrScheme chgLayout">
        <pc:chgData name="Brunet, Robert" userId="d0d781c9-e5cd-4a18-94f6-6f089ebe48d8" providerId="ADAL" clId="{3048EBD7-7447-4483-9F5F-B2AE0BF36736}" dt="2022-09-28T15:18:13.928" v="455" actId="2696"/>
        <pc:sldMkLst>
          <pc:docMk/>
          <pc:sldMk cId="1212455094" sldId="671"/>
        </pc:sldMkLst>
        <pc:spChg chg="add mod ord">
          <ac:chgData name="Brunet, Robert" userId="d0d781c9-e5cd-4a18-94f6-6f089ebe48d8" providerId="ADAL" clId="{3048EBD7-7447-4483-9F5F-B2AE0BF36736}" dt="2022-08-31T10:05:13.230" v="25" actId="700"/>
          <ac:spMkLst>
            <pc:docMk/>
            <pc:sldMk cId="1212455094" sldId="671"/>
            <ac:spMk id="2" creationId="{F56A38CA-6A00-4258-840B-B8BCEC2F5FC4}"/>
          </ac:spMkLst>
        </pc:spChg>
      </pc:sldChg>
      <pc:sldChg chg="addSp modSp del mod modClrScheme chgLayout">
        <pc:chgData name="Brunet, Robert" userId="d0d781c9-e5cd-4a18-94f6-6f089ebe48d8" providerId="ADAL" clId="{3048EBD7-7447-4483-9F5F-B2AE0BF36736}" dt="2022-09-28T15:18:18.858" v="457" actId="2696"/>
        <pc:sldMkLst>
          <pc:docMk/>
          <pc:sldMk cId="634641986" sldId="672"/>
        </pc:sldMkLst>
        <pc:spChg chg="add mod ord">
          <ac:chgData name="Brunet, Robert" userId="d0d781c9-e5cd-4a18-94f6-6f089ebe48d8" providerId="ADAL" clId="{3048EBD7-7447-4483-9F5F-B2AE0BF36736}" dt="2022-08-31T10:05:14.847" v="26" actId="700"/>
          <ac:spMkLst>
            <pc:docMk/>
            <pc:sldMk cId="634641986" sldId="672"/>
            <ac:spMk id="2" creationId="{1DC59DBA-3B83-4223-8AA8-E73A9547A5F2}"/>
          </ac:spMkLst>
        </pc:spChg>
      </pc:sldChg>
      <pc:sldChg chg="addSp modSp del mod modClrScheme chgLayout">
        <pc:chgData name="Brunet, Robert" userId="d0d781c9-e5cd-4a18-94f6-6f089ebe48d8" providerId="ADAL" clId="{3048EBD7-7447-4483-9F5F-B2AE0BF36736}" dt="2022-09-28T15:18:28.345" v="458" actId="2696"/>
        <pc:sldMkLst>
          <pc:docMk/>
          <pc:sldMk cId="532151475" sldId="673"/>
        </pc:sldMkLst>
        <pc:spChg chg="add mod ord">
          <ac:chgData name="Brunet, Robert" userId="d0d781c9-e5cd-4a18-94f6-6f089ebe48d8" providerId="ADAL" clId="{3048EBD7-7447-4483-9F5F-B2AE0BF36736}" dt="2022-08-31T10:05:19.698" v="29" actId="700"/>
          <ac:spMkLst>
            <pc:docMk/>
            <pc:sldMk cId="532151475" sldId="673"/>
            <ac:spMk id="2" creationId="{D2E02FCC-9B07-4E12-B90B-6E24C7641C30}"/>
          </ac:spMkLst>
        </pc:spChg>
      </pc:sldChg>
      <pc:sldChg chg="addSp modSp del mod modClrScheme chgLayout">
        <pc:chgData name="Brunet, Robert" userId="d0d781c9-e5cd-4a18-94f6-6f089ebe48d8" providerId="ADAL" clId="{3048EBD7-7447-4483-9F5F-B2AE0BF36736}" dt="2022-09-28T15:18:28.345" v="458" actId="2696"/>
        <pc:sldMkLst>
          <pc:docMk/>
          <pc:sldMk cId="1601782629" sldId="674"/>
        </pc:sldMkLst>
        <pc:spChg chg="add mod ord">
          <ac:chgData name="Brunet, Robert" userId="d0d781c9-e5cd-4a18-94f6-6f089ebe48d8" providerId="ADAL" clId="{3048EBD7-7447-4483-9F5F-B2AE0BF36736}" dt="2022-08-31T10:05:21.172" v="30" actId="700"/>
          <ac:spMkLst>
            <pc:docMk/>
            <pc:sldMk cId="1601782629" sldId="674"/>
            <ac:spMk id="2" creationId="{4FCDF18B-0B1A-4DA8-9449-C1DCEB2FC431}"/>
          </ac:spMkLst>
        </pc:spChg>
      </pc:sldChg>
      <pc:sldChg chg="addSp modSp del mod modClrScheme chgLayout">
        <pc:chgData name="Brunet, Robert" userId="d0d781c9-e5cd-4a18-94f6-6f089ebe48d8" providerId="ADAL" clId="{3048EBD7-7447-4483-9F5F-B2AE0BF36736}" dt="2022-09-28T15:18:28.345" v="458" actId="2696"/>
        <pc:sldMkLst>
          <pc:docMk/>
          <pc:sldMk cId="181394285" sldId="675"/>
        </pc:sldMkLst>
        <pc:spChg chg="add mod ord">
          <ac:chgData name="Brunet, Robert" userId="d0d781c9-e5cd-4a18-94f6-6f089ebe48d8" providerId="ADAL" clId="{3048EBD7-7447-4483-9F5F-B2AE0BF36736}" dt="2022-08-31T10:05:22.905" v="31" actId="700"/>
          <ac:spMkLst>
            <pc:docMk/>
            <pc:sldMk cId="181394285" sldId="675"/>
            <ac:spMk id="2" creationId="{D69E5B24-CD73-483F-8F9D-ABD10DE73EA6}"/>
          </ac:spMkLst>
        </pc:spChg>
      </pc:sldChg>
      <pc:sldChg chg="addSp modSp del mod modClrScheme chgLayout">
        <pc:chgData name="Brunet, Robert" userId="d0d781c9-e5cd-4a18-94f6-6f089ebe48d8" providerId="ADAL" clId="{3048EBD7-7447-4483-9F5F-B2AE0BF36736}" dt="2022-09-28T15:18:28.345" v="458" actId="2696"/>
        <pc:sldMkLst>
          <pc:docMk/>
          <pc:sldMk cId="534776725" sldId="676"/>
        </pc:sldMkLst>
        <pc:spChg chg="add mod ord">
          <ac:chgData name="Brunet, Robert" userId="d0d781c9-e5cd-4a18-94f6-6f089ebe48d8" providerId="ADAL" clId="{3048EBD7-7447-4483-9F5F-B2AE0BF36736}" dt="2022-08-31T10:05:24.392" v="32" actId="700"/>
          <ac:spMkLst>
            <pc:docMk/>
            <pc:sldMk cId="534776725" sldId="676"/>
            <ac:spMk id="2" creationId="{C40578B0-19FC-4E36-B118-83D3ECACC824}"/>
          </ac:spMkLst>
        </pc:spChg>
      </pc:sldChg>
      <pc:sldChg chg="addSp modSp del mod chgLayout">
        <pc:chgData name="Brunet, Robert" userId="d0d781c9-e5cd-4a18-94f6-6f089ebe48d8" providerId="ADAL" clId="{3048EBD7-7447-4483-9F5F-B2AE0BF36736}" dt="2022-09-28T15:18:28.345" v="458" actId="2696"/>
        <pc:sldMkLst>
          <pc:docMk/>
          <pc:sldMk cId="3952923798" sldId="677"/>
        </pc:sldMkLst>
        <pc:spChg chg="add mod ord">
          <ac:chgData name="Brunet, Robert" userId="d0d781c9-e5cd-4a18-94f6-6f089ebe48d8" providerId="ADAL" clId="{3048EBD7-7447-4483-9F5F-B2AE0BF36736}" dt="2022-08-31T10:05:26.047" v="33" actId="700"/>
          <ac:spMkLst>
            <pc:docMk/>
            <pc:sldMk cId="3952923798" sldId="677"/>
            <ac:spMk id="2" creationId="{1FAD497B-B786-4F67-937D-8F434C2F04A9}"/>
          </ac:spMkLst>
        </pc:spChg>
      </pc:sldChg>
      <pc:sldChg chg="addSp modSp del mod modClrScheme chgLayout">
        <pc:chgData name="Brunet, Robert" userId="d0d781c9-e5cd-4a18-94f6-6f089ebe48d8" providerId="ADAL" clId="{3048EBD7-7447-4483-9F5F-B2AE0BF36736}" dt="2022-09-28T15:18:28.345" v="458" actId="2696"/>
        <pc:sldMkLst>
          <pc:docMk/>
          <pc:sldMk cId="316457481" sldId="678"/>
        </pc:sldMkLst>
        <pc:spChg chg="add mod ord">
          <ac:chgData name="Brunet, Robert" userId="d0d781c9-e5cd-4a18-94f6-6f089ebe48d8" providerId="ADAL" clId="{3048EBD7-7447-4483-9F5F-B2AE0BF36736}" dt="2022-08-31T10:05:27.675" v="34" actId="700"/>
          <ac:spMkLst>
            <pc:docMk/>
            <pc:sldMk cId="316457481" sldId="678"/>
            <ac:spMk id="2" creationId="{BA674856-6A60-458E-BF7E-C8B13ED705F7}"/>
          </ac:spMkLst>
        </pc:spChg>
      </pc:sldChg>
      <pc:sldChg chg="addSp modSp del mod modClrScheme chgLayout">
        <pc:chgData name="Brunet, Robert" userId="d0d781c9-e5cd-4a18-94f6-6f089ebe48d8" providerId="ADAL" clId="{3048EBD7-7447-4483-9F5F-B2AE0BF36736}" dt="2022-09-28T15:18:28.345" v="458" actId="2696"/>
        <pc:sldMkLst>
          <pc:docMk/>
          <pc:sldMk cId="2959841343" sldId="679"/>
        </pc:sldMkLst>
        <pc:spChg chg="add mod ord">
          <ac:chgData name="Brunet, Robert" userId="d0d781c9-e5cd-4a18-94f6-6f089ebe48d8" providerId="ADAL" clId="{3048EBD7-7447-4483-9F5F-B2AE0BF36736}" dt="2022-08-31T10:05:29.090" v="35" actId="700"/>
          <ac:spMkLst>
            <pc:docMk/>
            <pc:sldMk cId="2959841343" sldId="679"/>
            <ac:spMk id="2" creationId="{AC3E902A-36BA-4A9D-9593-0AAD5EF4B066}"/>
          </ac:spMkLst>
        </pc:spChg>
      </pc:sldChg>
      <pc:sldChg chg="addSp modSp del mod modClrScheme chgLayout">
        <pc:chgData name="Brunet, Robert" userId="d0d781c9-e5cd-4a18-94f6-6f089ebe48d8" providerId="ADAL" clId="{3048EBD7-7447-4483-9F5F-B2AE0BF36736}" dt="2022-09-28T15:18:28.345" v="458" actId="2696"/>
        <pc:sldMkLst>
          <pc:docMk/>
          <pc:sldMk cId="2195790559" sldId="680"/>
        </pc:sldMkLst>
        <pc:spChg chg="add mod ord">
          <ac:chgData name="Brunet, Robert" userId="d0d781c9-e5cd-4a18-94f6-6f089ebe48d8" providerId="ADAL" clId="{3048EBD7-7447-4483-9F5F-B2AE0BF36736}" dt="2022-08-31T10:05:30.783" v="36" actId="700"/>
          <ac:spMkLst>
            <pc:docMk/>
            <pc:sldMk cId="2195790559" sldId="680"/>
            <ac:spMk id="2" creationId="{CE10F623-0419-4F5E-AEA3-6F2AB203BC50}"/>
          </ac:spMkLst>
        </pc:spChg>
      </pc:sldChg>
      <pc:sldChg chg="addSp modSp del mod modClrScheme chgLayout">
        <pc:chgData name="Brunet, Robert" userId="d0d781c9-e5cd-4a18-94f6-6f089ebe48d8" providerId="ADAL" clId="{3048EBD7-7447-4483-9F5F-B2AE0BF36736}" dt="2022-09-28T15:18:28.345" v="458" actId="2696"/>
        <pc:sldMkLst>
          <pc:docMk/>
          <pc:sldMk cId="3836709203" sldId="681"/>
        </pc:sldMkLst>
        <pc:spChg chg="add mod ord">
          <ac:chgData name="Brunet, Robert" userId="d0d781c9-e5cd-4a18-94f6-6f089ebe48d8" providerId="ADAL" clId="{3048EBD7-7447-4483-9F5F-B2AE0BF36736}" dt="2022-08-31T10:05:32.081" v="37" actId="700"/>
          <ac:spMkLst>
            <pc:docMk/>
            <pc:sldMk cId="3836709203" sldId="681"/>
            <ac:spMk id="2" creationId="{050C39C5-BFBB-45B9-8791-5A5FCCFE8007}"/>
          </ac:spMkLst>
        </pc:spChg>
      </pc:sldChg>
      <pc:sldChg chg="addSp modSp del mod modClrScheme chgLayout">
        <pc:chgData name="Brunet, Robert" userId="d0d781c9-e5cd-4a18-94f6-6f089ebe48d8" providerId="ADAL" clId="{3048EBD7-7447-4483-9F5F-B2AE0BF36736}" dt="2022-09-28T15:18:28.345" v="458" actId="2696"/>
        <pc:sldMkLst>
          <pc:docMk/>
          <pc:sldMk cId="2389718694" sldId="682"/>
        </pc:sldMkLst>
        <pc:spChg chg="add mod ord">
          <ac:chgData name="Brunet, Robert" userId="d0d781c9-e5cd-4a18-94f6-6f089ebe48d8" providerId="ADAL" clId="{3048EBD7-7447-4483-9F5F-B2AE0BF36736}" dt="2022-08-31T10:05:33.392" v="38" actId="700"/>
          <ac:spMkLst>
            <pc:docMk/>
            <pc:sldMk cId="2389718694" sldId="682"/>
            <ac:spMk id="2" creationId="{396EF264-0C0A-4AD1-B515-9A602E0D8BBA}"/>
          </ac:spMkLst>
        </pc:spChg>
      </pc:sldChg>
      <pc:sldChg chg="addSp modSp del mod modClrScheme chgLayout">
        <pc:chgData name="Brunet, Robert" userId="d0d781c9-e5cd-4a18-94f6-6f089ebe48d8" providerId="ADAL" clId="{3048EBD7-7447-4483-9F5F-B2AE0BF36736}" dt="2022-09-28T15:18:28.345" v="458" actId="2696"/>
        <pc:sldMkLst>
          <pc:docMk/>
          <pc:sldMk cId="997780988" sldId="683"/>
        </pc:sldMkLst>
        <pc:spChg chg="add mod ord">
          <ac:chgData name="Brunet, Robert" userId="d0d781c9-e5cd-4a18-94f6-6f089ebe48d8" providerId="ADAL" clId="{3048EBD7-7447-4483-9F5F-B2AE0BF36736}" dt="2022-08-31T10:05:34.788" v="39" actId="700"/>
          <ac:spMkLst>
            <pc:docMk/>
            <pc:sldMk cId="997780988" sldId="683"/>
            <ac:spMk id="2" creationId="{2F1D099F-CF72-4050-BA6B-968FB3668848}"/>
          </ac:spMkLst>
        </pc:spChg>
      </pc:sldChg>
      <pc:sldChg chg="addSp modSp del mod chgLayout">
        <pc:chgData name="Brunet, Robert" userId="d0d781c9-e5cd-4a18-94f6-6f089ebe48d8" providerId="ADAL" clId="{3048EBD7-7447-4483-9F5F-B2AE0BF36736}" dt="2022-09-28T15:18:28.345" v="458" actId="2696"/>
        <pc:sldMkLst>
          <pc:docMk/>
          <pc:sldMk cId="651018269" sldId="684"/>
        </pc:sldMkLst>
        <pc:spChg chg="add mod ord">
          <ac:chgData name="Brunet, Robert" userId="d0d781c9-e5cd-4a18-94f6-6f089ebe48d8" providerId="ADAL" clId="{3048EBD7-7447-4483-9F5F-B2AE0BF36736}" dt="2022-08-31T10:05:36.057" v="40" actId="700"/>
          <ac:spMkLst>
            <pc:docMk/>
            <pc:sldMk cId="651018269" sldId="684"/>
            <ac:spMk id="2" creationId="{BF32BA8F-7AEA-4632-884E-2C9C151D32E0}"/>
          </ac:spMkLst>
        </pc:spChg>
      </pc:sldChg>
      <pc:sldChg chg="addSp modSp del mod modClrScheme chgLayout">
        <pc:chgData name="Brunet, Robert" userId="d0d781c9-e5cd-4a18-94f6-6f089ebe48d8" providerId="ADAL" clId="{3048EBD7-7447-4483-9F5F-B2AE0BF36736}" dt="2022-09-28T15:18:28.345" v="458" actId="2696"/>
        <pc:sldMkLst>
          <pc:docMk/>
          <pc:sldMk cId="3971858104" sldId="685"/>
        </pc:sldMkLst>
        <pc:spChg chg="add mod ord">
          <ac:chgData name="Brunet, Robert" userId="d0d781c9-e5cd-4a18-94f6-6f089ebe48d8" providerId="ADAL" clId="{3048EBD7-7447-4483-9F5F-B2AE0BF36736}" dt="2022-08-31T10:05:37.361" v="41" actId="700"/>
          <ac:spMkLst>
            <pc:docMk/>
            <pc:sldMk cId="3971858104" sldId="685"/>
            <ac:spMk id="2" creationId="{1253048F-0D94-4B73-8887-8D9D317DE4C0}"/>
          </ac:spMkLst>
        </pc:spChg>
      </pc:sldChg>
      <pc:sldChg chg="addSp modSp del mod modClrScheme chgLayout">
        <pc:chgData name="Brunet, Robert" userId="d0d781c9-e5cd-4a18-94f6-6f089ebe48d8" providerId="ADAL" clId="{3048EBD7-7447-4483-9F5F-B2AE0BF36736}" dt="2022-09-28T15:18:28.345" v="458" actId="2696"/>
        <pc:sldMkLst>
          <pc:docMk/>
          <pc:sldMk cId="1078518435" sldId="686"/>
        </pc:sldMkLst>
        <pc:spChg chg="add mod ord">
          <ac:chgData name="Brunet, Robert" userId="d0d781c9-e5cd-4a18-94f6-6f089ebe48d8" providerId="ADAL" clId="{3048EBD7-7447-4483-9F5F-B2AE0BF36736}" dt="2022-08-31T10:05:38.640" v="42" actId="700"/>
          <ac:spMkLst>
            <pc:docMk/>
            <pc:sldMk cId="1078518435" sldId="686"/>
            <ac:spMk id="2" creationId="{48B8EDDF-EEEA-414C-B874-8D4A052A88CF}"/>
          </ac:spMkLst>
        </pc:spChg>
      </pc:sldChg>
      <pc:sldChg chg="addSp modSp del mod modClrScheme chgLayout">
        <pc:chgData name="Brunet, Robert" userId="d0d781c9-e5cd-4a18-94f6-6f089ebe48d8" providerId="ADAL" clId="{3048EBD7-7447-4483-9F5F-B2AE0BF36736}" dt="2022-09-28T15:18:28.345" v="458" actId="2696"/>
        <pc:sldMkLst>
          <pc:docMk/>
          <pc:sldMk cId="3719775472" sldId="687"/>
        </pc:sldMkLst>
        <pc:spChg chg="add mod ord">
          <ac:chgData name="Brunet, Robert" userId="d0d781c9-e5cd-4a18-94f6-6f089ebe48d8" providerId="ADAL" clId="{3048EBD7-7447-4483-9F5F-B2AE0BF36736}" dt="2022-08-31T10:05:39.963" v="43" actId="700"/>
          <ac:spMkLst>
            <pc:docMk/>
            <pc:sldMk cId="3719775472" sldId="687"/>
            <ac:spMk id="2" creationId="{D66D629F-FB82-4A0A-AF6E-D407B4357B98}"/>
          </ac:spMkLst>
        </pc:spChg>
      </pc:sldChg>
      <pc:sldChg chg="addSp modSp del mod modClrScheme chgLayout">
        <pc:chgData name="Brunet, Robert" userId="d0d781c9-e5cd-4a18-94f6-6f089ebe48d8" providerId="ADAL" clId="{3048EBD7-7447-4483-9F5F-B2AE0BF36736}" dt="2022-09-28T15:18:28.345" v="458" actId="2696"/>
        <pc:sldMkLst>
          <pc:docMk/>
          <pc:sldMk cId="774826751" sldId="688"/>
        </pc:sldMkLst>
        <pc:spChg chg="add mod ord">
          <ac:chgData name="Brunet, Robert" userId="d0d781c9-e5cd-4a18-94f6-6f089ebe48d8" providerId="ADAL" clId="{3048EBD7-7447-4483-9F5F-B2AE0BF36736}" dt="2022-08-31T10:05:41.541" v="44" actId="700"/>
          <ac:spMkLst>
            <pc:docMk/>
            <pc:sldMk cId="774826751" sldId="688"/>
            <ac:spMk id="2" creationId="{A291DBAE-2A4A-4C1D-B999-12CDB69861DF}"/>
          </ac:spMkLst>
        </pc:spChg>
      </pc:sldChg>
      <pc:sldChg chg="addSp modSp del mod modClrScheme chgLayout">
        <pc:chgData name="Brunet, Robert" userId="d0d781c9-e5cd-4a18-94f6-6f089ebe48d8" providerId="ADAL" clId="{3048EBD7-7447-4483-9F5F-B2AE0BF36736}" dt="2022-09-28T15:18:28.345" v="458" actId="2696"/>
        <pc:sldMkLst>
          <pc:docMk/>
          <pc:sldMk cId="3391272841" sldId="689"/>
        </pc:sldMkLst>
        <pc:spChg chg="add mod ord">
          <ac:chgData name="Brunet, Robert" userId="d0d781c9-e5cd-4a18-94f6-6f089ebe48d8" providerId="ADAL" clId="{3048EBD7-7447-4483-9F5F-B2AE0BF36736}" dt="2022-08-31T10:05:43.217" v="45" actId="700"/>
          <ac:spMkLst>
            <pc:docMk/>
            <pc:sldMk cId="3391272841" sldId="689"/>
            <ac:spMk id="2" creationId="{90FF717B-FC9F-427E-A972-EDC844D17157}"/>
          </ac:spMkLst>
        </pc:spChg>
      </pc:sldChg>
      <pc:sldChg chg="addSp modSp del mod modClrScheme chgLayout">
        <pc:chgData name="Brunet, Robert" userId="d0d781c9-e5cd-4a18-94f6-6f089ebe48d8" providerId="ADAL" clId="{3048EBD7-7447-4483-9F5F-B2AE0BF36736}" dt="2022-09-28T15:18:28.345" v="458" actId="2696"/>
        <pc:sldMkLst>
          <pc:docMk/>
          <pc:sldMk cId="1722633526" sldId="690"/>
        </pc:sldMkLst>
        <pc:spChg chg="add mod ord">
          <ac:chgData name="Brunet, Robert" userId="d0d781c9-e5cd-4a18-94f6-6f089ebe48d8" providerId="ADAL" clId="{3048EBD7-7447-4483-9F5F-B2AE0BF36736}" dt="2022-08-31T10:05:44.953" v="46" actId="700"/>
          <ac:spMkLst>
            <pc:docMk/>
            <pc:sldMk cId="1722633526" sldId="690"/>
            <ac:spMk id="2" creationId="{73B871CB-B2DA-439A-A04F-1F38BD11A866}"/>
          </ac:spMkLst>
        </pc:spChg>
      </pc:sldChg>
      <pc:sldChg chg="addSp modSp del mod modClrScheme chgLayout">
        <pc:chgData name="Brunet, Robert" userId="d0d781c9-e5cd-4a18-94f6-6f089ebe48d8" providerId="ADAL" clId="{3048EBD7-7447-4483-9F5F-B2AE0BF36736}" dt="2022-09-28T15:18:28.345" v="458" actId="2696"/>
        <pc:sldMkLst>
          <pc:docMk/>
          <pc:sldMk cId="380027688" sldId="691"/>
        </pc:sldMkLst>
        <pc:spChg chg="add mod ord">
          <ac:chgData name="Brunet, Robert" userId="d0d781c9-e5cd-4a18-94f6-6f089ebe48d8" providerId="ADAL" clId="{3048EBD7-7447-4483-9F5F-B2AE0BF36736}" dt="2022-08-31T10:05:46.437" v="47" actId="700"/>
          <ac:spMkLst>
            <pc:docMk/>
            <pc:sldMk cId="380027688" sldId="691"/>
            <ac:spMk id="2" creationId="{9EF274F5-4F6F-4AF7-9E9C-8A888D92E411}"/>
          </ac:spMkLst>
        </pc:spChg>
      </pc:sldChg>
      <pc:sldChg chg="addSp modSp del mod modClrScheme chgLayout">
        <pc:chgData name="Brunet, Robert" userId="d0d781c9-e5cd-4a18-94f6-6f089ebe48d8" providerId="ADAL" clId="{3048EBD7-7447-4483-9F5F-B2AE0BF36736}" dt="2022-09-28T15:18:28.345" v="458" actId="2696"/>
        <pc:sldMkLst>
          <pc:docMk/>
          <pc:sldMk cId="2241659777" sldId="692"/>
        </pc:sldMkLst>
        <pc:spChg chg="add mod ord">
          <ac:chgData name="Brunet, Robert" userId="d0d781c9-e5cd-4a18-94f6-6f089ebe48d8" providerId="ADAL" clId="{3048EBD7-7447-4483-9F5F-B2AE0BF36736}" dt="2022-08-31T10:05:47.830" v="48" actId="700"/>
          <ac:spMkLst>
            <pc:docMk/>
            <pc:sldMk cId="2241659777" sldId="692"/>
            <ac:spMk id="2" creationId="{6D2E5A3E-B4FF-4679-B384-72EAE757F624}"/>
          </ac:spMkLst>
        </pc:spChg>
      </pc:sldChg>
      <pc:sldChg chg="addSp modSp del mod chgLayout">
        <pc:chgData name="Brunet, Robert" userId="d0d781c9-e5cd-4a18-94f6-6f089ebe48d8" providerId="ADAL" clId="{3048EBD7-7447-4483-9F5F-B2AE0BF36736}" dt="2022-09-28T15:18:28.345" v="458" actId="2696"/>
        <pc:sldMkLst>
          <pc:docMk/>
          <pc:sldMk cId="480259249" sldId="693"/>
        </pc:sldMkLst>
        <pc:spChg chg="add mod ord">
          <ac:chgData name="Brunet, Robert" userId="d0d781c9-e5cd-4a18-94f6-6f089ebe48d8" providerId="ADAL" clId="{3048EBD7-7447-4483-9F5F-B2AE0BF36736}" dt="2022-08-31T10:05:49.216" v="49" actId="700"/>
          <ac:spMkLst>
            <pc:docMk/>
            <pc:sldMk cId="480259249" sldId="693"/>
            <ac:spMk id="2" creationId="{295AE468-67F0-4A6B-AC49-97A6D48787B5}"/>
          </ac:spMkLst>
        </pc:spChg>
      </pc:sldChg>
      <pc:sldChg chg="addSp modSp del mod modClrScheme chgLayout">
        <pc:chgData name="Brunet, Robert" userId="d0d781c9-e5cd-4a18-94f6-6f089ebe48d8" providerId="ADAL" clId="{3048EBD7-7447-4483-9F5F-B2AE0BF36736}" dt="2022-09-28T15:18:28.345" v="458" actId="2696"/>
        <pc:sldMkLst>
          <pc:docMk/>
          <pc:sldMk cId="2646674823" sldId="694"/>
        </pc:sldMkLst>
        <pc:spChg chg="add mod ord">
          <ac:chgData name="Brunet, Robert" userId="d0d781c9-e5cd-4a18-94f6-6f089ebe48d8" providerId="ADAL" clId="{3048EBD7-7447-4483-9F5F-B2AE0BF36736}" dt="2022-08-31T10:05:51.640" v="50" actId="700"/>
          <ac:spMkLst>
            <pc:docMk/>
            <pc:sldMk cId="2646674823" sldId="694"/>
            <ac:spMk id="2" creationId="{2CA58DE8-54A0-46D1-95A4-4860043FF94A}"/>
          </ac:spMkLst>
        </pc:spChg>
      </pc:sldChg>
      <pc:sldChg chg="addSp modSp del mod modClrScheme chgLayout">
        <pc:chgData name="Brunet, Robert" userId="d0d781c9-e5cd-4a18-94f6-6f089ebe48d8" providerId="ADAL" clId="{3048EBD7-7447-4483-9F5F-B2AE0BF36736}" dt="2022-09-28T15:18:28.345" v="458" actId="2696"/>
        <pc:sldMkLst>
          <pc:docMk/>
          <pc:sldMk cId="3537028474" sldId="695"/>
        </pc:sldMkLst>
        <pc:spChg chg="add mod ord">
          <ac:chgData name="Brunet, Robert" userId="d0d781c9-e5cd-4a18-94f6-6f089ebe48d8" providerId="ADAL" clId="{3048EBD7-7447-4483-9F5F-B2AE0BF36736}" dt="2022-08-31T10:05:55.250" v="51" actId="700"/>
          <ac:spMkLst>
            <pc:docMk/>
            <pc:sldMk cId="3537028474" sldId="695"/>
            <ac:spMk id="2" creationId="{AFE9E7B7-9875-4928-A2BA-7221787C3904}"/>
          </ac:spMkLst>
        </pc:spChg>
      </pc:sldChg>
      <pc:sldChg chg="addSp modSp del mod modClrScheme chgLayout">
        <pc:chgData name="Brunet, Robert" userId="d0d781c9-e5cd-4a18-94f6-6f089ebe48d8" providerId="ADAL" clId="{3048EBD7-7447-4483-9F5F-B2AE0BF36736}" dt="2022-09-28T15:18:28.345" v="458" actId="2696"/>
        <pc:sldMkLst>
          <pc:docMk/>
          <pc:sldMk cId="1323829501" sldId="696"/>
        </pc:sldMkLst>
        <pc:spChg chg="add mod ord">
          <ac:chgData name="Brunet, Robert" userId="d0d781c9-e5cd-4a18-94f6-6f089ebe48d8" providerId="ADAL" clId="{3048EBD7-7447-4483-9F5F-B2AE0BF36736}" dt="2022-08-31T10:05:56.489" v="52" actId="700"/>
          <ac:spMkLst>
            <pc:docMk/>
            <pc:sldMk cId="1323829501" sldId="696"/>
            <ac:spMk id="2" creationId="{E0811268-74D5-4604-971E-4EEDCED1EC0D}"/>
          </ac:spMkLst>
        </pc:spChg>
      </pc:sldChg>
      <pc:sldChg chg="addSp modSp del mod modClrScheme chgLayout">
        <pc:chgData name="Brunet, Robert" userId="d0d781c9-e5cd-4a18-94f6-6f089ebe48d8" providerId="ADAL" clId="{3048EBD7-7447-4483-9F5F-B2AE0BF36736}" dt="2022-09-28T15:18:28.345" v="458" actId="2696"/>
        <pc:sldMkLst>
          <pc:docMk/>
          <pc:sldMk cId="1483415856" sldId="697"/>
        </pc:sldMkLst>
        <pc:spChg chg="add mod ord">
          <ac:chgData name="Brunet, Robert" userId="d0d781c9-e5cd-4a18-94f6-6f089ebe48d8" providerId="ADAL" clId="{3048EBD7-7447-4483-9F5F-B2AE0BF36736}" dt="2022-08-31T10:05:57.612" v="53" actId="700"/>
          <ac:spMkLst>
            <pc:docMk/>
            <pc:sldMk cId="1483415856" sldId="697"/>
            <ac:spMk id="2" creationId="{A0C14B7E-56A9-4BC8-BA71-4956E67A183D}"/>
          </ac:spMkLst>
        </pc:spChg>
      </pc:sldChg>
      <pc:sldChg chg="addSp modSp del mod modClrScheme chgLayout">
        <pc:chgData name="Brunet, Robert" userId="d0d781c9-e5cd-4a18-94f6-6f089ebe48d8" providerId="ADAL" clId="{3048EBD7-7447-4483-9F5F-B2AE0BF36736}" dt="2022-09-28T15:18:28.345" v="458" actId="2696"/>
        <pc:sldMkLst>
          <pc:docMk/>
          <pc:sldMk cId="2759920816" sldId="698"/>
        </pc:sldMkLst>
        <pc:spChg chg="add mod ord">
          <ac:chgData name="Brunet, Robert" userId="d0d781c9-e5cd-4a18-94f6-6f089ebe48d8" providerId="ADAL" clId="{3048EBD7-7447-4483-9F5F-B2AE0BF36736}" dt="2022-08-31T10:05:58.825" v="54" actId="700"/>
          <ac:spMkLst>
            <pc:docMk/>
            <pc:sldMk cId="2759920816" sldId="698"/>
            <ac:spMk id="2" creationId="{90E85C82-FDD0-44F5-8B4C-681A71BFA2AE}"/>
          </ac:spMkLst>
        </pc:spChg>
      </pc:sldChg>
      <pc:sldChg chg="addSp modSp del mod modClrScheme chgLayout">
        <pc:chgData name="Brunet, Robert" userId="d0d781c9-e5cd-4a18-94f6-6f089ebe48d8" providerId="ADAL" clId="{3048EBD7-7447-4483-9F5F-B2AE0BF36736}" dt="2022-09-28T15:18:28.345" v="458" actId="2696"/>
        <pc:sldMkLst>
          <pc:docMk/>
          <pc:sldMk cId="2398236568" sldId="699"/>
        </pc:sldMkLst>
        <pc:spChg chg="add mod ord">
          <ac:chgData name="Brunet, Robert" userId="d0d781c9-e5cd-4a18-94f6-6f089ebe48d8" providerId="ADAL" clId="{3048EBD7-7447-4483-9F5F-B2AE0BF36736}" dt="2022-08-31T10:06:00.128" v="55" actId="700"/>
          <ac:spMkLst>
            <pc:docMk/>
            <pc:sldMk cId="2398236568" sldId="699"/>
            <ac:spMk id="2" creationId="{8628D706-C578-41D4-A294-A565496117AB}"/>
          </ac:spMkLst>
        </pc:spChg>
      </pc:sldChg>
      <pc:sldChg chg="addSp modSp del mod chgLayout">
        <pc:chgData name="Brunet, Robert" userId="d0d781c9-e5cd-4a18-94f6-6f089ebe48d8" providerId="ADAL" clId="{3048EBD7-7447-4483-9F5F-B2AE0BF36736}" dt="2022-09-28T15:18:28.345" v="458" actId="2696"/>
        <pc:sldMkLst>
          <pc:docMk/>
          <pc:sldMk cId="3596946631" sldId="700"/>
        </pc:sldMkLst>
        <pc:spChg chg="add mod ord">
          <ac:chgData name="Brunet, Robert" userId="d0d781c9-e5cd-4a18-94f6-6f089ebe48d8" providerId="ADAL" clId="{3048EBD7-7447-4483-9F5F-B2AE0BF36736}" dt="2022-08-31T10:06:01.411" v="56" actId="700"/>
          <ac:spMkLst>
            <pc:docMk/>
            <pc:sldMk cId="3596946631" sldId="700"/>
            <ac:spMk id="2" creationId="{0ED08940-F94D-4ABB-A2F3-43A4AFAEDA63}"/>
          </ac:spMkLst>
        </pc:spChg>
      </pc:sldChg>
      <pc:sldChg chg="addSp modSp del mod chgLayout">
        <pc:chgData name="Brunet, Robert" userId="d0d781c9-e5cd-4a18-94f6-6f089ebe48d8" providerId="ADAL" clId="{3048EBD7-7447-4483-9F5F-B2AE0BF36736}" dt="2022-09-28T15:18:28.345" v="458" actId="2696"/>
        <pc:sldMkLst>
          <pc:docMk/>
          <pc:sldMk cId="645102232" sldId="701"/>
        </pc:sldMkLst>
        <pc:spChg chg="add mod ord">
          <ac:chgData name="Brunet, Robert" userId="d0d781c9-e5cd-4a18-94f6-6f089ebe48d8" providerId="ADAL" clId="{3048EBD7-7447-4483-9F5F-B2AE0BF36736}" dt="2022-08-31T10:06:09.478" v="61" actId="700"/>
          <ac:spMkLst>
            <pc:docMk/>
            <pc:sldMk cId="645102232" sldId="701"/>
            <ac:spMk id="2" creationId="{836E460B-B440-48D2-AF60-6BFBCD3C2953}"/>
          </ac:spMkLst>
        </pc:spChg>
      </pc:sldChg>
      <pc:sldChg chg="addSp modSp del mod modClrScheme chgLayout">
        <pc:chgData name="Brunet, Robert" userId="d0d781c9-e5cd-4a18-94f6-6f089ebe48d8" providerId="ADAL" clId="{3048EBD7-7447-4483-9F5F-B2AE0BF36736}" dt="2022-09-28T15:18:28.345" v="458" actId="2696"/>
        <pc:sldMkLst>
          <pc:docMk/>
          <pc:sldMk cId="4279793947" sldId="702"/>
        </pc:sldMkLst>
        <pc:spChg chg="add mod ord">
          <ac:chgData name="Brunet, Robert" userId="d0d781c9-e5cd-4a18-94f6-6f089ebe48d8" providerId="ADAL" clId="{3048EBD7-7447-4483-9F5F-B2AE0BF36736}" dt="2022-08-31T10:06:03.672" v="57" actId="700"/>
          <ac:spMkLst>
            <pc:docMk/>
            <pc:sldMk cId="4279793947" sldId="702"/>
            <ac:spMk id="2" creationId="{F0A70B73-A65A-4DF0-BD58-83D8E2905CE2}"/>
          </ac:spMkLst>
        </pc:spChg>
      </pc:sldChg>
      <pc:sldChg chg="addSp modSp del mod modClrScheme chgLayout">
        <pc:chgData name="Brunet, Robert" userId="d0d781c9-e5cd-4a18-94f6-6f089ebe48d8" providerId="ADAL" clId="{3048EBD7-7447-4483-9F5F-B2AE0BF36736}" dt="2022-09-28T15:18:28.345" v="458" actId="2696"/>
        <pc:sldMkLst>
          <pc:docMk/>
          <pc:sldMk cId="459008480" sldId="703"/>
        </pc:sldMkLst>
        <pc:spChg chg="add mod ord">
          <ac:chgData name="Brunet, Robert" userId="d0d781c9-e5cd-4a18-94f6-6f089ebe48d8" providerId="ADAL" clId="{3048EBD7-7447-4483-9F5F-B2AE0BF36736}" dt="2022-08-31T10:06:05.160" v="58" actId="700"/>
          <ac:spMkLst>
            <pc:docMk/>
            <pc:sldMk cId="459008480" sldId="703"/>
            <ac:spMk id="2" creationId="{45BF9866-627F-46E4-AC98-490BF261977F}"/>
          </ac:spMkLst>
        </pc:spChg>
      </pc:sldChg>
      <pc:sldChg chg="addSp modSp del mod modClrScheme chgLayout">
        <pc:chgData name="Brunet, Robert" userId="d0d781c9-e5cd-4a18-94f6-6f089ebe48d8" providerId="ADAL" clId="{3048EBD7-7447-4483-9F5F-B2AE0BF36736}" dt="2022-09-28T15:18:28.345" v="458" actId="2696"/>
        <pc:sldMkLst>
          <pc:docMk/>
          <pc:sldMk cId="2248358074" sldId="704"/>
        </pc:sldMkLst>
        <pc:spChg chg="add mod ord">
          <ac:chgData name="Brunet, Robert" userId="d0d781c9-e5cd-4a18-94f6-6f089ebe48d8" providerId="ADAL" clId="{3048EBD7-7447-4483-9F5F-B2AE0BF36736}" dt="2022-08-31T10:06:06.509" v="59" actId="700"/>
          <ac:spMkLst>
            <pc:docMk/>
            <pc:sldMk cId="2248358074" sldId="704"/>
            <ac:spMk id="2" creationId="{711A1C85-8BF3-4905-B605-2AFCCACB2D7B}"/>
          </ac:spMkLst>
        </pc:spChg>
      </pc:sldChg>
      <pc:sldChg chg="addSp modSp del mod modClrScheme chgLayout">
        <pc:chgData name="Brunet, Robert" userId="d0d781c9-e5cd-4a18-94f6-6f089ebe48d8" providerId="ADAL" clId="{3048EBD7-7447-4483-9F5F-B2AE0BF36736}" dt="2022-09-28T15:18:28.345" v="458" actId="2696"/>
        <pc:sldMkLst>
          <pc:docMk/>
          <pc:sldMk cId="1942127063" sldId="705"/>
        </pc:sldMkLst>
        <pc:spChg chg="add mod ord">
          <ac:chgData name="Brunet, Robert" userId="d0d781c9-e5cd-4a18-94f6-6f089ebe48d8" providerId="ADAL" clId="{3048EBD7-7447-4483-9F5F-B2AE0BF36736}" dt="2022-08-31T10:06:08.220" v="60" actId="700"/>
          <ac:spMkLst>
            <pc:docMk/>
            <pc:sldMk cId="1942127063" sldId="705"/>
            <ac:spMk id="2" creationId="{5C88B4D1-DFDD-43ED-BF3D-13B620F09EFE}"/>
          </ac:spMkLst>
        </pc:spChg>
      </pc:sldChg>
      <pc:sldChg chg="addSp modSp del mod modClrScheme chgLayout">
        <pc:chgData name="Brunet, Robert" userId="d0d781c9-e5cd-4a18-94f6-6f089ebe48d8" providerId="ADAL" clId="{3048EBD7-7447-4483-9F5F-B2AE0BF36736}" dt="2022-09-28T15:18:28.345" v="458" actId="2696"/>
        <pc:sldMkLst>
          <pc:docMk/>
          <pc:sldMk cId="4252587160" sldId="706"/>
        </pc:sldMkLst>
        <pc:spChg chg="add mod ord">
          <ac:chgData name="Brunet, Robert" userId="d0d781c9-e5cd-4a18-94f6-6f089ebe48d8" providerId="ADAL" clId="{3048EBD7-7447-4483-9F5F-B2AE0BF36736}" dt="2022-08-31T10:06:12.069" v="63" actId="700"/>
          <ac:spMkLst>
            <pc:docMk/>
            <pc:sldMk cId="4252587160" sldId="706"/>
            <ac:spMk id="2" creationId="{31BAFC9C-EC4C-4CC7-8A58-730DADAD8344}"/>
          </ac:spMkLst>
        </pc:spChg>
      </pc:sldChg>
      <pc:sldChg chg="addSp modSp del mod modClrScheme chgLayout">
        <pc:chgData name="Brunet, Robert" userId="d0d781c9-e5cd-4a18-94f6-6f089ebe48d8" providerId="ADAL" clId="{3048EBD7-7447-4483-9F5F-B2AE0BF36736}" dt="2022-09-28T15:18:28.345" v="458" actId="2696"/>
        <pc:sldMkLst>
          <pc:docMk/>
          <pc:sldMk cId="2256903545" sldId="707"/>
        </pc:sldMkLst>
        <pc:spChg chg="add mod ord">
          <ac:chgData name="Brunet, Robert" userId="d0d781c9-e5cd-4a18-94f6-6f089ebe48d8" providerId="ADAL" clId="{3048EBD7-7447-4483-9F5F-B2AE0BF36736}" dt="2022-08-31T10:06:10.780" v="62" actId="700"/>
          <ac:spMkLst>
            <pc:docMk/>
            <pc:sldMk cId="2256903545" sldId="707"/>
            <ac:spMk id="2" creationId="{F10D4E8A-E1D0-414D-BC43-4D9C1044731F}"/>
          </ac:spMkLst>
        </pc:spChg>
      </pc:sldChg>
      <pc:sldChg chg="addSp delSp modSp add mod">
        <pc:chgData name="Brunet, Robert" userId="d0d781c9-e5cd-4a18-94f6-6f089ebe48d8" providerId="ADAL" clId="{3048EBD7-7447-4483-9F5F-B2AE0BF36736}" dt="2022-10-04T08:07:42.866" v="4661" actId="6549"/>
        <pc:sldMkLst>
          <pc:docMk/>
          <pc:sldMk cId="368928764" sldId="709"/>
        </pc:sldMkLst>
        <pc:spChg chg="mod">
          <ac:chgData name="Brunet, Robert" userId="d0d781c9-e5cd-4a18-94f6-6f089ebe48d8" providerId="ADAL" clId="{3048EBD7-7447-4483-9F5F-B2AE0BF36736}" dt="2022-10-04T08:07:42.866" v="4661" actId="6549"/>
          <ac:spMkLst>
            <pc:docMk/>
            <pc:sldMk cId="368928764" sldId="709"/>
            <ac:spMk id="5" creationId="{AB592B7E-AC2A-48AC-B161-F1160115994D}"/>
          </ac:spMkLst>
        </pc:spChg>
        <pc:spChg chg="add del mod">
          <ac:chgData name="Brunet, Robert" userId="d0d781c9-e5cd-4a18-94f6-6f089ebe48d8" providerId="ADAL" clId="{3048EBD7-7447-4483-9F5F-B2AE0BF36736}" dt="2022-10-04T07:57:08.109" v="4473" actId="478"/>
          <ac:spMkLst>
            <pc:docMk/>
            <pc:sldMk cId="368928764" sldId="709"/>
            <ac:spMk id="7" creationId="{F8ACF118-A97E-40DB-B91C-0A10E39B0DC3}"/>
          </ac:spMkLst>
        </pc:spChg>
        <pc:picChg chg="add mod">
          <ac:chgData name="Brunet, Robert" userId="d0d781c9-e5cd-4a18-94f6-6f089ebe48d8" providerId="ADAL" clId="{3048EBD7-7447-4483-9F5F-B2AE0BF36736}" dt="2022-10-04T07:57:08.545" v="4474"/>
          <ac:picMkLst>
            <pc:docMk/>
            <pc:sldMk cId="368928764" sldId="709"/>
            <ac:picMk id="6" creationId="{ADC85832-E701-4D6B-8A92-A51C058D217E}"/>
          </ac:picMkLst>
        </pc:picChg>
        <pc:picChg chg="del">
          <ac:chgData name="Brunet, Robert" userId="d0d781c9-e5cd-4a18-94f6-6f089ebe48d8" providerId="ADAL" clId="{3048EBD7-7447-4483-9F5F-B2AE0BF36736}" dt="2022-09-29T09:31:02.468" v="1900" actId="478"/>
          <ac:picMkLst>
            <pc:docMk/>
            <pc:sldMk cId="368928764" sldId="709"/>
            <ac:picMk id="6" creationId="{D17F0627-9F05-4A0F-9EA7-19721194C329}"/>
          </ac:picMkLst>
        </pc:picChg>
      </pc:sldChg>
      <pc:sldChg chg="addSp modSp add mod ord">
        <pc:chgData name="Brunet, Robert" userId="d0d781c9-e5cd-4a18-94f6-6f089ebe48d8" providerId="ADAL" clId="{3048EBD7-7447-4483-9F5F-B2AE0BF36736}" dt="2022-10-05T19:34:15.379" v="7091" actId="6549"/>
        <pc:sldMkLst>
          <pc:docMk/>
          <pc:sldMk cId="3903493099" sldId="710"/>
        </pc:sldMkLst>
        <pc:spChg chg="mod">
          <ac:chgData name="Brunet, Robert" userId="d0d781c9-e5cd-4a18-94f6-6f089ebe48d8" providerId="ADAL" clId="{3048EBD7-7447-4483-9F5F-B2AE0BF36736}" dt="2022-10-05T19:34:15.379" v="7091" actId="6549"/>
          <ac:spMkLst>
            <pc:docMk/>
            <pc:sldMk cId="3903493099" sldId="710"/>
            <ac:spMk id="4" creationId="{B27EC0BD-DDA5-4457-B39F-0EF30B32645C}"/>
          </ac:spMkLst>
        </pc:spChg>
        <pc:spChg chg="mod">
          <ac:chgData name="Brunet, Robert" userId="d0d781c9-e5cd-4a18-94f6-6f089ebe48d8" providerId="ADAL" clId="{3048EBD7-7447-4483-9F5F-B2AE0BF36736}" dt="2022-10-05T10:43:37.160" v="6808" actId="20577"/>
          <ac:spMkLst>
            <pc:docMk/>
            <pc:sldMk cId="3903493099" sldId="710"/>
            <ac:spMk id="5" creationId="{35EB3994-B612-45CC-B85D-4C5177174D29}"/>
          </ac:spMkLst>
        </pc:spChg>
        <pc:picChg chg="add mod">
          <ac:chgData name="Brunet, Robert" userId="d0d781c9-e5cd-4a18-94f6-6f089ebe48d8" providerId="ADAL" clId="{3048EBD7-7447-4483-9F5F-B2AE0BF36736}" dt="2022-10-05T07:14:47.110" v="5424"/>
          <ac:picMkLst>
            <pc:docMk/>
            <pc:sldMk cId="3903493099" sldId="710"/>
            <ac:picMk id="6" creationId="{4C3B5641-096C-47CB-8CF5-988EBC2EB0E7}"/>
          </ac:picMkLst>
        </pc:picChg>
      </pc:sldChg>
      <pc:sldChg chg="addSp delSp modSp add mod ord">
        <pc:chgData name="Brunet, Robert" userId="d0d781c9-e5cd-4a18-94f6-6f089ebe48d8" providerId="ADAL" clId="{3048EBD7-7447-4483-9F5F-B2AE0BF36736}" dt="2022-09-30T07:28:26.685" v="3754" actId="6549"/>
        <pc:sldMkLst>
          <pc:docMk/>
          <pc:sldMk cId="3542886427" sldId="711"/>
        </pc:sldMkLst>
        <pc:spChg chg="mod">
          <ac:chgData name="Brunet, Robert" userId="d0d781c9-e5cd-4a18-94f6-6f089ebe48d8" providerId="ADAL" clId="{3048EBD7-7447-4483-9F5F-B2AE0BF36736}" dt="2022-09-29T06:25:47.599" v="664" actId="20577"/>
          <ac:spMkLst>
            <pc:docMk/>
            <pc:sldMk cId="3542886427" sldId="711"/>
            <ac:spMk id="4" creationId="{B27EC0BD-DDA5-4457-B39F-0EF30B32645C}"/>
          </ac:spMkLst>
        </pc:spChg>
        <pc:spChg chg="mod">
          <ac:chgData name="Brunet, Robert" userId="d0d781c9-e5cd-4a18-94f6-6f089ebe48d8" providerId="ADAL" clId="{3048EBD7-7447-4483-9F5F-B2AE0BF36736}" dt="2022-09-30T07:28:07.745" v="3736" actId="1076"/>
          <ac:spMkLst>
            <pc:docMk/>
            <pc:sldMk cId="3542886427" sldId="711"/>
            <ac:spMk id="6" creationId="{9CE1BC96-CCCB-4BE2-9BF1-496F8AB77931}"/>
          </ac:spMkLst>
        </pc:spChg>
        <pc:spChg chg="add mod">
          <ac:chgData name="Brunet, Robert" userId="d0d781c9-e5cd-4a18-94f6-6f089ebe48d8" providerId="ADAL" clId="{3048EBD7-7447-4483-9F5F-B2AE0BF36736}" dt="2022-09-30T07:28:26.685" v="3754" actId="6549"/>
          <ac:spMkLst>
            <pc:docMk/>
            <pc:sldMk cId="3542886427" sldId="711"/>
            <ac:spMk id="7" creationId="{03813C07-581D-4AF8-9006-BFC84AE17D0B}"/>
          </ac:spMkLst>
        </pc:spChg>
        <pc:picChg chg="add del mod">
          <ac:chgData name="Brunet, Robert" userId="d0d781c9-e5cd-4a18-94f6-6f089ebe48d8" providerId="ADAL" clId="{3048EBD7-7447-4483-9F5F-B2AE0BF36736}" dt="2022-09-29T06:19:12.065" v="593" actId="21"/>
          <ac:picMkLst>
            <pc:docMk/>
            <pc:sldMk cId="3542886427" sldId="711"/>
            <ac:picMk id="5" creationId="{8DF8D37B-7CD2-416B-8367-2FFA4D303D80}"/>
          </ac:picMkLst>
        </pc:picChg>
        <pc:picChg chg="add del mod">
          <ac:chgData name="Brunet, Robert" userId="d0d781c9-e5cd-4a18-94f6-6f089ebe48d8" providerId="ADAL" clId="{3048EBD7-7447-4483-9F5F-B2AE0BF36736}" dt="2022-09-29T06:25:48.781" v="665" actId="478"/>
          <ac:picMkLst>
            <pc:docMk/>
            <pc:sldMk cId="3542886427" sldId="711"/>
            <ac:picMk id="8" creationId="{B1B70540-641C-4E58-A426-D9B2519AB89F}"/>
          </ac:picMkLst>
        </pc:picChg>
        <pc:picChg chg="del mod">
          <ac:chgData name="Brunet, Robert" userId="d0d781c9-e5cd-4a18-94f6-6f089ebe48d8" providerId="ADAL" clId="{3048EBD7-7447-4483-9F5F-B2AE0BF36736}" dt="2022-09-29T06:17:30.483" v="585" actId="478"/>
          <ac:picMkLst>
            <pc:docMk/>
            <pc:sldMk cId="3542886427" sldId="711"/>
            <ac:picMk id="9" creationId="{B0C4EDE5-BC7C-4838-9AC8-EC525E87FF76}"/>
          </ac:picMkLst>
        </pc:picChg>
        <pc:picChg chg="add del mod">
          <ac:chgData name="Brunet, Robert" userId="d0d781c9-e5cd-4a18-94f6-6f089ebe48d8" providerId="ADAL" clId="{3048EBD7-7447-4483-9F5F-B2AE0BF36736}" dt="2022-09-29T06:25:50.817" v="667" actId="478"/>
          <ac:picMkLst>
            <pc:docMk/>
            <pc:sldMk cId="3542886427" sldId="711"/>
            <ac:picMk id="10" creationId="{1F50013B-6C79-420D-A4C5-ED0F2E7C723D}"/>
          </ac:picMkLst>
        </pc:picChg>
        <pc:picChg chg="del">
          <ac:chgData name="Brunet, Robert" userId="d0d781c9-e5cd-4a18-94f6-6f089ebe48d8" providerId="ADAL" clId="{3048EBD7-7447-4483-9F5F-B2AE0BF36736}" dt="2022-09-29T06:16:11.668" v="581" actId="478"/>
          <ac:picMkLst>
            <pc:docMk/>
            <pc:sldMk cId="3542886427" sldId="711"/>
            <ac:picMk id="11" creationId="{C775CBC9-59C9-4FE3-9676-E9C299CE569D}"/>
          </ac:picMkLst>
        </pc:picChg>
        <pc:picChg chg="add mod">
          <ac:chgData name="Brunet, Robert" userId="d0d781c9-e5cd-4a18-94f6-6f089ebe48d8" providerId="ADAL" clId="{3048EBD7-7447-4483-9F5F-B2AE0BF36736}" dt="2022-09-30T07:28:12.268" v="3737" actId="1076"/>
          <ac:picMkLst>
            <pc:docMk/>
            <pc:sldMk cId="3542886427" sldId="711"/>
            <ac:picMk id="13" creationId="{F5663ED7-DCCE-4933-ADDD-CB190F87BEF0}"/>
          </ac:picMkLst>
        </pc:picChg>
        <pc:picChg chg="add del mod">
          <ac:chgData name="Brunet, Robert" userId="d0d781c9-e5cd-4a18-94f6-6f089ebe48d8" providerId="ADAL" clId="{3048EBD7-7447-4483-9F5F-B2AE0BF36736}" dt="2022-09-29T06:36:03.251" v="686" actId="478"/>
          <ac:picMkLst>
            <pc:docMk/>
            <pc:sldMk cId="3542886427" sldId="711"/>
            <ac:picMk id="14" creationId="{B2125583-B19D-4706-9B91-73FADFF70158}"/>
          </ac:picMkLst>
        </pc:picChg>
        <pc:picChg chg="add del mod">
          <ac:chgData name="Brunet, Robert" userId="d0d781c9-e5cd-4a18-94f6-6f089ebe48d8" providerId="ADAL" clId="{3048EBD7-7447-4483-9F5F-B2AE0BF36736}" dt="2022-09-29T06:36:34.805" v="691" actId="478"/>
          <ac:picMkLst>
            <pc:docMk/>
            <pc:sldMk cId="3542886427" sldId="711"/>
            <ac:picMk id="16" creationId="{981FBB5B-CE3B-415E-9FEA-03E77D299E7E}"/>
          </ac:picMkLst>
        </pc:picChg>
      </pc:sldChg>
      <pc:sldChg chg="addSp delSp modSp add mod">
        <pc:chgData name="Brunet, Robert" userId="d0d781c9-e5cd-4a18-94f6-6f089ebe48d8" providerId="ADAL" clId="{3048EBD7-7447-4483-9F5F-B2AE0BF36736}" dt="2022-09-30T07:35:14.883" v="3816" actId="20577"/>
        <pc:sldMkLst>
          <pc:docMk/>
          <pc:sldMk cId="527208477" sldId="712"/>
        </pc:sldMkLst>
        <pc:spChg chg="add del mod">
          <ac:chgData name="Brunet, Robert" userId="d0d781c9-e5cd-4a18-94f6-6f089ebe48d8" providerId="ADAL" clId="{3048EBD7-7447-4483-9F5F-B2AE0BF36736}" dt="2022-09-30T07:33:17.427" v="3757"/>
          <ac:spMkLst>
            <pc:docMk/>
            <pc:sldMk cId="527208477" sldId="712"/>
            <ac:spMk id="5" creationId="{6295CF33-EE6B-4477-AB01-530972EEC72F}"/>
          </ac:spMkLst>
        </pc:spChg>
        <pc:spChg chg="mod">
          <ac:chgData name="Brunet, Robert" userId="d0d781c9-e5cd-4a18-94f6-6f089ebe48d8" providerId="ADAL" clId="{3048EBD7-7447-4483-9F5F-B2AE0BF36736}" dt="2022-09-30T07:35:14.883" v="3816" actId="20577"/>
          <ac:spMkLst>
            <pc:docMk/>
            <pc:sldMk cId="527208477" sldId="712"/>
            <ac:spMk id="6" creationId="{9CE1BC96-CCCB-4BE2-9BF1-496F8AB77931}"/>
          </ac:spMkLst>
        </pc:spChg>
        <pc:spChg chg="add mod">
          <ac:chgData name="Brunet, Robert" userId="d0d781c9-e5cd-4a18-94f6-6f089ebe48d8" providerId="ADAL" clId="{3048EBD7-7447-4483-9F5F-B2AE0BF36736}" dt="2022-09-30T07:33:23.283" v="3763" actId="20577"/>
          <ac:spMkLst>
            <pc:docMk/>
            <pc:sldMk cId="527208477" sldId="712"/>
            <ac:spMk id="7" creationId="{86913E4C-3373-4A8C-A9D7-A690F22FCEF2}"/>
          </ac:spMkLst>
        </pc:spChg>
        <pc:picChg chg="add del mod">
          <ac:chgData name="Brunet, Robert" userId="d0d781c9-e5cd-4a18-94f6-6f089ebe48d8" providerId="ADAL" clId="{3048EBD7-7447-4483-9F5F-B2AE0BF36736}" dt="2022-09-29T06:55:54.392" v="797" actId="21"/>
          <ac:picMkLst>
            <pc:docMk/>
            <pc:sldMk cId="527208477" sldId="712"/>
            <ac:picMk id="5" creationId="{A0A632DA-0634-45BD-87E6-6AF57DDD42EB}"/>
          </ac:picMkLst>
        </pc:picChg>
        <pc:picChg chg="add del mod">
          <ac:chgData name="Brunet, Robert" userId="d0d781c9-e5cd-4a18-94f6-6f089ebe48d8" providerId="ADAL" clId="{3048EBD7-7447-4483-9F5F-B2AE0BF36736}" dt="2022-09-29T06:43:17.184" v="741" actId="478"/>
          <ac:picMkLst>
            <pc:docMk/>
            <pc:sldMk cId="527208477" sldId="712"/>
            <ac:picMk id="8" creationId="{95ABE15E-F89D-486A-A1FE-EA769A161B32}"/>
          </ac:picMkLst>
        </pc:picChg>
        <pc:picChg chg="del">
          <ac:chgData name="Brunet, Robert" userId="d0d781c9-e5cd-4a18-94f6-6f089ebe48d8" providerId="ADAL" clId="{3048EBD7-7447-4483-9F5F-B2AE0BF36736}" dt="2022-09-29T06:37:19.592" v="693" actId="478"/>
          <ac:picMkLst>
            <pc:docMk/>
            <pc:sldMk cId="527208477" sldId="712"/>
            <ac:picMk id="13" creationId="{F5663ED7-DCCE-4933-ADDD-CB190F87BEF0}"/>
          </ac:picMkLst>
        </pc:picChg>
      </pc:sldChg>
      <pc:sldChg chg="add del">
        <pc:chgData name="Brunet, Robert" userId="d0d781c9-e5cd-4a18-94f6-6f089ebe48d8" providerId="ADAL" clId="{3048EBD7-7447-4483-9F5F-B2AE0BF36736}" dt="2022-09-29T06:35:50.693" v="681" actId="2696"/>
        <pc:sldMkLst>
          <pc:docMk/>
          <pc:sldMk cId="2750344838" sldId="712"/>
        </pc:sldMkLst>
      </pc:sldChg>
      <pc:sldChg chg="addSp delSp modSp add mod">
        <pc:chgData name="Brunet, Robert" userId="d0d781c9-e5cd-4a18-94f6-6f089ebe48d8" providerId="ADAL" clId="{3048EBD7-7447-4483-9F5F-B2AE0BF36736}" dt="2022-09-30T07:34:24.125" v="3799" actId="1076"/>
        <pc:sldMkLst>
          <pc:docMk/>
          <pc:sldMk cId="346938240" sldId="713"/>
        </pc:sldMkLst>
        <pc:spChg chg="mod">
          <ac:chgData name="Brunet, Robert" userId="d0d781c9-e5cd-4a18-94f6-6f089ebe48d8" providerId="ADAL" clId="{3048EBD7-7447-4483-9F5F-B2AE0BF36736}" dt="2022-09-30T07:34:17.957" v="3796" actId="20577"/>
          <ac:spMkLst>
            <pc:docMk/>
            <pc:sldMk cId="346938240" sldId="713"/>
            <ac:spMk id="6" creationId="{9CE1BC96-CCCB-4BE2-9BF1-496F8AB77931}"/>
          </ac:spMkLst>
        </pc:spChg>
        <pc:spChg chg="add mod">
          <ac:chgData name="Brunet, Robert" userId="d0d781c9-e5cd-4a18-94f6-6f089ebe48d8" providerId="ADAL" clId="{3048EBD7-7447-4483-9F5F-B2AE0BF36736}" dt="2022-09-30T07:34:02.057" v="3789"/>
          <ac:spMkLst>
            <pc:docMk/>
            <pc:sldMk cId="346938240" sldId="713"/>
            <ac:spMk id="8" creationId="{5092E8A0-DCEF-4C15-9D29-27F81838986B}"/>
          </ac:spMkLst>
        </pc:spChg>
        <pc:picChg chg="del">
          <ac:chgData name="Brunet, Robert" userId="d0d781c9-e5cd-4a18-94f6-6f089ebe48d8" providerId="ADAL" clId="{3048EBD7-7447-4483-9F5F-B2AE0BF36736}" dt="2022-09-29T06:43:34.448" v="744" actId="478"/>
          <ac:picMkLst>
            <pc:docMk/>
            <pc:sldMk cId="346938240" sldId="713"/>
            <ac:picMk id="5" creationId="{A0A632DA-0634-45BD-87E6-6AF57DDD42EB}"/>
          </ac:picMkLst>
        </pc:picChg>
        <pc:picChg chg="add mod">
          <ac:chgData name="Brunet, Robert" userId="d0d781c9-e5cd-4a18-94f6-6f089ebe48d8" providerId="ADAL" clId="{3048EBD7-7447-4483-9F5F-B2AE0BF36736}" dt="2022-09-30T07:34:24.125" v="3799" actId="1076"/>
          <ac:picMkLst>
            <pc:docMk/>
            <pc:sldMk cId="346938240" sldId="713"/>
            <ac:picMk id="7" creationId="{925E7223-E545-4799-A560-374374F07865}"/>
          </ac:picMkLst>
        </pc:picChg>
        <pc:picChg chg="add del mod">
          <ac:chgData name="Brunet, Robert" userId="d0d781c9-e5cd-4a18-94f6-6f089ebe48d8" providerId="ADAL" clId="{3048EBD7-7447-4483-9F5F-B2AE0BF36736}" dt="2022-09-29T06:44:47.863" v="764" actId="478"/>
          <ac:picMkLst>
            <pc:docMk/>
            <pc:sldMk cId="346938240" sldId="713"/>
            <ac:picMk id="8" creationId="{E74A4062-C803-45FF-B4E5-73C7390F94FB}"/>
          </ac:picMkLst>
        </pc:picChg>
        <pc:picChg chg="add mod">
          <ac:chgData name="Brunet, Robert" userId="d0d781c9-e5cd-4a18-94f6-6f089ebe48d8" providerId="ADAL" clId="{3048EBD7-7447-4483-9F5F-B2AE0BF36736}" dt="2022-09-30T07:34:06.643" v="3791" actId="14100"/>
          <ac:picMkLst>
            <pc:docMk/>
            <pc:sldMk cId="346938240" sldId="713"/>
            <ac:picMk id="9" creationId="{2873EC89-1ABF-4540-810B-FCFC45EDFB60}"/>
          </ac:picMkLst>
        </pc:picChg>
        <pc:picChg chg="add mod">
          <ac:chgData name="Brunet, Robert" userId="d0d781c9-e5cd-4a18-94f6-6f089ebe48d8" providerId="ADAL" clId="{3048EBD7-7447-4483-9F5F-B2AE0BF36736}" dt="2022-09-30T07:34:21.913" v="3798" actId="14100"/>
          <ac:picMkLst>
            <pc:docMk/>
            <pc:sldMk cId="346938240" sldId="713"/>
            <ac:picMk id="11" creationId="{636038BF-328E-4C3C-B3E6-0F5479BDAA41}"/>
          </ac:picMkLst>
        </pc:picChg>
      </pc:sldChg>
      <pc:sldChg chg="addSp delSp modSp add mod">
        <pc:chgData name="Brunet, Robert" userId="d0d781c9-e5cd-4a18-94f6-6f089ebe48d8" providerId="ADAL" clId="{3048EBD7-7447-4483-9F5F-B2AE0BF36736}" dt="2022-09-30T07:34:52.936" v="3814"/>
        <pc:sldMkLst>
          <pc:docMk/>
          <pc:sldMk cId="1307231453" sldId="714"/>
        </pc:sldMkLst>
        <pc:spChg chg="mod">
          <ac:chgData name="Brunet, Robert" userId="d0d781c9-e5cd-4a18-94f6-6f089ebe48d8" providerId="ADAL" clId="{3048EBD7-7447-4483-9F5F-B2AE0BF36736}" dt="2022-09-30T07:34:45.918" v="3811" actId="1076"/>
          <ac:spMkLst>
            <pc:docMk/>
            <pc:sldMk cId="1307231453" sldId="714"/>
            <ac:spMk id="6" creationId="{9CE1BC96-CCCB-4BE2-9BF1-496F8AB77931}"/>
          </ac:spMkLst>
        </pc:spChg>
        <pc:spChg chg="add mod">
          <ac:chgData name="Brunet, Robert" userId="d0d781c9-e5cd-4a18-94f6-6f089ebe48d8" providerId="ADAL" clId="{3048EBD7-7447-4483-9F5F-B2AE0BF36736}" dt="2022-09-30T07:34:52.936" v="3814"/>
          <ac:spMkLst>
            <pc:docMk/>
            <pc:sldMk cId="1307231453" sldId="714"/>
            <ac:spMk id="7" creationId="{B91969CF-0E82-4704-800F-2276D0D70474}"/>
          </ac:spMkLst>
        </pc:spChg>
        <pc:picChg chg="add mod">
          <ac:chgData name="Brunet, Robert" userId="d0d781c9-e5cd-4a18-94f6-6f089ebe48d8" providerId="ADAL" clId="{3048EBD7-7447-4483-9F5F-B2AE0BF36736}" dt="2022-09-30T07:34:48.799" v="3812" actId="1076"/>
          <ac:picMkLst>
            <pc:docMk/>
            <pc:sldMk cId="1307231453" sldId="714"/>
            <ac:picMk id="5" creationId="{9DC7B977-DF66-4C22-83D9-C753A8ECC83E}"/>
          </ac:picMkLst>
        </pc:picChg>
        <pc:picChg chg="del">
          <ac:chgData name="Brunet, Robert" userId="d0d781c9-e5cd-4a18-94f6-6f089ebe48d8" providerId="ADAL" clId="{3048EBD7-7447-4483-9F5F-B2AE0BF36736}" dt="2022-09-29T07:00:31.890" v="870" actId="478"/>
          <ac:picMkLst>
            <pc:docMk/>
            <pc:sldMk cId="1307231453" sldId="714"/>
            <ac:picMk id="7" creationId="{925E7223-E545-4799-A560-374374F07865}"/>
          </ac:picMkLst>
        </pc:picChg>
        <pc:picChg chg="del">
          <ac:chgData name="Brunet, Robert" userId="d0d781c9-e5cd-4a18-94f6-6f089ebe48d8" providerId="ADAL" clId="{3048EBD7-7447-4483-9F5F-B2AE0BF36736}" dt="2022-09-29T06:58:46.952" v="819" actId="478"/>
          <ac:picMkLst>
            <pc:docMk/>
            <pc:sldMk cId="1307231453" sldId="714"/>
            <ac:picMk id="9" creationId="{2873EC89-1ABF-4540-810B-FCFC45EDFB60}"/>
          </ac:picMkLst>
        </pc:picChg>
        <pc:picChg chg="add del mod">
          <ac:chgData name="Brunet, Robert" userId="d0d781c9-e5cd-4a18-94f6-6f089ebe48d8" providerId="ADAL" clId="{3048EBD7-7447-4483-9F5F-B2AE0BF36736}" dt="2022-09-29T07:02:55.349" v="935" actId="478"/>
          <ac:picMkLst>
            <pc:docMk/>
            <pc:sldMk cId="1307231453" sldId="714"/>
            <ac:picMk id="10" creationId="{5FC20796-9663-4336-9993-8F5B1C500627}"/>
          </ac:picMkLst>
        </pc:picChg>
        <pc:picChg chg="add mod">
          <ac:chgData name="Brunet, Robert" userId="d0d781c9-e5cd-4a18-94f6-6f089ebe48d8" providerId="ADAL" clId="{3048EBD7-7447-4483-9F5F-B2AE0BF36736}" dt="2022-09-30T07:34:51.059" v="3813" actId="1076"/>
          <ac:picMkLst>
            <pc:docMk/>
            <pc:sldMk cId="1307231453" sldId="714"/>
            <ac:picMk id="12" creationId="{2749A508-5C9B-4BF7-84E0-22057EB7248E}"/>
          </ac:picMkLst>
        </pc:picChg>
      </pc:sldChg>
      <pc:sldChg chg="addSp delSp modSp add mod ord">
        <pc:chgData name="Brunet, Robert" userId="d0d781c9-e5cd-4a18-94f6-6f089ebe48d8" providerId="ADAL" clId="{3048EBD7-7447-4483-9F5F-B2AE0BF36736}" dt="2022-09-30T07:35:49.643" v="3867" actId="20577"/>
        <pc:sldMkLst>
          <pc:docMk/>
          <pc:sldMk cId="2899592345" sldId="715"/>
        </pc:sldMkLst>
        <pc:spChg chg="mod">
          <ac:chgData name="Brunet, Robert" userId="d0d781c9-e5cd-4a18-94f6-6f089ebe48d8" providerId="ADAL" clId="{3048EBD7-7447-4483-9F5F-B2AE0BF36736}" dt="2022-09-30T07:35:31.086" v="3848" actId="1076"/>
          <ac:spMkLst>
            <pc:docMk/>
            <pc:sldMk cId="2899592345" sldId="715"/>
            <ac:spMk id="6" creationId="{9CE1BC96-CCCB-4BE2-9BF1-496F8AB77931}"/>
          </ac:spMkLst>
        </pc:spChg>
        <pc:spChg chg="add mod">
          <ac:chgData name="Brunet, Robert" userId="d0d781c9-e5cd-4a18-94f6-6f089ebe48d8" providerId="ADAL" clId="{3048EBD7-7447-4483-9F5F-B2AE0BF36736}" dt="2022-09-30T07:35:49.643" v="3867" actId="20577"/>
          <ac:spMkLst>
            <pc:docMk/>
            <pc:sldMk cId="2899592345" sldId="715"/>
            <ac:spMk id="8" creationId="{17096473-D962-4B69-A723-6AE284AA0091}"/>
          </ac:spMkLst>
        </pc:spChg>
        <pc:picChg chg="add mod">
          <ac:chgData name="Brunet, Robert" userId="d0d781c9-e5cd-4a18-94f6-6f089ebe48d8" providerId="ADAL" clId="{3048EBD7-7447-4483-9F5F-B2AE0BF36736}" dt="2022-09-30T07:35:34.782" v="3849" actId="1076"/>
          <ac:picMkLst>
            <pc:docMk/>
            <pc:sldMk cId="2899592345" sldId="715"/>
            <ac:picMk id="5" creationId="{84853989-BF76-4D3A-A477-70EE276A0171}"/>
          </ac:picMkLst>
        </pc:picChg>
        <pc:picChg chg="add del mod">
          <ac:chgData name="Brunet, Robert" userId="d0d781c9-e5cd-4a18-94f6-6f089ebe48d8" providerId="ADAL" clId="{3048EBD7-7447-4483-9F5F-B2AE0BF36736}" dt="2022-09-29T07:08:58.147" v="1106" actId="478"/>
          <ac:picMkLst>
            <pc:docMk/>
            <pc:sldMk cId="2899592345" sldId="715"/>
            <ac:picMk id="7" creationId="{3998E9B7-7FCE-451C-BA9E-18B3138970D4}"/>
          </ac:picMkLst>
        </pc:picChg>
        <pc:picChg chg="add mod">
          <ac:chgData name="Brunet, Robert" userId="d0d781c9-e5cd-4a18-94f6-6f089ebe48d8" providerId="ADAL" clId="{3048EBD7-7447-4483-9F5F-B2AE0BF36736}" dt="2022-09-30T07:35:38.977" v="3850" actId="1076"/>
          <ac:picMkLst>
            <pc:docMk/>
            <pc:sldMk cId="2899592345" sldId="715"/>
            <ac:picMk id="9" creationId="{41544024-48E7-4926-98A7-6E6C95288744}"/>
          </ac:picMkLst>
        </pc:picChg>
        <pc:picChg chg="add mod">
          <ac:chgData name="Brunet, Robert" userId="d0d781c9-e5cd-4a18-94f6-6f089ebe48d8" providerId="ADAL" clId="{3048EBD7-7447-4483-9F5F-B2AE0BF36736}" dt="2022-09-30T07:35:41.496" v="3851" actId="1076"/>
          <ac:picMkLst>
            <pc:docMk/>
            <pc:sldMk cId="2899592345" sldId="715"/>
            <ac:picMk id="11" creationId="{E7C39081-4DB7-4195-9E43-F930CC88FC12}"/>
          </ac:picMkLst>
        </pc:picChg>
      </pc:sldChg>
      <pc:sldChg chg="addSp delSp modSp add mod ord">
        <pc:chgData name="Brunet, Robert" userId="d0d781c9-e5cd-4a18-94f6-6f089ebe48d8" providerId="ADAL" clId="{3048EBD7-7447-4483-9F5F-B2AE0BF36736}" dt="2022-09-30T07:36:51.024" v="3901" actId="20577"/>
        <pc:sldMkLst>
          <pc:docMk/>
          <pc:sldMk cId="256034464" sldId="716"/>
        </pc:sldMkLst>
        <pc:spChg chg="mod">
          <ac:chgData name="Brunet, Robert" userId="d0d781c9-e5cd-4a18-94f6-6f089ebe48d8" providerId="ADAL" clId="{3048EBD7-7447-4483-9F5F-B2AE0BF36736}" dt="2022-09-29T07:19:02.096" v="1199" actId="20577"/>
          <ac:spMkLst>
            <pc:docMk/>
            <pc:sldMk cId="256034464" sldId="716"/>
            <ac:spMk id="4" creationId="{B27EC0BD-DDA5-4457-B39F-0EF30B32645C}"/>
          </ac:spMkLst>
        </pc:spChg>
        <pc:spChg chg="mod">
          <ac:chgData name="Brunet, Robert" userId="d0d781c9-e5cd-4a18-94f6-6f089ebe48d8" providerId="ADAL" clId="{3048EBD7-7447-4483-9F5F-B2AE0BF36736}" dt="2022-09-30T07:36:35.445" v="3886" actId="6549"/>
          <ac:spMkLst>
            <pc:docMk/>
            <pc:sldMk cId="256034464" sldId="716"/>
            <ac:spMk id="6" creationId="{9CE1BC96-CCCB-4BE2-9BF1-496F8AB77931}"/>
          </ac:spMkLst>
        </pc:spChg>
        <pc:spChg chg="add mod">
          <ac:chgData name="Brunet, Robert" userId="d0d781c9-e5cd-4a18-94f6-6f089ebe48d8" providerId="ADAL" clId="{3048EBD7-7447-4483-9F5F-B2AE0BF36736}" dt="2022-09-30T07:36:51.024" v="3901" actId="20577"/>
          <ac:spMkLst>
            <pc:docMk/>
            <pc:sldMk cId="256034464" sldId="716"/>
            <ac:spMk id="8" creationId="{6417A29B-BA62-4663-A98B-21521BF3CBEB}"/>
          </ac:spMkLst>
        </pc:spChg>
        <pc:picChg chg="add mod">
          <ac:chgData name="Brunet, Robert" userId="d0d781c9-e5cd-4a18-94f6-6f089ebe48d8" providerId="ADAL" clId="{3048EBD7-7447-4483-9F5F-B2AE0BF36736}" dt="2022-09-30T07:36:30.470" v="3883" actId="14100"/>
          <ac:picMkLst>
            <pc:docMk/>
            <pc:sldMk cId="256034464" sldId="716"/>
            <ac:picMk id="5" creationId="{7AC6B645-AD30-4423-B357-BB657CBC1BDF}"/>
          </ac:picMkLst>
        </pc:picChg>
        <pc:picChg chg="add del mod">
          <ac:chgData name="Brunet, Robert" userId="d0d781c9-e5cd-4a18-94f6-6f089ebe48d8" providerId="ADAL" clId="{3048EBD7-7447-4483-9F5F-B2AE0BF36736}" dt="2022-09-29T07:44:05.299" v="1289" actId="478"/>
          <ac:picMkLst>
            <pc:docMk/>
            <pc:sldMk cId="256034464" sldId="716"/>
            <ac:picMk id="8" creationId="{8533AE69-FCE9-47D1-BB9E-17135CE98EC9}"/>
          </ac:picMkLst>
        </pc:picChg>
        <pc:picChg chg="add mod">
          <ac:chgData name="Brunet, Robert" userId="d0d781c9-e5cd-4a18-94f6-6f089ebe48d8" providerId="ADAL" clId="{3048EBD7-7447-4483-9F5F-B2AE0BF36736}" dt="2022-09-30T07:36:38.061" v="3887" actId="14100"/>
          <ac:picMkLst>
            <pc:docMk/>
            <pc:sldMk cId="256034464" sldId="716"/>
            <ac:picMk id="9" creationId="{4FA0CE88-8E81-4C50-AC81-1E37896B653D}"/>
          </ac:picMkLst>
        </pc:picChg>
        <pc:picChg chg="add mod">
          <ac:chgData name="Brunet, Robert" userId="d0d781c9-e5cd-4a18-94f6-6f089ebe48d8" providerId="ADAL" clId="{3048EBD7-7447-4483-9F5F-B2AE0BF36736}" dt="2022-09-30T07:36:42.599" v="3889" actId="14100"/>
          <ac:picMkLst>
            <pc:docMk/>
            <pc:sldMk cId="256034464" sldId="716"/>
            <ac:picMk id="11" creationId="{48CCC3C0-86A0-4ACD-865D-2CFF3013BCEE}"/>
          </ac:picMkLst>
        </pc:picChg>
        <pc:picChg chg="del">
          <ac:chgData name="Brunet, Robert" userId="d0d781c9-e5cd-4a18-94f6-6f089ebe48d8" providerId="ADAL" clId="{3048EBD7-7447-4483-9F5F-B2AE0BF36736}" dt="2022-09-29T07:41:23.681" v="1200" actId="478"/>
          <ac:picMkLst>
            <pc:docMk/>
            <pc:sldMk cId="256034464" sldId="716"/>
            <ac:picMk id="13" creationId="{F5663ED7-DCCE-4933-ADDD-CB190F87BEF0}"/>
          </ac:picMkLst>
        </pc:picChg>
      </pc:sldChg>
      <pc:sldChg chg="addSp delSp modSp add mod">
        <pc:chgData name="Brunet, Robert" userId="d0d781c9-e5cd-4a18-94f6-6f089ebe48d8" providerId="ADAL" clId="{3048EBD7-7447-4483-9F5F-B2AE0BF36736}" dt="2022-09-30T07:37:21.245" v="3923" actId="20577"/>
        <pc:sldMkLst>
          <pc:docMk/>
          <pc:sldMk cId="2750758440" sldId="717"/>
        </pc:sldMkLst>
        <pc:spChg chg="add mod">
          <ac:chgData name="Brunet, Robert" userId="d0d781c9-e5cd-4a18-94f6-6f089ebe48d8" providerId="ADAL" clId="{3048EBD7-7447-4483-9F5F-B2AE0BF36736}" dt="2022-09-30T07:37:21.245" v="3923" actId="20577"/>
          <ac:spMkLst>
            <pc:docMk/>
            <pc:sldMk cId="2750758440" sldId="717"/>
            <ac:spMk id="5" creationId="{256A9B94-241D-4E09-B6E6-B29B8AA2DBA1}"/>
          </ac:spMkLst>
        </pc:spChg>
        <pc:spChg chg="mod">
          <ac:chgData name="Brunet, Robert" userId="d0d781c9-e5cd-4a18-94f6-6f089ebe48d8" providerId="ADAL" clId="{3048EBD7-7447-4483-9F5F-B2AE0BF36736}" dt="2022-09-30T07:37:11.752" v="3916" actId="1076"/>
          <ac:spMkLst>
            <pc:docMk/>
            <pc:sldMk cId="2750758440" sldId="717"/>
            <ac:spMk id="6" creationId="{9CE1BC96-CCCB-4BE2-9BF1-496F8AB77931}"/>
          </ac:spMkLst>
        </pc:spChg>
        <pc:picChg chg="del">
          <ac:chgData name="Brunet, Robert" userId="d0d781c9-e5cd-4a18-94f6-6f089ebe48d8" providerId="ADAL" clId="{3048EBD7-7447-4483-9F5F-B2AE0BF36736}" dt="2022-09-29T07:47:13.583" v="1320" actId="478"/>
          <ac:picMkLst>
            <pc:docMk/>
            <pc:sldMk cId="2750758440" sldId="717"/>
            <ac:picMk id="5" creationId="{7AC6B645-AD30-4423-B357-BB657CBC1BDF}"/>
          </ac:picMkLst>
        </pc:picChg>
        <pc:picChg chg="del">
          <ac:chgData name="Brunet, Robert" userId="d0d781c9-e5cd-4a18-94f6-6f089ebe48d8" providerId="ADAL" clId="{3048EBD7-7447-4483-9F5F-B2AE0BF36736}" dt="2022-09-29T07:47:10.882" v="1318" actId="478"/>
          <ac:picMkLst>
            <pc:docMk/>
            <pc:sldMk cId="2750758440" sldId="717"/>
            <ac:picMk id="9" creationId="{4FA0CE88-8E81-4C50-AC81-1E37896B653D}"/>
          </ac:picMkLst>
        </pc:picChg>
        <pc:picChg chg="del">
          <ac:chgData name="Brunet, Robert" userId="d0d781c9-e5cd-4a18-94f6-6f089ebe48d8" providerId="ADAL" clId="{3048EBD7-7447-4483-9F5F-B2AE0BF36736}" dt="2022-09-29T07:47:10.343" v="1317" actId="478"/>
          <ac:picMkLst>
            <pc:docMk/>
            <pc:sldMk cId="2750758440" sldId="717"/>
            <ac:picMk id="11" creationId="{48CCC3C0-86A0-4ACD-865D-2CFF3013BCEE}"/>
          </ac:picMkLst>
        </pc:picChg>
      </pc:sldChg>
      <pc:sldChg chg="addSp delSp modSp add mod">
        <pc:chgData name="Brunet, Robert" userId="d0d781c9-e5cd-4a18-94f6-6f089ebe48d8" providerId="ADAL" clId="{3048EBD7-7447-4483-9F5F-B2AE0BF36736}" dt="2022-09-30T07:39:21.624" v="3971" actId="20577"/>
        <pc:sldMkLst>
          <pc:docMk/>
          <pc:sldMk cId="1995709138" sldId="718"/>
        </pc:sldMkLst>
        <pc:spChg chg="mod">
          <ac:chgData name="Brunet, Robert" userId="d0d781c9-e5cd-4a18-94f6-6f089ebe48d8" providerId="ADAL" clId="{3048EBD7-7447-4483-9F5F-B2AE0BF36736}" dt="2022-09-29T07:51:17.732" v="1656" actId="20577"/>
          <ac:spMkLst>
            <pc:docMk/>
            <pc:sldMk cId="1995709138" sldId="718"/>
            <ac:spMk id="4" creationId="{B27EC0BD-DDA5-4457-B39F-0EF30B32645C}"/>
          </ac:spMkLst>
        </pc:spChg>
        <pc:spChg chg="mod ord">
          <ac:chgData name="Brunet, Robert" userId="d0d781c9-e5cd-4a18-94f6-6f089ebe48d8" providerId="ADAL" clId="{3048EBD7-7447-4483-9F5F-B2AE0BF36736}" dt="2022-09-30T07:39:01.711" v="3949" actId="113"/>
          <ac:spMkLst>
            <pc:docMk/>
            <pc:sldMk cId="1995709138" sldId="718"/>
            <ac:spMk id="6" creationId="{9CE1BC96-CCCB-4BE2-9BF1-496F8AB77931}"/>
          </ac:spMkLst>
        </pc:spChg>
        <pc:spChg chg="add mod">
          <ac:chgData name="Brunet, Robert" userId="d0d781c9-e5cd-4a18-94f6-6f089ebe48d8" providerId="ADAL" clId="{3048EBD7-7447-4483-9F5F-B2AE0BF36736}" dt="2022-09-30T07:39:21.624" v="3971" actId="20577"/>
          <ac:spMkLst>
            <pc:docMk/>
            <pc:sldMk cId="1995709138" sldId="718"/>
            <ac:spMk id="7" creationId="{77788E53-DF21-4CE8-B8E6-F96070C9F43D}"/>
          </ac:spMkLst>
        </pc:spChg>
        <pc:picChg chg="add mod ord">
          <ac:chgData name="Brunet, Robert" userId="d0d781c9-e5cd-4a18-94f6-6f089ebe48d8" providerId="ADAL" clId="{3048EBD7-7447-4483-9F5F-B2AE0BF36736}" dt="2022-09-30T07:38:58.297" v="3948" actId="14100"/>
          <ac:picMkLst>
            <pc:docMk/>
            <pc:sldMk cId="1995709138" sldId="718"/>
            <ac:picMk id="5" creationId="{AA2C497F-65F4-4B03-9003-CF8D2C7879B0}"/>
          </ac:picMkLst>
        </pc:picChg>
        <pc:picChg chg="add del mod">
          <ac:chgData name="Brunet, Robert" userId="d0d781c9-e5cd-4a18-94f6-6f089ebe48d8" providerId="ADAL" clId="{3048EBD7-7447-4483-9F5F-B2AE0BF36736}" dt="2022-09-29T08:29:47.955" v="1671" actId="478"/>
          <ac:picMkLst>
            <pc:docMk/>
            <pc:sldMk cId="1995709138" sldId="718"/>
            <ac:picMk id="7" creationId="{6A905B0E-4828-4C31-932F-03A9095BE471}"/>
          </ac:picMkLst>
        </pc:picChg>
        <pc:picChg chg="add mod">
          <ac:chgData name="Brunet, Robert" userId="d0d781c9-e5cd-4a18-94f6-6f089ebe48d8" providerId="ADAL" clId="{3048EBD7-7447-4483-9F5F-B2AE0BF36736}" dt="2022-09-30T07:38:55.208" v="3947" actId="1076"/>
          <ac:picMkLst>
            <pc:docMk/>
            <pc:sldMk cId="1995709138" sldId="718"/>
            <ac:picMk id="9" creationId="{0B7DD1E1-AD21-4BA2-B422-F75DD507CF5E}"/>
          </ac:picMkLst>
        </pc:picChg>
      </pc:sldChg>
      <pc:sldChg chg="addSp delSp modSp add mod">
        <pc:chgData name="Brunet, Robert" userId="d0d781c9-e5cd-4a18-94f6-6f089ebe48d8" providerId="ADAL" clId="{3048EBD7-7447-4483-9F5F-B2AE0BF36736}" dt="2022-10-04T07:55:23.890" v="4467" actId="1036"/>
        <pc:sldMkLst>
          <pc:docMk/>
          <pc:sldMk cId="2459363993" sldId="719"/>
        </pc:sldMkLst>
        <pc:spChg chg="mod">
          <ac:chgData name="Brunet, Robert" userId="d0d781c9-e5cd-4a18-94f6-6f089ebe48d8" providerId="ADAL" clId="{3048EBD7-7447-4483-9F5F-B2AE0BF36736}" dt="2022-10-04T07:32:47.942" v="4312" actId="20577"/>
          <ac:spMkLst>
            <pc:docMk/>
            <pc:sldMk cId="2459363993" sldId="719"/>
            <ac:spMk id="4" creationId="{B27EC0BD-DDA5-4457-B39F-0EF30B32645C}"/>
          </ac:spMkLst>
        </pc:spChg>
        <pc:spChg chg="add mod">
          <ac:chgData name="Brunet, Robert" userId="d0d781c9-e5cd-4a18-94f6-6f089ebe48d8" providerId="ADAL" clId="{3048EBD7-7447-4483-9F5F-B2AE0BF36736}" dt="2022-10-04T07:54:58.027" v="4462" actId="6549"/>
          <ac:spMkLst>
            <pc:docMk/>
            <pc:sldMk cId="2459363993" sldId="719"/>
            <ac:spMk id="5" creationId="{A1F3D019-363E-4AB8-B363-5BD986B9E40A}"/>
          </ac:spMkLst>
        </pc:spChg>
        <pc:spChg chg="mod">
          <ac:chgData name="Brunet, Robert" userId="d0d781c9-e5cd-4a18-94f6-6f089ebe48d8" providerId="ADAL" clId="{3048EBD7-7447-4483-9F5F-B2AE0BF36736}" dt="2022-09-29T08:53:25.691" v="1888" actId="21"/>
          <ac:spMkLst>
            <pc:docMk/>
            <pc:sldMk cId="2459363993" sldId="719"/>
            <ac:spMk id="6" creationId="{9CE1BC96-CCCB-4BE2-9BF1-496F8AB77931}"/>
          </ac:spMkLst>
        </pc:spChg>
        <pc:spChg chg="add del mod">
          <ac:chgData name="Brunet, Robert" userId="d0d781c9-e5cd-4a18-94f6-6f089ebe48d8" providerId="ADAL" clId="{3048EBD7-7447-4483-9F5F-B2AE0BF36736}" dt="2022-10-04T07:32:52.778" v="4314" actId="478"/>
          <ac:spMkLst>
            <pc:docMk/>
            <pc:sldMk cId="2459363993" sldId="719"/>
            <ac:spMk id="7" creationId="{15366F11-C3BC-4011-84ED-9E8A71C0EE9E}"/>
          </ac:spMkLst>
        </pc:spChg>
        <pc:spChg chg="add mod">
          <ac:chgData name="Brunet, Robert" userId="d0d781c9-e5cd-4a18-94f6-6f089ebe48d8" providerId="ADAL" clId="{3048EBD7-7447-4483-9F5F-B2AE0BF36736}" dt="2022-10-04T07:32:58.562" v="4324" actId="20577"/>
          <ac:spMkLst>
            <pc:docMk/>
            <pc:sldMk cId="2459363993" sldId="719"/>
            <ac:spMk id="8" creationId="{BF84FE52-1A0A-4B0A-915D-959FFA67DF30}"/>
          </ac:spMkLst>
        </pc:spChg>
        <pc:picChg chg="del">
          <ac:chgData name="Brunet, Robert" userId="d0d781c9-e5cd-4a18-94f6-6f089ebe48d8" providerId="ADAL" clId="{3048EBD7-7447-4483-9F5F-B2AE0BF36736}" dt="2022-09-29T08:50:12.942" v="1703" actId="478"/>
          <ac:picMkLst>
            <pc:docMk/>
            <pc:sldMk cId="2459363993" sldId="719"/>
            <ac:picMk id="5" creationId="{AA2C497F-65F4-4B03-9003-CF8D2C7879B0}"/>
          </ac:picMkLst>
        </pc:picChg>
        <pc:picChg chg="del">
          <ac:chgData name="Brunet, Robert" userId="d0d781c9-e5cd-4a18-94f6-6f089ebe48d8" providerId="ADAL" clId="{3048EBD7-7447-4483-9F5F-B2AE0BF36736}" dt="2022-09-29T08:50:13.472" v="1704" actId="478"/>
          <ac:picMkLst>
            <pc:docMk/>
            <pc:sldMk cId="2459363993" sldId="719"/>
            <ac:picMk id="9" creationId="{0B7DD1E1-AD21-4BA2-B422-F75DD507CF5E}"/>
          </ac:picMkLst>
        </pc:picChg>
        <pc:picChg chg="add mod">
          <ac:chgData name="Brunet, Robert" userId="d0d781c9-e5cd-4a18-94f6-6f089ebe48d8" providerId="ADAL" clId="{3048EBD7-7447-4483-9F5F-B2AE0BF36736}" dt="2022-10-04T07:54:57.175" v="4461" actId="14100"/>
          <ac:picMkLst>
            <pc:docMk/>
            <pc:sldMk cId="2459363993" sldId="719"/>
            <ac:picMk id="9" creationId="{6FE0CF89-E46A-4662-9A8E-6A4DC00B769E}"/>
          </ac:picMkLst>
        </pc:picChg>
        <pc:picChg chg="add mod">
          <ac:chgData name="Brunet, Robert" userId="d0d781c9-e5cd-4a18-94f6-6f089ebe48d8" providerId="ADAL" clId="{3048EBD7-7447-4483-9F5F-B2AE0BF36736}" dt="2022-10-04T07:55:23.890" v="4467" actId="1036"/>
          <ac:picMkLst>
            <pc:docMk/>
            <pc:sldMk cId="2459363993" sldId="719"/>
            <ac:picMk id="11" creationId="{54B3FC9B-4F8C-4429-A101-24E3F2AE4E09}"/>
          </ac:picMkLst>
        </pc:picChg>
      </pc:sldChg>
      <pc:sldChg chg="add del">
        <pc:chgData name="Brunet, Robert" userId="d0d781c9-e5cd-4a18-94f6-6f089ebe48d8" providerId="ADAL" clId="{3048EBD7-7447-4483-9F5F-B2AE0BF36736}" dt="2022-10-04T07:55:30.377" v="4468" actId="2696"/>
        <pc:sldMkLst>
          <pc:docMk/>
          <pc:sldMk cId="3331953195" sldId="720"/>
        </pc:sldMkLst>
      </pc:sldChg>
      <pc:sldChg chg="addSp delSp modSp add mod ord">
        <pc:chgData name="Brunet, Robert" userId="d0d781c9-e5cd-4a18-94f6-6f089ebe48d8" providerId="ADAL" clId="{3048EBD7-7447-4483-9F5F-B2AE0BF36736}" dt="2022-10-06T07:10:08.058" v="7670" actId="20577"/>
        <pc:sldMkLst>
          <pc:docMk/>
          <pc:sldMk cId="3328829132" sldId="721"/>
        </pc:sldMkLst>
        <pc:spChg chg="mod">
          <ac:chgData name="Brunet, Robert" userId="d0d781c9-e5cd-4a18-94f6-6f089ebe48d8" providerId="ADAL" clId="{3048EBD7-7447-4483-9F5F-B2AE0BF36736}" dt="2022-10-06T07:10:08.058" v="7670" actId="20577"/>
          <ac:spMkLst>
            <pc:docMk/>
            <pc:sldMk cId="3328829132" sldId="721"/>
            <ac:spMk id="4" creationId="{9135660F-926E-40E5-9200-173E1A5517B3}"/>
          </ac:spMkLst>
        </pc:spChg>
        <pc:spChg chg="mod">
          <ac:chgData name="Brunet, Robert" userId="d0d781c9-e5cd-4a18-94f6-6f089ebe48d8" providerId="ADAL" clId="{3048EBD7-7447-4483-9F5F-B2AE0BF36736}" dt="2022-10-06T07:00:55.128" v="7632"/>
          <ac:spMkLst>
            <pc:docMk/>
            <pc:sldMk cId="3328829132" sldId="721"/>
            <ac:spMk id="5" creationId="{6EBE4DC8-67B5-4E9F-9D2F-1BE57A48142A}"/>
          </ac:spMkLst>
        </pc:spChg>
        <pc:spChg chg="add mod">
          <ac:chgData name="Brunet, Robert" userId="d0d781c9-e5cd-4a18-94f6-6f089ebe48d8" providerId="ADAL" clId="{3048EBD7-7447-4483-9F5F-B2AE0BF36736}" dt="2022-10-06T07:00:29.870" v="7627"/>
          <ac:spMkLst>
            <pc:docMk/>
            <pc:sldMk cId="3328829132" sldId="721"/>
            <ac:spMk id="7" creationId="{4283A3FC-5165-4170-BD27-FFB52469351F}"/>
          </ac:spMkLst>
        </pc:spChg>
        <pc:picChg chg="add mod">
          <ac:chgData name="Brunet, Robert" userId="d0d781c9-e5cd-4a18-94f6-6f089ebe48d8" providerId="ADAL" clId="{3048EBD7-7447-4483-9F5F-B2AE0BF36736}" dt="2022-10-06T07:10:01.836" v="7669" actId="14100"/>
          <ac:picMkLst>
            <pc:docMk/>
            <pc:sldMk cId="3328829132" sldId="721"/>
            <ac:picMk id="6" creationId="{A15FA66B-0690-4610-B01C-5655AC4F03DC}"/>
          </ac:picMkLst>
        </pc:picChg>
        <pc:picChg chg="del mod">
          <ac:chgData name="Brunet, Robert" userId="d0d781c9-e5cd-4a18-94f6-6f089ebe48d8" providerId="ADAL" clId="{3048EBD7-7447-4483-9F5F-B2AE0BF36736}" dt="2022-10-04T12:00:04.492" v="5210" actId="478"/>
          <ac:picMkLst>
            <pc:docMk/>
            <pc:sldMk cId="3328829132" sldId="721"/>
            <ac:picMk id="6" creationId="{D199951E-A491-4093-B93B-6AA015708519}"/>
          </ac:picMkLst>
        </pc:picChg>
      </pc:sldChg>
      <pc:sldChg chg="add ord">
        <pc:chgData name="Brunet, Robert" userId="d0d781c9-e5cd-4a18-94f6-6f089ebe48d8" providerId="ADAL" clId="{3048EBD7-7447-4483-9F5F-B2AE0BF36736}" dt="2022-09-29T13:47:03.238" v="1948"/>
        <pc:sldMkLst>
          <pc:docMk/>
          <pc:sldMk cId="2038460735" sldId="722"/>
        </pc:sldMkLst>
      </pc:sldChg>
      <pc:sldChg chg="addSp delSp modSp add mod">
        <pc:chgData name="Brunet, Robert" userId="d0d781c9-e5cd-4a18-94f6-6f089ebe48d8" providerId="ADAL" clId="{3048EBD7-7447-4483-9F5F-B2AE0BF36736}" dt="2022-10-04T07:27:48.015" v="4147" actId="1076"/>
        <pc:sldMkLst>
          <pc:docMk/>
          <pc:sldMk cId="2302471026" sldId="723"/>
        </pc:sldMkLst>
        <pc:spChg chg="mod">
          <ac:chgData name="Brunet, Robert" userId="d0d781c9-e5cd-4a18-94f6-6f089ebe48d8" providerId="ADAL" clId="{3048EBD7-7447-4483-9F5F-B2AE0BF36736}" dt="2022-09-30T07:48:21.439" v="3979" actId="20577"/>
          <ac:spMkLst>
            <pc:docMk/>
            <pc:sldMk cId="2302471026" sldId="723"/>
            <ac:spMk id="5" creationId="{256A9B94-241D-4E09-B6E6-B29B8AA2DBA1}"/>
          </ac:spMkLst>
        </pc:spChg>
        <pc:spChg chg="mod">
          <ac:chgData name="Brunet, Robert" userId="d0d781c9-e5cd-4a18-94f6-6f089ebe48d8" providerId="ADAL" clId="{3048EBD7-7447-4483-9F5F-B2AE0BF36736}" dt="2022-09-30T07:56:32.510" v="4039" actId="20577"/>
          <ac:spMkLst>
            <pc:docMk/>
            <pc:sldMk cId="2302471026" sldId="723"/>
            <ac:spMk id="6" creationId="{9CE1BC96-CCCB-4BE2-9BF1-496F8AB77931}"/>
          </ac:spMkLst>
        </pc:spChg>
        <pc:picChg chg="add mod">
          <ac:chgData name="Brunet, Robert" userId="d0d781c9-e5cd-4a18-94f6-6f089ebe48d8" providerId="ADAL" clId="{3048EBD7-7447-4483-9F5F-B2AE0BF36736}" dt="2022-10-04T07:27:48.015" v="4147" actId="1076"/>
          <ac:picMkLst>
            <pc:docMk/>
            <pc:sldMk cId="2302471026" sldId="723"/>
            <ac:picMk id="7" creationId="{31750FF4-127D-45D3-8890-665C4EC747F6}"/>
          </ac:picMkLst>
        </pc:picChg>
        <pc:picChg chg="add del mod">
          <ac:chgData name="Brunet, Robert" userId="d0d781c9-e5cd-4a18-94f6-6f089ebe48d8" providerId="ADAL" clId="{3048EBD7-7447-4483-9F5F-B2AE0BF36736}" dt="2022-09-30T07:54:13.229" v="3987" actId="478"/>
          <ac:picMkLst>
            <pc:docMk/>
            <pc:sldMk cId="2302471026" sldId="723"/>
            <ac:picMk id="8" creationId="{7C139BDB-A25C-419F-BBF6-A263D79A1049}"/>
          </ac:picMkLst>
        </pc:picChg>
        <pc:picChg chg="add mod">
          <ac:chgData name="Brunet, Robert" userId="d0d781c9-e5cd-4a18-94f6-6f089ebe48d8" providerId="ADAL" clId="{3048EBD7-7447-4483-9F5F-B2AE0BF36736}" dt="2022-09-30T07:56:29.107" v="4030" actId="1076"/>
          <ac:picMkLst>
            <pc:docMk/>
            <pc:sldMk cId="2302471026" sldId="723"/>
            <ac:picMk id="10" creationId="{A814B7EB-F2BA-4833-9407-0BAB3C2A4FDD}"/>
          </ac:picMkLst>
        </pc:picChg>
      </pc:sldChg>
      <pc:sldChg chg="addSp delSp modSp add mod">
        <pc:chgData name="Brunet, Robert" userId="d0d781c9-e5cd-4a18-94f6-6f089ebe48d8" providerId="ADAL" clId="{3048EBD7-7447-4483-9F5F-B2AE0BF36736}" dt="2022-10-04T07:56:15.489" v="4469" actId="20577"/>
        <pc:sldMkLst>
          <pc:docMk/>
          <pc:sldMk cId="3230961061" sldId="724"/>
        </pc:sldMkLst>
        <pc:spChg chg="mod">
          <ac:chgData name="Brunet, Robert" userId="d0d781c9-e5cd-4a18-94f6-6f089ebe48d8" providerId="ADAL" clId="{3048EBD7-7447-4483-9F5F-B2AE0BF36736}" dt="2022-10-04T07:56:15.489" v="4469" actId="20577"/>
          <ac:spMkLst>
            <pc:docMk/>
            <pc:sldMk cId="3230961061" sldId="724"/>
            <ac:spMk id="5" creationId="{256A9B94-241D-4E09-B6E6-B29B8AA2DBA1}"/>
          </ac:spMkLst>
        </pc:spChg>
        <pc:spChg chg="mod">
          <ac:chgData name="Brunet, Robert" userId="d0d781c9-e5cd-4a18-94f6-6f089ebe48d8" providerId="ADAL" clId="{3048EBD7-7447-4483-9F5F-B2AE0BF36736}" dt="2022-10-04T07:30:35.760" v="4248" actId="20577"/>
          <ac:spMkLst>
            <pc:docMk/>
            <pc:sldMk cId="3230961061" sldId="724"/>
            <ac:spMk id="6" creationId="{9CE1BC96-CCCB-4BE2-9BF1-496F8AB77931}"/>
          </ac:spMkLst>
        </pc:spChg>
        <pc:picChg chg="del">
          <ac:chgData name="Brunet, Robert" userId="d0d781c9-e5cd-4a18-94f6-6f089ebe48d8" providerId="ADAL" clId="{3048EBD7-7447-4483-9F5F-B2AE0BF36736}" dt="2022-09-30T07:57:15.997" v="4060" actId="478"/>
          <ac:picMkLst>
            <pc:docMk/>
            <pc:sldMk cId="3230961061" sldId="724"/>
            <ac:picMk id="7" creationId="{31750FF4-127D-45D3-8890-665C4EC747F6}"/>
          </ac:picMkLst>
        </pc:picChg>
        <pc:picChg chg="add del mod">
          <ac:chgData name="Brunet, Robert" userId="d0d781c9-e5cd-4a18-94f6-6f089ebe48d8" providerId="ADAL" clId="{3048EBD7-7447-4483-9F5F-B2AE0BF36736}" dt="2022-10-04T07:28:22.341" v="4150" actId="478"/>
          <ac:picMkLst>
            <pc:docMk/>
            <pc:sldMk cId="3230961061" sldId="724"/>
            <ac:picMk id="7" creationId="{6F0FD2CA-C886-44C5-833A-BB139B49A6F0}"/>
          </ac:picMkLst>
        </pc:picChg>
        <pc:picChg chg="add del">
          <ac:chgData name="Brunet, Robert" userId="d0d781c9-e5cd-4a18-94f6-6f089ebe48d8" providerId="ADAL" clId="{3048EBD7-7447-4483-9F5F-B2AE0BF36736}" dt="2022-10-04T07:31:08.747" v="4250" actId="22"/>
          <ac:picMkLst>
            <pc:docMk/>
            <pc:sldMk cId="3230961061" sldId="724"/>
            <ac:picMk id="9" creationId="{D11636E6-F889-4E2A-BBE6-D482677AACF6}"/>
          </ac:picMkLst>
        </pc:picChg>
        <pc:picChg chg="del">
          <ac:chgData name="Brunet, Robert" userId="d0d781c9-e5cd-4a18-94f6-6f089ebe48d8" providerId="ADAL" clId="{3048EBD7-7447-4483-9F5F-B2AE0BF36736}" dt="2022-09-30T07:57:13.633" v="4058" actId="478"/>
          <ac:picMkLst>
            <pc:docMk/>
            <pc:sldMk cId="3230961061" sldId="724"/>
            <ac:picMk id="10" creationId="{A814B7EB-F2BA-4833-9407-0BAB3C2A4FDD}"/>
          </ac:picMkLst>
        </pc:picChg>
        <pc:picChg chg="add mod">
          <ac:chgData name="Brunet, Robert" userId="d0d781c9-e5cd-4a18-94f6-6f089ebe48d8" providerId="ADAL" clId="{3048EBD7-7447-4483-9F5F-B2AE0BF36736}" dt="2022-10-04T07:31:38.053" v="4266" actId="14100"/>
          <ac:picMkLst>
            <pc:docMk/>
            <pc:sldMk cId="3230961061" sldId="724"/>
            <ac:picMk id="11" creationId="{5557AFE1-B5EE-447E-A415-EE40EC65794C}"/>
          </ac:picMkLst>
        </pc:picChg>
      </pc:sldChg>
      <pc:sldChg chg="modSp add del mod">
        <pc:chgData name="Brunet, Robert" userId="d0d781c9-e5cd-4a18-94f6-6f089ebe48d8" providerId="ADAL" clId="{3048EBD7-7447-4483-9F5F-B2AE0BF36736}" dt="2022-10-05T13:25:24.497" v="7073" actId="2696"/>
        <pc:sldMkLst>
          <pc:docMk/>
          <pc:sldMk cId="552814576" sldId="725"/>
        </pc:sldMkLst>
        <pc:spChg chg="mod">
          <ac:chgData name="Brunet, Robert" userId="d0d781c9-e5cd-4a18-94f6-6f089ebe48d8" providerId="ADAL" clId="{3048EBD7-7447-4483-9F5F-B2AE0BF36736}" dt="2022-10-05T07:08:43.343" v="5377" actId="20577"/>
          <ac:spMkLst>
            <pc:docMk/>
            <pc:sldMk cId="552814576" sldId="725"/>
            <ac:spMk id="5" creationId="{6EBE4DC8-67B5-4E9F-9D2F-1BE57A48142A}"/>
          </ac:spMkLst>
        </pc:spChg>
        <pc:spChg chg="mod">
          <ac:chgData name="Brunet, Robert" userId="d0d781c9-e5cd-4a18-94f6-6f089ebe48d8" providerId="ADAL" clId="{3048EBD7-7447-4483-9F5F-B2AE0BF36736}" dt="2022-10-04T12:00:51.620" v="5233" actId="20577"/>
          <ac:spMkLst>
            <pc:docMk/>
            <pc:sldMk cId="552814576" sldId="725"/>
            <ac:spMk id="7" creationId="{4283A3FC-5165-4170-BD27-FFB52469351F}"/>
          </ac:spMkLst>
        </pc:spChg>
      </pc:sldChg>
      <pc:sldChg chg="modSp add del mod">
        <pc:chgData name="Brunet, Robert" userId="d0d781c9-e5cd-4a18-94f6-6f089ebe48d8" providerId="ADAL" clId="{3048EBD7-7447-4483-9F5F-B2AE0BF36736}" dt="2022-10-05T13:25:24.497" v="7073" actId="2696"/>
        <pc:sldMkLst>
          <pc:docMk/>
          <pc:sldMk cId="969104002" sldId="726"/>
        </pc:sldMkLst>
        <pc:spChg chg="mod">
          <ac:chgData name="Brunet, Robert" userId="d0d781c9-e5cd-4a18-94f6-6f089ebe48d8" providerId="ADAL" clId="{3048EBD7-7447-4483-9F5F-B2AE0BF36736}" dt="2022-10-05T07:09:38.536" v="5379" actId="20577"/>
          <ac:spMkLst>
            <pc:docMk/>
            <pc:sldMk cId="969104002" sldId="726"/>
            <ac:spMk id="5" creationId="{6EBE4DC8-67B5-4E9F-9D2F-1BE57A48142A}"/>
          </ac:spMkLst>
        </pc:spChg>
      </pc:sldChg>
      <pc:sldChg chg="modSp add del mod">
        <pc:chgData name="Brunet, Robert" userId="d0d781c9-e5cd-4a18-94f6-6f089ebe48d8" providerId="ADAL" clId="{3048EBD7-7447-4483-9F5F-B2AE0BF36736}" dt="2022-10-05T13:25:24.497" v="7073" actId="2696"/>
        <pc:sldMkLst>
          <pc:docMk/>
          <pc:sldMk cId="2752264779" sldId="727"/>
        </pc:sldMkLst>
        <pc:spChg chg="mod">
          <ac:chgData name="Brunet, Robert" userId="d0d781c9-e5cd-4a18-94f6-6f089ebe48d8" providerId="ADAL" clId="{3048EBD7-7447-4483-9F5F-B2AE0BF36736}" dt="2022-10-05T07:10:03.848" v="5381" actId="20577"/>
          <ac:spMkLst>
            <pc:docMk/>
            <pc:sldMk cId="2752264779" sldId="727"/>
            <ac:spMk id="5" creationId="{6EBE4DC8-67B5-4E9F-9D2F-1BE57A48142A}"/>
          </ac:spMkLst>
        </pc:spChg>
      </pc:sldChg>
      <pc:sldChg chg="modSp add del mod">
        <pc:chgData name="Brunet, Robert" userId="d0d781c9-e5cd-4a18-94f6-6f089ebe48d8" providerId="ADAL" clId="{3048EBD7-7447-4483-9F5F-B2AE0BF36736}" dt="2022-10-05T13:25:24.497" v="7073" actId="2696"/>
        <pc:sldMkLst>
          <pc:docMk/>
          <pc:sldMk cId="572675042" sldId="728"/>
        </pc:sldMkLst>
        <pc:spChg chg="mod">
          <ac:chgData name="Brunet, Robert" userId="d0d781c9-e5cd-4a18-94f6-6f089ebe48d8" providerId="ADAL" clId="{3048EBD7-7447-4483-9F5F-B2AE0BF36736}" dt="2022-10-05T07:10:05.895" v="5383" actId="20577"/>
          <ac:spMkLst>
            <pc:docMk/>
            <pc:sldMk cId="572675042" sldId="728"/>
            <ac:spMk id="5" creationId="{6EBE4DC8-67B5-4E9F-9D2F-1BE57A48142A}"/>
          </ac:spMkLst>
        </pc:spChg>
      </pc:sldChg>
      <pc:sldChg chg="add del">
        <pc:chgData name="Brunet, Robert" userId="d0d781c9-e5cd-4a18-94f6-6f089ebe48d8" providerId="ADAL" clId="{3048EBD7-7447-4483-9F5F-B2AE0BF36736}" dt="2022-10-04T12:01:26.605" v="5274" actId="2696"/>
        <pc:sldMkLst>
          <pc:docMk/>
          <pc:sldMk cId="1825985399" sldId="729"/>
        </pc:sldMkLst>
      </pc:sldChg>
      <pc:sldChg chg="modSp add del mod">
        <pc:chgData name="Brunet, Robert" userId="d0d781c9-e5cd-4a18-94f6-6f089ebe48d8" providerId="ADAL" clId="{3048EBD7-7447-4483-9F5F-B2AE0BF36736}" dt="2022-10-05T13:25:24.497" v="7073" actId="2696"/>
        <pc:sldMkLst>
          <pc:docMk/>
          <pc:sldMk cId="3288628787" sldId="730"/>
        </pc:sldMkLst>
        <pc:spChg chg="mod">
          <ac:chgData name="Brunet, Robert" userId="d0d781c9-e5cd-4a18-94f6-6f089ebe48d8" providerId="ADAL" clId="{3048EBD7-7447-4483-9F5F-B2AE0BF36736}" dt="2022-10-05T07:10:07.610" v="5385" actId="20577"/>
          <ac:spMkLst>
            <pc:docMk/>
            <pc:sldMk cId="3288628787" sldId="730"/>
            <ac:spMk id="5" creationId="{6EBE4DC8-67B5-4E9F-9D2F-1BE57A48142A}"/>
          </ac:spMkLst>
        </pc:spChg>
      </pc:sldChg>
      <pc:sldChg chg="add del">
        <pc:chgData name="Brunet, Robert" userId="d0d781c9-e5cd-4a18-94f6-6f089ebe48d8" providerId="ADAL" clId="{3048EBD7-7447-4483-9F5F-B2AE0BF36736}" dt="2022-10-04T12:01:38.811" v="5277" actId="2696"/>
        <pc:sldMkLst>
          <pc:docMk/>
          <pc:sldMk cId="1583527217" sldId="731"/>
        </pc:sldMkLst>
      </pc:sldChg>
      <pc:sldChg chg="modSp add del mod">
        <pc:chgData name="Brunet, Robert" userId="d0d781c9-e5cd-4a18-94f6-6f089ebe48d8" providerId="ADAL" clId="{3048EBD7-7447-4483-9F5F-B2AE0BF36736}" dt="2022-10-05T13:25:24.497" v="7073" actId="2696"/>
        <pc:sldMkLst>
          <pc:docMk/>
          <pc:sldMk cId="3021907831" sldId="732"/>
        </pc:sldMkLst>
        <pc:spChg chg="mod">
          <ac:chgData name="Brunet, Robert" userId="d0d781c9-e5cd-4a18-94f6-6f089ebe48d8" providerId="ADAL" clId="{3048EBD7-7447-4483-9F5F-B2AE0BF36736}" dt="2022-10-05T07:10:09.563" v="5387" actId="20577"/>
          <ac:spMkLst>
            <pc:docMk/>
            <pc:sldMk cId="3021907831" sldId="732"/>
            <ac:spMk id="5" creationId="{6EBE4DC8-67B5-4E9F-9D2F-1BE57A48142A}"/>
          </ac:spMkLst>
        </pc:spChg>
      </pc:sldChg>
      <pc:sldChg chg="modSp add del mod">
        <pc:chgData name="Brunet, Robert" userId="d0d781c9-e5cd-4a18-94f6-6f089ebe48d8" providerId="ADAL" clId="{3048EBD7-7447-4483-9F5F-B2AE0BF36736}" dt="2022-10-05T13:25:16.616" v="7072" actId="2696"/>
        <pc:sldMkLst>
          <pc:docMk/>
          <pc:sldMk cId="1533550729" sldId="733"/>
        </pc:sldMkLst>
        <pc:spChg chg="mod">
          <ac:chgData name="Brunet, Robert" userId="d0d781c9-e5cd-4a18-94f6-6f089ebe48d8" providerId="ADAL" clId="{3048EBD7-7447-4483-9F5F-B2AE0BF36736}" dt="2022-10-05T07:10:11.611" v="5389" actId="20577"/>
          <ac:spMkLst>
            <pc:docMk/>
            <pc:sldMk cId="1533550729" sldId="733"/>
            <ac:spMk id="5" creationId="{6EBE4DC8-67B5-4E9F-9D2F-1BE57A48142A}"/>
          </ac:spMkLst>
        </pc:spChg>
      </pc:sldChg>
      <pc:sldChg chg="add del ord">
        <pc:chgData name="Brunet, Robert" userId="d0d781c9-e5cd-4a18-94f6-6f089ebe48d8" providerId="ADAL" clId="{3048EBD7-7447-4483-9F5F-B2AE0BF36736}" dt="2022-10-05T07:10:24.085" v="5404" actId="2696"/>
        <pc:sldMkLst>
          <pc:docMk/>
          <pc:sldMk cId="1134497910" sldId="734"/>
        </pc:sldMkLst>
      </pc:sldChg>
      <pc:sldChg chg="addSp modSp add mod ord">
        <pc:chgData name="Brunet, Robert" userId="d0d781c9-e5cd-4a18-94f6-6f089ebe48d8" providerId="ADAL" clId="{3048EBD7-7447-4483-9F5F-B2AE0BF36736}" dt="2022-10-05T09:18:53.138" v="5622" actId="1038"/>
        <pc:sldMkLst>
          <pc:docMk/>
          <pc:sldMk cId="1287918426" sldId="734"/>
        </pc:sldMkLst>
        <pc:spChg chg="mod">
          <ac:chgData name="Brunet, Robert" userId="d0d781c9-e5cd-4a18-94f6-6f089ebe48d8" providerId="ADAL" clId="{3048EBD7-7447-4483-9F5F-B2AE0BF36736}" dt="2022-10-05T09:18:08.053" v="5583" actId="20577"/>
          <ac:spMkLst>
            <pc:docMk/>
            <pc:sldMk cId="1287918426" sldId="734"/>
            <ac:spMk id="3" creationId="{ACD34269-45C7-44CA-8FCC-692694EEA548}"/>
          </ac:spMkLst>
        </pc:spChg>
        <pc:spChg chg="mod">
          <ac:chgData name="Brunet, Robert" userId="d0d781c9-e5cd-4a18-94f6-6f089ebe48d8" providerId="ADAL" clId="{3048EBD7-7447-4483-9F5F-B2AE0BF36736}" dt="2022-10-05T09:16:53.931" v="5550" actId="20577"/>
          <ac:spMkLst>
            <pc:docMk/>
            <pc:sldMk cId="1287918426" sldId="734"/>
            <ac:spMk id="4" creationId="{B27EC0BD-DDA5-4457-B39F-0EF30B32645C}"/>
          </ac:spMkLst>
        </pc:spChg>
        <pc:spChg chg="mod">
          <ac:chgData name="Brunet, Robert" userId="d0d781c9-e5cd-4a18-94f6-6f089ebe48d8" providerId="ADAL" clId="{3048EBD7-7447-4483-9F5F-B2AE0BF36736}" dt="2022-10-05T09:16:58.094" v="5557" actId="20577"/>
          <ac:spMkLst>
            <pc:docMk/>
            <pc:sldMk cId="1287918426" sldId="734"/>
            <ac:spMk id="6" creationId="{DC534045-BAAE-43FD-AE51-CC5B9B0E0A69}"/>
          </ac:spMkLst>
        </pc:spChg>
        <pc:picChg chg="add mod">
          <ac:chgData name="Brunet, Robert" userId="d0d781c9-e5cd-4a18-94f6-6f089ebe48d8" providerId="ADAL" clId="{3048EBD7-7447-4483-9F5F-B2AE0BF36736}" dt="2022-10-05T09:18:53.138" v="5622" actId="1038"/>
          <ac:picMkLst>
            <pc:docMk/>
            <pc:sldMk cId="1287918426" sldId="734"/>
            <ac:picMk id="7" creationId="{85AF6C2B-52DF-4215-A2EC-CD286122D0EB}"/>
          </ac:picMkLst>
        </pc:picChg>
        <pc:picChg chg="add mod">
          <ac:chgData name="Brunet, Robert" userId="d0d781c9-e5cd-4a18-94f6-6f089ebe48d8" providerId="ADAL" clId="{3048EBD7-7447-4483-9F5F-B2AE0BF36736}" dt="2022-10-05T09:18:53.138" v="5622" actId="1038"/>
          <ac:picMkLst>
            <pc:docMk/>
            <pc:sldMk cId="1287918426" sldId="734"/>
            <ac:picMk id="9" creationId="{C57CB57C-2CD0-4A80-B9FF-9989DA1B2782}"/>
          </ac:picMkLst>
        </pc:picChg>
      </pc:sldChg>
      <pc:sldChg chg="addSp delSp modSp add mod">
        <pc:chgData name="Brunet, Robert" userId="d0d781c9-e5cd-4a18-94f6-6f089ebe48d8" providerId="ADAL" clId="{3048EBD7-7447-4483-9F5F-B2AE0BF36736}" dt="2022-10-05T09:20:52.270" v="5713" actId="1076"/>
        <pc:sldMkLst>
          <pc:docMk/>
          <pc:sldMk cId="2145707562" sldId="735"/>
        </pc:sldMkLst>
        <pc:spChg chg="mod">
          <ac:chgData name="Brunet, Robert" userId="d0d781c9-e5cd-4a18-94f6-6f089ebe48d8" providerId="ADAL" clId="{3048EBD7-7447-4483-9F5F-B2AE0BF36736}" dt="2022-10-05T09:20:36.907" v="5710" actId="20577"/>
          <ac:spMkLst>
            <pc:docMk/>
            <pc:sldMk cId="2145707562" sldId="735"/>
            <ac:spMk id="3" creationId="{ACD34269-45C7-44CA-8FCC-692694EEA548}"/>
          </ac:spMkLst>
        </pc:spChg>
        <pc:spChg chg="mod">
          <ac:chgData name="Brunet, Robert" userId="d0d781c9-e5cd-4a18-94f6-6f089ebe48d8" providerId="ADAL" clId="{3048EBD7-7447-4483-9F5F-B2AE0BF36736}" dt="2022-10-05T09:19:15.008" v="5640" actId="20577"/>
          <ac:spMkLst>
            <pc:docMk/>
            <pc:sldMk cId="2145707562" sldId="735"/>
            <ac:spMk id="4" creationId="{B27EC0BD-DDA5-4457-B39F-0EF30B32645C}"/>
          </ac:spMkLst>
        </pc:spChg>
        <pc:spChg chg="mod">
          <ac:chgData name="Brunet, Robert" userId="d0d781c9-e5cd-4a18-94f6-6f089ebe48d8" providerId="ADAL" clId="{3048EBD7-7447-4483-9F5F-B2AE0BF36736}" dt="2022-10-05T09:19:09.584" v="5631" actId="20577"/>
          <ac:spMkLst>
            <pc:docMk/>
            <pc:sldMk cId="2145707562" sldId="735"/>
            <ac:spMk id="6" creationId="{DC534045-BAAE-43FD-AE51-CC5B9B0E0A69}"/>
          </ac:spMkLst>
        </pc:spChg>
        <pc:picChg chg="del">
          <ac:chgData name="Brunet, Robert" userId="d0d781c9-e5cd-4a18-94f6-6f089ebe48d8" providerId="ADAL" clId="{3048EBD7-7447-4483-9F5F-B2AE0BF36736}" dt="2022-10-05T09:20:09.483" v="5697" actId="478"/>
          <ac:picMkLst>
            <pc:docMk/>
            <pc:sldMk cId="2145707562" sldId="735"/>
            <ac:picMk id="7" creationId="{85AF6C2B-52DF-4215-A2EC-CD286122D0EB}"/>
          </ac:picMkLst>
        </pc:picChg>
        <pc:picChg chg="add mod">
          <ac:chgData name="Brunet, Robert" userId="d0d781c9-e5cd-4a18-94f6-6f089ebe48d8" providerId="ADAL" clId="{3048EBD7-7447-4483-9F5F-B2AE0BF36736}" dt="2022-10-05T09:20:14.950" v="5701" actId="1076"/>
          <ac:picMkLst>
            <pc:docMk/>
            <pc:sldMk cId="2145707562" sldId="735"/>
            <ac:picMk id="8" creationId="{3C4356A3-FA2B-4058-80F4-6F606DFB1EA6}"/>
          </ac:picMkLst>
        </pc:picChg>
        <pc:picChg chg="del">
          <ac:chgData name="Brunet, Robert" userId="d0d781c9-e5cd-4a18-94f6-6f089ebe48d8" providerId="ADAL" clId="{3048EBD7-7447-4483-9F5F-B2AE0BF36736}" dt="2022-10-05T09:20:08.860" v="5696" actId="478"/>
          <ac:picMkLst>
            <pc:docMk/>
            <pc:sldMk cId="2145707562" sldId="735"/>
            <ac:picMk id="9" creationId="{C57CB57C-2CD0-4A80-B9FF-9989DA1B2782}"/>
          </ac:picMkLst>
        </pc:picChg>
        <pc:picChg chg="add mod">
          <ac:chgData name="Brunet, Robert" userId="d0d781c9-e5cd-4a18-94f6-6f089ebe48d8" providerId="ADAL" clId="{3048EBD7-7447-4483-9F5F-B2AE0BF36736}" dt="2022-10-05T09:20:52.270" v="5713" actId="1076"/>
          <ac:picMkLst>
            <pc:docMk/>
            <pc:sldMk cId="2145707562" sldId="735"/>
            <ac:picMk id="11" creationId="{69D9E0D8-9A00-434C-A25C-6940F0FA2A42}"/>
          </ac:picMkLst>
        </pc:picChg>
      </pc:sldChg>
      <pc:sldChg chg="delSp modSp add mod">
        <pc:chgData name="Brunet, Robert" userId="d0d781c9-e5cd-4a18-94f6-6f089ebe48d8" providerId="ADAL" clId="{3048EBD7-7447-4483-9F5F-B2AE0BF36736}" dt="2022-10-05T09:28:09.589" v="5895" actId="20577"/>
        <pc:sldMkLst>
          <pc:docMk/>
          <pc:sldMk cId="1015241617" sldId="736"/>
        </pc:sldMkLst>
        <pc:spChg chg="mod">
          <ac:chgData name="Brunet, Robert" userId="d0d781c9-e5cd-4a18-94f6-6f089ebe48d8" providerId="ADAL" clId="{3048EBD7-7447-4483-9F5F-B2AE0BF36736}" dt="2022-10-05T09:28:09.589" v="5895" actId="20577"/>
          <ac:spMkLst>
            <pc:docMk/>
            <pc:sldMk cId="1015241617" sldId="736"/>
            <ac:spMk id="3" creationId="{ACD34269-45C7-44CA-8FCC-692694EEA548}"/>
          </ac:spMkLst>
        </pc:spChg>
        <pc:spChg chg="mod">
          <ac:chgData name="Brunet, Robert" userId="d0d781c9-e5cd-4a18-94f6-6f089ebe48d8" providerId="ADAL" clId="{3048EBD7-7447-4483-9F5F-B2AE0BF36736}" dt="2022-10-05T09:23:17.039" v="5792" actId="20577"/>
          <ac:spMkLst>
            <pc:docMk/>
            <pc:sldMk cId="1015241617" sldId="736"/>
            <ac:spMk id="4" creationId="{B27EC0BD-DDA5-4457-B39F-0EF30B32645C}"/>
          </ac:spMkLst>
        </pc:spChg>
        <pc:spChg chg="mod">
          <ac:chgData name="Brunet, Robert" userId="d0d781c9-e5cd-4a18-94f6-6f089ebe48d8" providerId="ADAL" clId="{3048EBD7-7447-4483-9F5F-B2AE0BF36736}" dt="2022-10-05T09:23:55.241" v="5816" actId="20577"/>
          <ac:spMkLst>
            <pc:docMk/>
            <pc:sldMk cId="1015241617" sldId="736"/>
            <ac:spMk id="6" creationId="{DC534045-BAAE-43FD-AE51-CC5B9B0E0A69}"/>
          </ac:spMkLst>
        </pc:spChg>
        <pc:picChg chg="del">
          <ac:chgData name="Brunet, Robert" userId="d0d781c9-e5cd-4a18-94f6-6f089ebe48d8" providerId="ADAL" clId="{3048EBD7-7447-4483-9F5F-B2AE0BF36736}" dt="2022-10-05T09:23:50.258" v="5801" actId="478"/>
          <ac:picMkLst>
            <pc:docMk/>
            <pc:sldMk cId="1015241617" sldId="736"/>
            <ac:picMk id="8" creationId="{3C4356A3-FA2B-4058-80F4-6F606DFB1EA6}"/>
          </ac:picMkLst>
        </pc:picChg>
        <pc:picChg chg="del">
          <ac:chgData name="Brunet, Robert" userId="d0d781c9-e5cd-4a18-94f6-6f089ebe48d8" providerId="ADAL" clId="{3048EBD7-7447-4483-9F5F-B2AE0BF36736}" dt="2022-10-05T09:23:49.642" v="5800" actId="478"/>
          <ac:picMkLst>
            <pc:docMk/>
            <pc:sldMk cId="1015241617" sldId="736"/>
            <ac:picMk id="11" creationId="{69D9E0D8-9A00-434C-A25C-6940F0FA2A42}"/>
          </ac:picMkLst>
        </pc:picChg>
      </pc:sldChg>
      <pc:sldChg chg="addSp modSp add mod">
        <pc:chgData name="Brunet, Robert" userId="d0d781c9-e5cd-4a18-94f6-6f089ebe48d8" providerId="ADAL" clId="{3048EBD7-7447-4483-9F5F-B2AE0BF36736}" dt="2022-10-05T09:33:29.134" v="5987" actId="1037"/>
        <pc:sldMkLst>
          <pc:docMk/>
          <pc:sldMk cId="2265428964" sldId="737"/>
        </pc:sldMkLst>
        <pc:spChg chg="mod">
          <ac:chgData name="Brunet, Robert" userId="d0d781c9-e5cd-4a18-94f6-6f089ebe48d8" providerId="ADAL" clId="{3048EBD7-7447-4483-9F5F-B2AE0BF36736}" dt="2022-10-05T09:28:57.759" v="5971" actId="20577"/>
          <ac:spMkLst>
            <pc:docMk/>
            <pc:sldMk cId="2265428964" sldId="737"/>
            <ac:spMk id="3" creationId="{ACD34269-45C7-44CA-8FCC-692694EEA548}"/>
          </ac:spMkLst>
        </pc:spChg>
        <pc:spChg chg="mod">
          <ac:chgData name="Brunet, Robert" userId="d0d781c9-e5cd-4a18-94f6-6f089ebe48d8" providerId="ADAL" clId="{3048EBD7-7447-4483-9F5F-B2AE0BF36736}" dt="2022-10-05T09:28:38.180" v="5905" actId="20577"/>
          <ac:spMkLst>
            <pc:docMk/>
            <pc:sldMk cId="2265428964" sldId="737"/>
            <ac:spMk id="6" creationId="{DC534045-BAAE-43FD-AE51-CC5B9B0E0A69}"/>
          </ac:spMkLst>
        </pc:spChg>
        <pc:picChg chg="add mod">
          <ac:chgData name="Brunet, Robert" userId="d0d781c9-e5cd-4a18-94f6-6f089ebe48d8" providerId="ADAL" clId="{3048EBD7-7447-4483-9F5F-B2AE0BF36736}" dt="2022-10-05T09:33:29.134" v="5987" actId="1037"/>
          <ac:picMkLst>
            <pc:docMk/>
            <pc:sldMk cId="2265428964" sldId="737"/>
            <ac:picMk id="7" creationId="{F21EEE2E-F067-4EB2-B881-A457E64C8FAE}"/>
          </ac:picMkLst>
        </pc:picChg>
      </pc:sldChg>
      <pc:sldChg chg="addSp delSp modSp add mod">
        <pc:chgData name="Brunet, Robert" userId="d0d781c9-e5cd-4a18-94f6-6f089ebe48d8" providerId="ADAL" clId="{3048EBD7-7447-4483-9F5F-B2AE0BF36736}" dt="2022-10-05T09:40:45.324" v="6107" actId="14100"/>
        <pc:sldMkLst>
          <pc:docMk/>
          <pc:sldMk cId="3127582000" sldId="738"/>
        </pc:sldMkLst>
        <pc:spChg chg="mod">
          <ac:chgData name="Brunet, Robert" userId="d0d781c9-e5cd-4a18-94f6-6f089ebe48d8" providerId="ADAL" clId="{3048EBD7-7447-4483-9F5F-B2AE0BF36736}" dt="2022-10-05T09:38:07.170" v="6097" actId="20577"/>
          <ac:spMkLst>
            <pc:docMk/>
            <pc:sldMk cId="3127582000" sldId="738"/>
            <ac:spMk id="3" creationId="{ACD34269-45C7-44CA-8FCC-692694EEA548}"/>
          </ac:spMkLst>
        </pc:spChg>
        <pc:spChg chg="mod">
          <ac:chgData name="Brunet, Robert" userId="d0d781c9-e5cd-4a18-94f6-6f089ebe48d8" providerId="ADAL" clId="{3048EBD7-7447-4483-9F5F-B2AE0BF36736}" dt="2022-10-05T09:34:38.745" v="6056" actId="20577"/>
          <ac:spMkLst>
            <pc:docMk/>
            <pc:sldMk cId="3127582000" sldId="738"/>
            <ac:spMk id="4" creationId="{B27EC0BD-DDA5-4457-B39F-0EF30B32645C}"/>
          </ac:spMkLst>
        </pc:spChg>
        <pc:spChg chg="mod">
          <ac:chgData name="Brunet, Robert" userId="d0d781c9-e5cd-4a18-94f6-6f089ebe48d8" providerId="ADAL" clId="{3048EBD7-7447-4483-9F5F-B2AE0BF36736}" dt="2022-10-05T09:37:29.797" v="6085" actId="20577"/>
          <ac:spMkLst>
            <pc:docMk/>
            <pc:sldMk cId="3127582000" sldId="738"/>
            <ac:spMk id="6" creationId="{DC534045-BAAE-43FD-AE51-CC5B9B0E0A69}"/>
          </ac:spMkLst>
        </pc:spChg>
        <pc:picChg chg="del">
          <ac:chgData name="Brunet, Robert" userId="d0d781c9-e5cd-4a18-94f6-6f089ebe48d8" providerId="ADAL" clId="{3048EBD7-7447-4483-9F5F-B2AE0BF36736}" dt="2022-10-05T09:34:41.023" v="6057" actId="478"/>
          <ac:picMkLst>
            <pc:docMk/>
            <pc:sldMk cId="3127582000" sldId="738"/>
            <ac:picMk id="7" creationId="{F21EEE2E-F067-4EB2-B881-A457E64C8FAE}"/>
          </ac:picMkLst>
        </pc:picChg>
        <pc:picChg chg="add mod">
          <ac:chgData name="Brunet, Robert" userId="d0d781c9-e5cd-4a18-94f6-6f089ebe48d8" providerId="ADAL" clId="{3048EBD7-7447-4483-9F5F-B2AE0BF36736}" dt="2022-10-05T09:40:45.324" v="6107" actId="14100"/>
          <ac:picMkLst>
            <pc:docMk/>
            <pc:sldMk cId="3127582000" sldId="738"/>
            <ac:picMk id="8" creationId="{96A61E42-59E1-4D29-8A8C-0C51B03A503B}"/>
          </ac:picMkLst>
        </pc:picChg>
        <pc:picChg chg="add del mod">
          <ac:chgData name="Brunet, Robert" userId="d0d781c9-e5cd-4a18-94f6-6f089ebe48d8" providerId="ADAL" clId="{3048EBD7-7447-4483-9F5F-B2AE0BF36736}" dt="2022-10-05T09:40:41.165" v="6105" actId="478"/>
          <ac:picMkLst>
            <pc:docMk/>
            <pc:sldMk cId="3127582000" sldId="738"/>
            <ac:picMk id="9" creationId="{8969F377-277F-463C-9570-8DD4BE0AFA9F}"/>
          </ac:picMkLst>
        </pc:picChg>
      </pc:sldChg>
      <pc:sldChg chg="addSp delSp modSp add mod">
        <pc:chgData name="Brunet, Robert" userId="d0d781c9-e5cd-4a18-94f6-6f089ebe48d8" providerId="ADAL" clId="{3048EBD7-7447-4483-9F5F-B2AE0BF36736}" dt="2022-10-05T09:47:16.202" v="6140" actId="1076"/>
        <pc:sldMkLst>
          <pc:docMk/>
          <pc:sldMk cId="3410323113" sldId="739"/>
        </pc:sldMkLst>
        <pc:spChg chg="mod">
          <ac:chgData name="Brunet, Robert" userId="d0d781c9-e5cd-4a18-94f6-6f089ebe48d8" providerId="ADAL" clId="{3048EBD7-7447-4483-9F5F-B2AE0BF36736}" dt="2022-10-05T09:41:54.036" v="6134" actId="20577"/>
          <ac:spMkLst>
            <pc:docMk/>
            <pc:sldMk cId="3410323113" sldId="739"/>
            <ac:spMk id="3" creationId="{ACD34269-45C7-44CA-8FCC-692694EEA548}"/>
          </ac:spMkLst>
        </pc:spChg>
        <pc:spChg chg="mod">
          <ac:chgData name="Brunet, Robert" userId="d0d781c9-e5cd-4a18-94f6-6f089ebe48d8" providerId="ADAL" clId="{3048EBD7-7447-4483-9F5F-B2AE0BF36736}" dt="2022-10-05T09:41:22.557" v="6126" actId="20577"/>
          <ac:spMkLst>
            <pc:docMk/>
            <pc:sldMk cId="3410323113" sldId="739"/>
            <ac:spMk id="6" creationId="{DC534045-BAAE-43FD-AE51-CC5B9B0E0A69}"/>
          </ac:spMkLst>
        </pc:spChg>
        <pc:picChg chg="add mod">
          <ac:chgData name="Brunet, Robert" userId="d0d781c9-e5cd-4a18-94f6-6f089ebe48d8" providerId="ADAL" clId="{3048EBD7-7447-4483-9F5F-B2AE0BF36736}" dt="2022-10-05T09:47:16.202" v="6140" actId="1076"/>
          <ac:picMkLst>
            <pc:docMk/>
            <pc:sldMk cId="3410323113" sldId="739"/>
            <ac:picMk id="7" creationId="{49F11FAF-C690-4933-AC3B-3ED348DA984D}"/>
          </ac:picMkLst>
        </pc:picChg>
        <pc:picChg chg="del">
          <ac:chgData name="Brunet, Robert" userId="d0d781c9-e5cd-4a18-94f6-6f089ebe48d8" providerId="ADAL" clId="{3048EBD7-7447-4483-9F5F-B2AE0BF36736}" dt="2022-10-05T09:45:17.128" v="6135" actId="478"/>
          <ac:picMkLst>
            <pc:docMk/>
            <pc:sldMk cId="3410323113" sldId="739"/>
            <ac:picMk id="8" creationId="{96A61E42-59E1-4D29-8A8C-0C51B03A503B}"/>
          </ac:picMkLst>
        </pc:picChg>
      </pc:sldChg>
      <pc:sldChg chg="addSp delSp modSp add mod">
        <pc:chgData name="Brunet, Robert" userId="d0d781c9-e5cd-4a18-94f6-6f089ebe48d8" providerId="ADAL" clId="{3048EBD7-7447-4483-9F5F-B2AE0BF36736}" dt="2022-10-06T06:51:50.388" v="7507" actId="20577"/>
        <pc:sldMkLst>
          <pc:docMk/>
          <pc:sldMk cId="3876905658" sldId="740"/>
        </pc:sldMkLst>
        <pc:spChg chg="mod">
          <ac:chgData name="Brunet, Robert" userId="d0d781c9-e5cd-4a18-94f6-6f089ebe48d8" providerId="ADAL" clId="{3048EBD7-7447-4483-9F5F-B2AE0BF36736}" dt="2022-10-05T09:58:02.571" v="6288" actId="20577"/>
          <ac:spMkLst>
            <pc:docMk/>
            <pc:sldMk cId="3876905658" sldId="740"/>
            <ac:spMk id="3" creationId="{ACD34269-45C7-44CA-8FCC-692694EEA548}"/>
          </ac:spMkLst>
        </pc:spChg>
        <pc:spChg chg="mod">
          <ac:chgData name="Brunet, Robert" userId="d0d781c9-e5cd-4a18-94f6-6f089ebe48d8" providerId="ADAL" clId="{3048EBD7-7447-4483-9F5F-B2AE0BF36736}" dt="2022-10-06T06:51:50.388" v="7507" actId="20577"/>
          <ac:spMkLst>
            <pc:docMk/>
            <pc:sldMk cId="3876905658" sldId="740"/>
            <ac:spMk id="4" creationId="{B27EC0BD-DDA5-4457-B39F-0EF30B32645C}"/>
          </ac:spMkLst>
        </pc:spChg>
        <pc:spChg chg="mod">
          <ac:chgData name="Brunet, Robert" userId="d0d781c9-e5cd-4a18-94f6-6f089ebe48d8" providerId="ADAL" clId="{3048EBD7-7447-4483-9F5F-B2AE0BF36736}" dt="2022-10-05T09:48:57.714" v="6186" actId="20577"/>
          <ac:spMkLst>
            <pc:docMk/>
            <pc:sldMk cId="3876905658" sldId="740"/>
            <ac:spMk id="6" creationId="{DC534045-BAAE-43FD-AE51-CC5B9B0E0A69}"/>
          </ac:spMkLst>
        </pc:spChg>
        <pc:picChg chg="del">
          <ac:chgData name="Brunet, Robert" userId="d0d781c9-e5cd-4a18-94f6-6f089ebe48d8" providerId="ADAL" clId="{3048EBD7-7447-4483-9F5F-B2AE0BF36736}" dt="2022-10-05T09:48:25.814" v="6142" actId="478"/>
          <ac:picMkLst>
            <pc:docMk/>
            <pc:sldMk cId="3876905658" sldId="740"/>
            <ac:picMk id="7" creationId="{49F11FAF-C690-4933-AC3B-3ED348DA984D}"/>
          </ac:picMkLst>
        </pc:picChg>
        <pc:picChg chg="add mod">
          <ac:chgData name="Brunet, Robert" userId="d0d781c9-e5cd-4a18-94f6-6f089ebe48d8" providerId="ADAL" clId="{3048EBD7-7447-4483-9F5F-B2AE0BF36736}" dt="2022-10-05T09:57:55.013" v="6278" actId="1076"/>
          <ac:picMkLst>
            <pc:docMk/>
            <pc:sldMk cId="3876905658" sldId="740"/>
            <ac:picMk id="8" creationId="{1BA0CF44-E57C-47A9-A4B2-14A6A5399413}"/>
          </ac:picMkLst>
        </pc:picChg>
        <pc:picChg chg="add del mod">
          <ac:chgData name="Brunet, Robert" userId="d0d781c9-e5cd-4a18-94f6-6f089ebe48d8" providerId="ADAL" clId="{3048EBD7-7447-4483-9F5F-B2AE0BF36736}" dt="2022-10-05T09:57:51.037" v="6277" actId="478"/>
          <ac:picMkLst>
            <pc:docMk/>
            <pc:sldMk cId="3876905658" sldId="740"/>
            <ac:picMk id="9" creationId="{D16EEA87-8BA8-4066-AC39-9F37C73FF6BE}"/>
          </ac:picMkLst>
        </pc:picChg>
      </pc:sldChg>
      <pc:sldChg chg="addSp delSp modSp add mod">
        <pc:chgData name="Brunet, Robert" userId="d0d781c9-e5cd-4a18-94f6-6f089ebe48d8" providerId="ADAL" clId="{3048EBD7-7447-4483-9F5F-B2AE0BF36736}" dt="2022-10-05T10:42:23.223" v="6778" actId="20577"/>
        <pc:sldMkLst>
          <pc:docMk/>
          <pc:sldMk cId="960937464" sldId="741"/>
        </pc:sldMkLst>
        <pc:spChg chg="mod">
          <ac:chgData name="Brunet, Robert" userId="d0d781c9-e5cd-4a18-94f6-6f089ebe48d8" providerId="ADAL" clId="{3048EBD7-7447-4483-9F5F-B2AE0BF36736}" dt="2022-10-05T10:00:42.262" v="6304" actId="20577"/>
          <ac:spMkLst>
            <pc:docMk/>
            <pc:sldMk cId="960937464" sldId="741"/>
            <ac:spMk id="3" creationId="{ACD34269-45C7-44CA-8FCC-692694EEA548}"/>
          </ac:spMkLst>
        </pc:spChg>
        <pc:spChg chg="mod">
          <ac:chgData name="Brunet, Robert" userId="d0d781c9-e5cd-4a18-94f6-6f089ebe48d8" providerId="ADAL" clId="{3048EBD7-7447-4483-9F5F-B2AE0BF36736}" dt="2022-10-05T10:42:23.223" v="6778" actId="20577"/>
          <ac:spMkLst>
            <pc:docMk/>
            <pc:sldMk cId="960937464" sldId="741"/>
            <ac:spMk id="4" creationId="{B27EC0BD-DDA5-4457-B39F-0EF30B32645C}"/>
          </ac:spMkLst>
        </pc:spChg>
        <pc:picChg chg="add mod">
          <ac:chgData name="Brunet, Robert" userId="d0d781c9-e5cd-4a18-94f6-6f089ebe48d8" providerId="ADAL" clId="{3048EBD7-7447-4483-9F5F-B2AE0BF36736}" dt="2022-10-05T10:00:29.438" v="6298" actId="1076"/>
          <ac:picMkLst>
            <pc:docMk/>
            <pc:sldMk cId="960937464" sldId="741"/>
            <ac:picMk id="7" creationId="{D6D9AF22-4AA2-4145-8D05-AA73A0540F37}"/>
          </ac:picMkLst>
        </pc:picChg>
        <pc:picChg chg="del">
          <ac:chgData name="Brunet, Robert" userId="d0d781c9-e5cd-4a18-94f6-6f089ebe48d8" providerId="ADAL" clId="{3048EBD7-7447-4483-9F5F-B2AE0BF36736}" dt="2022-10-05T09:59:53.592" v="6290" actId="478"/>
          <ac:picMkLst>
            <pc:docMk/>
            <pc:sldMk cId="960937464" sldId="741"/>
            <ac:picMk id="8" creationId="{1BA0CF44-E57C-47A9-A4B2-14A6A5399413}"/>
          </ac:picMkLst>
        </pc:picChg>
      </pc:sldChg>
      <pc:sldChg chg="addSp delSp modSp add mod">
        <pc:chgData name="Brunet, Robert" userId="d0d781c9-e5cd-4a18-94f6-6f089ebe48d8" providerId="ADAL" clId="{3048EBD7-7447-4483-9F5F-B2AE0BF36736}" dt="2022-10-05T10:43:15.536" v="6800" actId="20577"/>
        <pc:sldMkLst>
          <pc:docMk/>
          <pc:sldMk cId="4174399448" sldId="742"/>
        </pc:sldMkLst>
        <pc:spChg chg="mod">
          <ac:chgData name="Brunet, Robert" userId="d0d781c9-e5cd-4a18-94f6-6f089ebe48d8" providerId="ADAL" clId="{3048EBD7-7447-4483-9F5F-B2AE0BF36736}" dt="2022-10-05T10:13:24.638" v="6525" actId="20577"/>
          <ac:spMkLst>
            <pc:docMk/>
            <pc:sldMk cId="4174399448" sldId="742"/>
            <ac:spMk id="3" creationId="{ACD34269-45C7-44CA-8FCC-692694EEA548}"/>
          </ac:spMkLst>
        </pc:spChg>
        <pc:spChg chg="mod">
          <ac:chgData name="Brunet, Robert" userId="d0d781c9-e5cd-4a18-94f6-6f089ebe48d8" providerId="ADAL" clId="{3048EBD7-7447-4483-9F5F-B2AE0BF36736}" dt="2022-10-05T10:40:57.161" v="6763" actId="20577"/>
          <ac:spMkLst>
            <pc:docMk/>
            <pc:sldMk cId="4174399448" sldId="742"/>
            <ac:spMk id="4" creationId="{B27EC0BD-DDA5-4457-B39F-0EF30B32645C}"/>
          </ac:spMkLst>
        </pc:spChg>
        <pc:spChg chg="mod">
          <ac:chgData name="Brunet, Robert" userId="d0d781c9-e5cd-4a18-94f6-6f089ebe48d8" providerId="ADAL" clId="{3048EBD7-7447-4483-9F5F-B2AE0BF36736}" dt="2022-10-05T10:43:15.536" v="6800" actId="20577"/>
          <ac:spMkLst>
            <pc:docMk/>
            <pc:sldMk cId="4174399448" sldId="742"/>
            <ac:spMk id="6" creationId="{DC534045-BAAE-43FD-AE51-CC5B9B0E0A69}"/>
          </ac:spMkLst>
        </pc:spChg>
        <pc:picChg chg="del">
          <ac:chgData name="Brunet, Robert" userId="d0d781c9-e5cd-4a18-94f6-6f089ebe48d8" providerId="ADAL" clId="{3048EBD7-7447-4483-9F5F-B2AE0BF36736}" dt="2022-10-05T10:01:58.270" v="6398" actId="478"/>
          <ac:picMkLst>
            <pc:docMk/>
            <pc:sldMk cId="4174399448" sldId="742"/>
            <ac:picMk id="7" creationId="{D6D9AF22-4AA2-4145-8D05-AA73A0540F37}"/>
          </ac:picMkLst>
        </pc:picChg>
        <pc:picChg chg="add del mod">
          <ac:chgData name="Brunet, Robert" userId="d0d781c9-e5cd-4a18-94f6-6f089ebe48d8" providerId="ADAL" clId="{3048EBD7-7447-4483-9F5F-B2AE0BF36736}" dt="2022-10-05T10:15:12.946" v="6554" actId="478"/>
          <ac:picMkLst>
            <pc:docMk/>
            <pc:sldMk cId="4174399448" sldId="742"/>
            <ac:picMk id="8" creationId="{54AE8282-40D9-4075-8113-CF4495BE5E50}"/>
          </ac:picMkLst>
        </pc:picChg>
        <pc:picChg chg="add mod">
          <ac:chgData name="Brunet, Robert" userId="d0d781c9-e5cd-4a18-94f6-6f089ebe48d8" providerId="ADAL" clId="{3048EBD7-7447-4483-9F5F-B2AE0BF36736}" dt="2022-10-05T10:15:50.866" v="6623" actId="14100"/>
          <ac:picMkLst>
            <pc:docMk/>
            <pc:sldMk cId="4174399448" sldId="742"/>
            <ac:picMk id="10" creationId="{6520FF88-7AB8-496B-8102-F23C014EE736}"/>
          </ac:picMkLst>
        </pc:picChg>
      </pc:sldChg>
      <pc:sldChg chg="modSp add mod ord">
        <pc:chgData name="Brunet, Robert" userId="d0d781c9-e5cd-4a18-94f6-6f089ebe48d8" providerId="ADAL" clId="{3048EBD7-7447-4483-9F5F-B2AE0BF36736}" dt="2022-10-05T10:42:57.785" v="6790" actId="20577"/>
        <pc:sldMkLst>
          <pc:docMk/>
          <pc:sldMk cId="773476294" sldId="743"/>
        </pc:sldMkLst>
        <pc:spChg chg="mod">
          <ac:chgData name="Brunet, Robert" userId="d0d781c9-e5cd-4a18-94f6-6f089ebe48d8" providerId="ADAL" clId="{3048EBD7-7447-4483-9F5F-B2AE0BF36736}" dt="2022-10-05T10:12:05.174" v="6518" actId="20577"/>
          <ac:spMkLst>
            <pc:docMk/>
            <pc:sldMk cId="773476294" sldId="743"/>
            <ac:spMk id="3" creationId="{ACD34269-45C7-44CA-8FCC-692694EEA548}"/>
          </ac:spMkLst>
        </pc:spChg>
        <pc:spChg chg="mod">
          <ac:chgData name="Brunet, Robert" userId="d0d781c9-e5cd-4a18-94f6-6f089ebe48d8" providerId="ADAL" clId="{3048EBD7-7447-4483-9F5F-B2AE0BF36736}" dt="2022-10-05T10:40:24.738" v="6740" actId="20577"/>
          <ac:spMkLst>
            <pc:docMk/>
            <pc:sldMk cId="773476294" sldId="743"/>
            <ac:spMk id="4" creationId="{B27EC0BD-DDA5-4457-B39F-0EF30B32645C}"/>
          </ac:spMkLst>
        </pc:spChg>
        <pc:spChg chg="mod">
          <ac:chgData name="Brunet, Robert" userId="d0d781c9-e5cd-4a18-94f6-6f089ebe48d8" providerId="ADAL" clId="{3048EBD7-7447-4483-9F5F-B2AE0BF36736}" dt="2022-10-05T10:42:57.785" v="6790" actId="20577"/>
          <ac:spMkLst>
            <pc:docMk/>
            <pc:sldMk cId="773476294" sldId="743"/>
            <ac:spMk id="6" creationId="{DC534045-BAAE-43FD-AE51-CC5B9B0E0A69}"/>
          </ac:spMkLst>
        </pc:spChg>
      </pc:sldChg>
      <pc:sldChg chg="addSp delSp modSp add mod">
        <pc:chgData name="Brunet, Robert" userId="d0d781c9-e5cd-4a18-94f6-6f089ebe48d8" providerId="ADAL" clId="{3048EBD7-7447-4483-9F5F-B2AE0BF36736}" dt="2022-10-05T10:43:19.442" v="6801"/>
        <pc:sldMkLst>
          <pc:docMk/>
          <pc:sldMk cId="1465297030" sldId="744"/>
        </pc:sldMkLst>
        <pc:spChg chg="mod">
          <ac:chgData name="Brunet, Robert" userId="d0d781c9-e5cd-4a18-94f6-6f089ebe48d8" providerId="ADAL" clId="{3048EBD7-7447-4483-9F5F-B2AE0BF36736}" dt="2022-10-05T10:16:26.689" v="6631" actId="20577"/>
          <ac:spMkLst>
            <pc:docMk/>
            <pc:sldMk cId="1465297030" sldId="744"/>
            <ac:spMk id="3" creationId="{ACD34269-45C7-44CA-8FCC-692694EEA548}"/>
          </ac:spMkLst>
        </pc:spChg>
        <pc:spChg chg="mod">
          <ac:chgData name="Brunet, Robert" userId="d0d781c9-e5cd-4a18-94f6-6f089ebe48d8" providerId="ADAL" clId="{3048EBD7-7447-4483-9F5F-B2AE0BF36736}" dt="2022-10-05T10:41:03.642" v="6773" actId="20577"/>
          <ac:spMkLst>
            <pc:docMk/>
            <pc:sldMk cId="1465297030" sldId="744"/>
            <ac:spMk id="4" creationId="{B27EC0BD-DDA5-4457-B39F-0EF30B32645C}"/>
          </ac:spMkLst>
        </pc:spChg>
        <pc:spChg chg="mod">
          <ac:chgData name="Brunet, Robert" userId="d0d781c9-e5cd-4a18-94f6-6f089ebe48d8" providerId="ADAL" clId="{3048EBD7-7447-4483-9F5F-B2AE0BF36736}" dt="2022-10-05T10:43:19.442" v="6801"/>
          <ac:spMkLst>
            <pc:docMk/>
            <pc:sldMk cId="1465297030" sldId="744"/>
            <ac:spMk id="6" creationId="{DC534045-BAAE-43FD-AE51-CC5B9B0E0A69}"/>
          </ac:spMkLst>
        </pc:spChg>
        <pc:picChg chg="add mod">
          <ac:chgData name="Brunet, Robert" userId="d0d781c9-e5cd-4a18-94f6-6f089ebe48d8" providerId="ADAL" clId="{3048EBD7-7447-4483-9F5F-B2AE0BF36736}" dt="2022-10-05T10:17:23.826" v="6700" actId="1076"/>
          <ac:picMkLst>
            <pc:docMk/>
            <pc:sldMk cId="1465297030" sldId="744"/>
            <ac:picMk id="7" creationId="{8E44A3BB-6605-421F-A164-53B75EAF1F58}"/>
          </ac:picMkLst>
        </pc:picChg>
        <pc:picChg chg="del">
          <ac:chgData name="Brunet, Robert" userId="d0d781c9-e5cd-4a18-94f6-6f089ebe48d8" providerId="ADAL" clId="{3048EBD7-7447-4483-9F5F-B2AE0BF36736}" dt="2022-10-05T10:16:08.955" v="6625" actId="478"/>
          <ac:picMkLst>
            <pc:docMk/>
            <pc:sldMk cId="1465297030" sldId="744"/>
            <ac:picMk id="10" creationId="{6520FF88-7AB8-496B-8102-F23C014EE736}"/>
          </ac:picMkLst>
        </pc:picChg>
      </pc:sldChg>
      <pc:sldChg chg="addSp delSp modSp add mod ord">
        <pc:chgData name="Brunet, Robert" userId="d0d781c9-e5cd-4a18-94f6-6f089ebe48d8" providerId="ADAL" clId="{3048EBD7-7447-4483-9F5F-B2AE0BF36736}" dt="2022-10-05T11:01:18.355" v="7029" actId="20577"/>
        <pc:sldMkLst>
          <pc:docMk/>
          <pc:sldMk cId="3935481083" sldId="745"/>
        </pc:sldMkLst>
        <pc:spChg chg="mod">
          <ac:chgData name="Brunet, Robert" userId="d0d781c9-e5cd-4a18-94f6-6f089ebe48d8" providerId="ADAL" clId="{3048EBD7-7447-4483-9F5F-B2AE0BF36736}" dt="2022-10-05T10:51:47.865" v="6878" actId="20577"/>
          <ac:spMkLst>
            <pc:docMk/>
            <pc:sldMk cId="3935481083" sldId="745"/>
            <ac:spMk id="3" creationId="{ACD34269-45C7-44CA-8FCC-692694EEA548}"/>
          </ac:spMkLst>
        </pc:spChg>
        <pc:spChg chg="mod">
          <ac:chgData name="Brunet, Robert" userId="d0d781c9-e5cd-4a18-94f6-6f089ebe48d8" providerId="ADAL" clId="{3048EBD7-7447-4483-9F5F-B2AE0BF36736}" dt="2022-10-05T11:01:10.777" v="7006" actId="20577"/>
          <ac:spMkLst>
            <pc:docMk/>
            <pc:sldMk cId="3935481083" sldId="745"/>
            <ac:spMk id="4" creationId="{B27EC0BD-DDA5-4457-B39F-0EF30B32645C}"/>
          </ac:spMkLst>
        </pc:spChg>
        <pc:spChg chg="mod">
          <ac:chgData name="Brunet, Robert" userId="d0d781c9-e5cd-4a18-94f6-6f089ebe48d8" providerId="ADAL" clId="{3048EBD7-7447-4483-9F5F-B2AE0BF36736}" dt="2022-10-05T11:01:18.355" v="7029" actId="20577"/>
          <ac:spMkLst>
            <pc:docMk/>
            <pc:sldMk cId="3935481083" sldId="745"/>
            <ac:spMk id="6" creationId="{DC534045-BAAE-43FD-AE51-CC5B9B0E0A69}"/>
          </ac:spMkLst>
        </pc:spChg>
        <pc:picChg chg="del">
          <ac:chgData name="Brunet, Robert" userId="d0d781c9-e5cd-4a18-94f6-6f089ebe48d8" providerId="ADAL" clId="{3048EBD7-7447-4483-9F5F-B2AE0BF36736}" dt="2022-10-05T10:46:28.367" v="6815" actId="478"/>
          <ac:picMkLst>
            <pc:docMk/>
            <pc:sldMk cId="3935481083" sldId="745"/>
            <ac:picMk id="7" creationId="{8E44A3BB-6605-421F-A164-53B75EAF1F58}"/>
          </ac:picMkLst>
        </pc:picChg>
        <pc:picChg chg="add mod">
          <ac:chgData name="Brunet, Robert" userId="d0d781c9-e5cd-4a18-94f6-6f089ebe48d8" providerId="ADAL" clId="{3048EBD7-7447-4483-9F5F-B2AE0BF36736}" dt="2022-10-05T10:59:13.104" v="6948" actId="1036"/>
          <ac:picMkLst>
            <pc:docMk/>
            <pc:sldMk cId="3935481083" sldId="745"/>
            <ac:picMk id="8" creationId="{5C3E1B61-A176-4497-A9EE-F2DFA2CEEFA2}"/>
          </ac:picMkLst>
        </pc:picChg>
      </pc:sldChg>
      <pc:sldChg chg="addSp delSp modSp add mod">
        <pc:chgData name="Brunet, Robert" userId="d0d781c9-e5cd-4a18-94f6-6f089ebe48d8" providerId="ADAL" clId="{3048EBD7-7447-4483-9F5F-B2AE0BF36736}" dt="2022-10-06T06:53:06.760" v="7510" actId="6549"/>
        <pc:sldMkLst>
          <pc:docMk/>
          <pc:sldMk cId="3441451474" sldId="746"/>
        </pc:sldMkLst>
        <pc:spChg chg="mod">
          <ac:chgData name="Brunet, Robert" userId="d0d781c9-e5cd-4a18-94f6-6f089ebe48d8" providerId="ADAL" clId="{3048EBD7-7447-4483-9F5F-B2AE0BF36736}" dt="2022-10-05T19:41:22.951" v="7141" actId="20577"/>
          <ac:spMkLst>
            <pc:docMk/>
            <pc:sldMk cId="3441451474" sldId="746"/>
            <ac:spMk id="3" creationId="{ACD34269-45C7-44CA-8FCC-692694EEA548}"/>
          </ac:spMkLst>
        </pc:spChg>
        <pc:spChg chg="mod">
          <ac:chgData name="Brunet, Robert" userId="d0d781c9-e5cd-4a18-94f6-6f089ebe48d8" providerId="ADAL" clId="{3048EBD7-7447-4483-9F5F-B2AE0BF36736}" dt="2022-10-06T06:53:02.776" v="7508" actId="20577"/>
          <ac:spMkLst>
            <pc:docMk/>
            <pc:sldMk cId="3441451474" sldId="746"/>
            <ac:spMk id="4" creationId="{B27EC0BD-DDA5-4457-B39F-0EF30B32645C}"/>
          </ac:spMkLst>
        </pc:spChg>
        <pc:spChg chg="mod">
          <ac:chgData name="Brunet, Robert" userId="d0d781c9-e5cd-4a18-94f6-6f089ebe48d8" providerId="ADAL" clId="{3048EBD7-7447-4483-9F5F-B2AE0BF36736}" dt="2022-10-06T06:53:06.760" v="7510" actId="6549"/>
          <ac:spMkLst>
            <pc:docMk/>
            <pc:sldMk cId="3441451474" sldId="746"/>
            <ac:spMk id="6" creationId="{DC534045-BAAE-43FD-AE51-CC5B9B0E0A69}"/>
          </ac:spMkLst>
        </pc:spChg>
        <pc:picChg chg="add mod">
          <ac:chgData name="Brunet, Robert" userId="d0d781c9-e5cd-4a18-94f6-6f089ebe48d8" providerId="ADAL" clId="{3048EBD7-7447-4483-9F5F-B2AE0BF36736}" dt="2022-10-05T19:45:21.399" v="7148" actId="14100"/>
          <ac:picMkLst>
            <pc:docMk/>
            <pc:sldMk cId="3441451474" sldId="746"/>
            <ac:picMk id="7" creationId="{BE1C4BCC-6407-464F-AB9B-6FF46CEF4E6A}"/>
          </ac:picMkLst>
        </pc:picChg>
        <pc:picChg chg="del">
          <ac:chgData name="Brunet, Robert" userId="d0d781c9-e5cd-4a18-94f6-6f089ebe48d8" providerId="ADAL" clId="{3048EBD7-7447-4483-9F5F-B2AE0BF36736}" dt="2022-10-05T11:01:54.298" v="7071" actId="478"/>
          <ac:picMkLst>
            <pc:docMk/>
            <pc:sldMk cId="3441451474" sldId="746"/>
            <ac:picMk id="8" creationId="{5C3E1B61-A176-4497-A9EE-F2DFA2CEEFA2}"/>
          </ac:picMkLst>
        </pc:picChg>
      </pc:sldChg>
      <pc:sldChg chg="addSp delSp modSp add mod ord">
        <pc:chgData name="Brunet, Robert" userId="d0d781c9-e5cd-4a18-94f6-6f089ebe48d8" providerId="ADAL" clId="{3048EBD7-7447-4483-9F5F-B2AE0BF36736}" dt="2022-10-06T06:43:20.516" v="7387" actId="20577"/>
        <pc:sldMkLst>
          <pc:docMk/>
          <pc:sldMk cId="3998629699" sldId="747"/>
        </pc:sldMkLst>
        <pc:spChg chg="mod">
          <ac:chgData name="Brunet, Robert" userId="d0d781c9-e5cd-4a18-94f6-6f089ebe48d8" providerId="ADAL" clId="{3048EBD7-7447-4483-9F5F-B2AE0BF36736}" dt="2022-10-05T19:49:01.454" v="7232" actId="20577"/>
          <ac:spMkLst>
            <pc:docMk/>
            <pc:sldMk cId="3998629699" sldId="747"/>
            <ac:spMk id="3" creationId="{ACD34269-45C7-44CA-8FCC-692694EEA548}"/>
          </ac:spMkLst>
        </pc:spChg>
        <pc:spChg chg="mod">
          <ac:chgData name="Brunet, Robert" userId="d0d781c9-e5cd-4a18-94f6-6f089ebe48d8" providerId="ADAL" clId="{3048EBD7-7447-4483-9F5F-B2AE0BF36736}" dt="2022-10-06T06:43:18.692" v="7386" actId="20577"/>
          <ac:spMkLst>
            <pc:docMk/>
            <pc:sldMk cId="3998629699" sldId="747"/>
            <ac:spMk id="4" creationId="{B27EC0BD-DDA5-4457-B39F-0EF30B32645C}"/>
          </ac:spMkLst>
        </pc:spChg>
        <pc:spChg chg="mod">
          <ac:chgData name="Brunet, Robert" userId="d0d781c9-e5cd-4a18-94f6-6f089ebe48d8" providerId="ADAL" clId="{3048EBD7-7447-4483-9F5F-B2AE0BF36736}" dt="2022-10-06T06:43:20.516" v="7387" actId="20577"/>
          <ac:spMkLst>
            <pc:docMk/>
            <pc:sldMk cId="3998629699" sldId="747"/>
            <ac:spMk id="6" creationId="{DC534045-BAAE-43FD-AE51-CC5B9B0E0A69}"/>
          </ac:spMkLst>
        </pc:spChg>
        <pc:picChg chg="add mod">
          <ac:chgData name="Brunet, Robert" userId="d0d781c9-e5cd-4a18-94f6-6f089ebe48d8" providerId="ADAL" clId="{3048EBD7-7447-4483-9F5F-B2AE0BF36736}" dt="2022-10-05T19:54:41.855" v="7236" actId="14100"/>
          <ac:picMkLst>
            <pc:docMk/>
            <pc:sldMk cId="3998629699" sldId="747"/>
            <ac:picMk id="7" creationId="{ED487D3B-6B80-4C83-AB93-CC1151206171}"/>
          </ac:picMkLst>
        </pc:picChg>
        <pc:picChg chg="del">
          <ac:chgData name="Brunet, Robert" userId="d0d781c9-e5cd-4a18-94f6-6f089ebe48d8" providerId="ADAL" clId="{3048EBD7-7447-4483-9F5F-B2AE0BF36736}" dt="2022-10-05T19:48:36.295" v="7217" actId="478"/>
          <ac:picMkLst>
            <pc:docMk/>
            <pc:sldMk cId="3998629699" sldId="747"/>
            <ac:picMk id="8" creationId="{5C3E1B61-A176-4497-A9EE-F2DFA2CEEFA2}"/>
          </ac:picMkLst>
        </pc:picChg>
        <pc:picChg chg="add mod">
          <ac:chgData name="Brunet, Robert" userId="d0d781c9-e5cd-4a18-94f6-6f089ebe48d8" providerId="ADAL" clId="{3048EBD7-7447-4483-9F5F-B2AE0BF36736}" dt="2022-10-06T06:42:20.697" v="7362" actId="14100"/>
          <ac:picMkLst>
            <pc:docMk/>
            <pc:sldMk cId="3998629699" sldId="747"/>
            <ac:picMk id="8" creationId="{AA26F750-14EF-4BF8-8260-C24C7AAFADBF}"/>
          </ac:picMkLst>
        </pc:picChg>
        <pc:picChg chg="add del mod">
          <ac:chgData name="Brunet, Robert" userId="d0d781c9-e5cd-4a18-94f6-6f089ebe48d8" providerId="ADAL" clId="{3048EBD7-7447-4483-9F5F-B2AE0BF36736}" dt="2022-10-06T06:41:53.333" v="7357" actId="478"/>
          <ac:picMkLst>
            <pc:docMk/>
            <pc:sldMk cId="3998629699" sldId="747"/>
            <ac:picMk id="10" creationId="{5E639CA4-B23B-48A4-8D14-9562C3E806D5}"/>
          </ac:picMkLst>
        </pc:picChg>
      </pc:sldChg>
      <pc:sldChg chg="addSp delSp modSp add mod setBg">
        <pc:chgData name="Brunet, Robert" userId="d0d781c9-e5cd-4a18-94f6-6f089ebe48d8" providerId="ADAL" clId="{3048EBD7-7447-4483-9F5F-B2AE0BF36736}" dt="2022-10-06T06:42:31.497" v="7363"/>
        <pc:sldMkLst>
          <pc:docMk/>
          <pc:sldMk cId="302438733" sldId="748"/>
        </pc:sldMkLst>
        <pc:spChg chg="mod">
          <ac:chgData name="Brunet, Robert" userId="d0d781c9-e5cd-4a18-94f6-6f089ebe48d8" providerId="ADAL" clId="{3048EBD7-7447-4483-9F5F-B2AE0BF36736}" dt="2022-10-06T06:33:31.332" v="7345" actId="20577"/>
          <ac:spMkLst>
            <pc:docMk/>
            <pc:sldMk cId="302438733" sldId="748"/>
            <ac:spMk id="3" creationId="{ACD34269-45C7-44CA-8FCC-692694EEA548}"/>
          </ac:spMkLst>
        </pc:spChg>
        <pc:spChg chg="mod">
          <ac:chgData name="Brunet, Robert" userId="d0d781c9-e5cd-4a18-94f6-6f089ebe48d8" providerId="ADAL" clId="{3048EBD7-7447-4483-9F5F-B2AE0BF36736}" dt="2022-10-05T19:55:25.246" v="7254" actId="20577"/>
          <ac:spMkLst>
            <pc:docMk/>
            <pc:sldMk cId="302438733" sldId="748"/>
            <ac:spMk id="4" creationId="{B27EC0BD-DDA5-4457-B39F-0EF30B32645C}"/>
          </ac:spMkLst>
        </pc:spChg>
        <pc:spChg chg="mod">
          <ac:chgData name="Brunet, Robert" userId="d0d781c9-e5cd-4a18-94f6-6f089ebe48d8" providerId="ADAL" clId="{3048EBD7-7447-4483-9F5F-B2AE0BF36736}" dt="2022-10-05T19:55:48.889" v="7262" actId="20577"/>
          <ac:spMkLst>
            <pc:docMk/>
            <pc:sldMk cId="302438733" sldId="748"/>
            <ac:spMk id="6" creationId="{DC534045-BAAE-43FD-AE51-CC5B9B0E0A69}"/>
          </ac:spMkLst>
        </pc:spChg>
        <pc:picChg chg="add mod">
          <ac:chgData name="Brunet, Robert" userId="d0d781c9-e5cd-4a18-94f6-6f089ebe48d8" providerId="ADAL" clId="{3048EBD7-7447-4483-9F5F-B2AE0BF36736}" dt="2022-10-06T06:36:59.003" v="7351" actId="14100"/>
          <ac:picMkLst>
            <pc:docMk/>
            <pc:sldMk cId="302438733" sldId="748"/>
            <ac:picMk id="7" creationId="{87BCC0B9-8DCB-4C94-A791-BD1952ED2A64}"/>
          </ac:picMkLst>
        </pc:picChg>
        <pc:picChg chg="del">
          <ac:chgData name="Brunet, Robert" userId="d0d781c9-e5cd-4a18-94f6-6f089ebe48d8" providerId="ADAL" clId="{3048EBD7-7447-4483-9F5F-B2AE0BF36736}" dt="2022-10-05T19:55:53.107" v="7264" actId="478"/>
          <ac:picMkLst>
            <pc:docMk/>
            <pc:sldMk cId="302438733" sldId="748"/>
            <ac:picMk id="7" creationId="{ED487D3B-6B80-4C83-AB93-CC1151206171}"/>
          </ac:picMkLst>
        </pc:picChg>
        <pc:picChg chg="add mod">
          <ac:chgData name="Brunet, Robert" userId="d0d781c9-e5cd-4a18-94f6-6f089ebe48d8" providerId="ADAL" clId="{3048EBD7-7447-4483-9F5F-B2AE0BF36736}" dt="2022-10-06T06:41:47.939" v="7356" actId="14100"/>
          <ac:picMkLst>
            <pc:docMk/>
            <pc:sldMk cId="302438733" sldId="748"/>
            <ac:picMk id="9" creationId="{16E43CC4-0610-466D-ABD0-CDF138E029B5}"/>
          </ac:picMkLst>
        </pc:picChg>
        <pc:picChg chg="del">
          <ac:chgData name="Brunet, Robert" userId="d0d781c9-e5cd-4a18-94f6-6f089ebe48d8" providerId="ADAL" clId="{3048EBD7-7447-4483-9F5F-B2AE0BF36736}" dt="2022-10-05T19:55:51.158" v="7263" actId="478"/>
          <ac:picMkLst>
            <pc:docMk/>
            <pc:sldMk cId="302438733" sldId="748"/>
            <ac:picMk id="10" creationId="{5E639CA4-B23B-48A4-8D14-9562C3E806D5}"/>
          </ac:picMkLst>
        </pc:picChg>
      </pc:sldChg>
      <pc:sldChg chg="addSp delSp modSp add mod">
        <pc:chgData name="Brunet, Robert" userId="d0d781c9-e5cd-4a18-94f6-6f089ebe48d8" providerId="ADAL" clId="{3048EBD7-7447-4483-9F5F-B2AE0BF36736}" dt="2022-10-06T06:47:16.940" v="7438" actId="1076"/>
        <pc:sldMkLst>
          <pc:docMk/>
          <pc:sldMk cId="2383777972" sldId="749"/>
        </pc:sldMkLst>
        <pc:spChg chg="mod">
          <ac:chgData name="Brunet, Robert" userId="d0d781c9-e5cd-4a18-94f6-6f089ebe48d8" providerId="ADAL" clId="{3048EBD7-7447-4483-9F5F-B2AE0BF36736}" dt="2022-10-06T06:46:09.723" v="7402" actId="20577"/>
          <ac:spMkLst>
            <pc:docMk/>
            <pc:sldMk cId="2383777972" sldId="749"/>
            <ac:spMk id="3" creationId="{ACD34269-45C7-44CA-8FCC-692694EEA548}"/>
          </ac:spMkLst>
        </pc:spChg>
        <pc:spChg chg="mod">
          <ac:chgData name="Brunet, Robert" userId="d0d781c9-e5cd-4a18-94f6-6f089ebe48d8" providerId="ADAL" clId="{3048EBD7-7447-4483-9F5F-B2AE0BF36736}" dt="2022-10-06T06:43:10.502" v="7385" actId="20577"/>
          <ac:spMkLst>
            <pc:docMk/>
            <pc:sldMk cId="2383777972" sldId="749"/>
            <ac:spMk id="4" creationId="{B27EC0BD-DDA5-4457-B39F-0EF30B32645C}"/>
          </ac:spMkLst>
        </pc:spChg>
        <pc:spChg chg="mod">
          <ac:chgData name="Brunet, Robert" userId="d0d781c9-e5cd-4a18-94f6-6f089ebe48d8" providerId="ADAL" clId="{3048EBD7-7447-4483-9F5F-B2AE0BF36736}" dt="2022-10-06T06:46:13.718" v="7413" actId="20577"/>
          <ac:spMkLst>
            <pc:docMk/>
            <pc:sldMk cId="2383777972" sldId="749"/>
            <ac:spMk id="6" creationId="{DC534045-BAAE-43FD-AE51-CC5B9B0E0A69}"/>
          </ac:spMkLst>
        </pc:spChg>
        <pc:spChg chg="add mod">
          <ac:chgData name="Brunet, Robert" userId="d0d781c9-e5cd-4a18-94f6-6f089ebe48d8" providerId="ADAL" clId="{3048EBD7-7447-4483-9F5F-B2AE0BF36736}" dt="2022-10-06T06:47:02.408" v="7432" actId="2085"/>
          <ac:spMkLst>
            <pc:docMk/>
            <pc:sldMk cId="2383777972" sldId="749"/>
            <ac:spMk id="10" creationId="{CD1E6DD2-0402-4DD7-A626-CBF32C7DD357}"/>
          </ac:spMkLst>
        </pc:spChg>
        <pc:picChg chg="del mod">
          <ac:chgData name="Brunet, Robert" userId="d0d781c9-e5cd-4a18-94f6-6f089ebe48d8" providerId="ADAL" clId="{3048EBD7-7447-4483-9F5F-B2AE0BF36736}" dt="2022-10-06T06:43:52.107" v="7391" actId="478"/>
          <ac:picMkLst>
            <pc:docMk/>
            <pc:sldMk cId="2383777972" sldId="749"/>
            <ac:picMk id="7" creationId="{87BCC0B9-8DCB-4C94-A791-BD1952ED2A64}"/>
          </ac:picMkLst>
        </pc:picChg>
        <pc:picChg chg="add del mod">
          <ac:chgData name="Brunet, Robert" userId="d0d781c9-e5cd-4a18-94f6-6f089ebe48d8" providerId="ADAL" clId="{3048EBD7-7447-4483-9F5F-B2AE0BF36736}" dt="2022-10-06T06:47:09.860" v="7435" actId="478"/>
          <ac:picMkLst>
            <pc:docMk/>
            <pc:sldMk cId="2383777972" sldId="749"/>
            <ac:picMk id="8" creationId="{ADE28251-823C-41A0-A961-9327FFBDE2BD}"/>
          </ac:picMkLst>
        </pc:picChg>
        <pc:picChg chg="del">
          <ac:chgData name="Brunet, Robert" userId="d0d781c9-e5cd-4a18-94f6-6f089ebe48d8" providerId="ADAL" clId="{3048EBD7-7447-4483-9F5F-B2AE0BF36736}" dt="2022-10-06T06:46:25.578" v="7414" actId="478"/>
          <ac:picMkLst>
            <pc:docMk/>
            <pc:sldMk cId="2383777972" sldId="749"/>
            <ac:picMk id="9" creationId="{16E43CC4-0610-466D-ABD0-CDF138E029B5}"/>
          </ac:picMkLst>
        </pc:picChg>
        <pc:picChg chg="add mod">
          <ac:chgData name="Brunet, Robert" userId="d0d781c9-e5cd-4a18-94f6-6f089ebe48d8" providerId="ADAL" clId="{3048EBD7-7447-4483-9F5F-B2AE0BF36736}" dt="2022-10-06T06:47:16.940" v="7438" actId="1076"/>
          <ac:picMkLst>
            <pc:docMk/>
            <pc:sldMk cId="2383777972" sldId="749"/>
            <ac:picMk id="11" creationId="{AE58C197-F139-4012-96D9-C772F4133C30}"/>
          </ac:picMkLst>
        </pc:picChg>
      </pc:sldChg>
      <pc:sldChg chg="addSp delSp modSp add mod">
        <pc:chgData name="Brunet, Robert" userId="d0d781c9-e5cd-4a18-94f6-6f089ebe48d8" providerId="ADAL" clId="{3048EBD7-7447-4483-9F5F-B2AE0BF36736}" dt="2022-10-06T06:48:42.222" v="7456" actId="1076"/>
        <pc:sldMkLst>
          <pc:docMk/>
          <pc:sldMk cId="4013096797" sldId="750"/>
        </pc:sldMkLst>
        <pc:spChg chg="mod">
          <ac:chgData name="Brunet, Robert" userId="d0d781c9-e5cd-4a18-94f6-6f089ebe48d8" providerId="ADAL" clId="{3048EBD7-7447-4483-9F5F-B2AE0BF36736}" dt="2022-10-06T06:48:26.110" v="7455" actId="20577"/>
          <ac:spMkLst>
            <pc:docMk/>
            <pc:sldMk cId="4013096797" sldId="750"/>
            <ac:spMk id="3" creationId="{ACD34269-45C7-44CA-8FCC-692694EEA548}"/>
          </ac:spMkLst>
        </pc:spChg>
        <pc:spChg chg="mod">
          <ac:chgData name="Brunet, Robert" userId="d0d781c9-e5cd-4a18-94f6-6f089ebe48d8" providerId="ADAL" clId="{3048EBD7-7447-4483-9F5F-B2AE0BF36736}" dt="2022-10-06T06:46:33.341" v="7427" actId="20577"/>
          <ac:spMkLst>
            <pc:docMk/>
            <pc:sldMk cId="4013096797" sldId="750"/>
            <ac:spMk id="6" creationId="{DC534045-BAAE-43FD-AE51-CC5B9B0E0A69}"/>
          </ac:spMkLst>
        </pc:spChg>
        <pc:spChg chg="add del mod">
          <ac:chgData name="Brunet, Robert" userId="d0d781c9-e5cd-4a18-94f6-6f089ebe48d8" providerId="ADAL" clId="{3048EBD7-7447-4483-9F5F-B2AE0BF36736}" dt="2022-10-06T06:47:48.902" v="7444" actId="21"/>
          <ac:spMkLst>
            <pc:docMk/>
            <pc:sldMk cId="4013096797" sldId="750"/>
            <ac:spMk id="8" creationId="{789F244F-9DA8-4DF1-ADE1-49BAD2DB93ED}"/>
          </ac:spMkLst>
        </pc:spChg>
        <pc:picChg chg="add del mod">
          <ac:chgData name="Brunet, Robert" userId="d0d781c9-e5cd-4a18-94f6-6f089ebe48d8" providerId="ADAL" clId="{3048EBD7-7447-4483-9F5F-B2AE0BF36736}" dt="2022-10-06T06:47:48.902" v="7444" actId="21"/>
          <ac:picMkLst>
            <pc:docMk/>
            <pc:sldMk cId="4013096797" sldId="750"/>
            <ac:picMk id="7" creationId="{0FF0E93F-DE57-4EE4-AB16-6B6135D856C2}"/>
          </ac:picMkLst>
        </pc:picChg>
        <pc:picChg chg="add mod">
          <ac:chgData name="Brunet, Robert" userId="d0d781c9-e5cd-4a18-94f6-6f089ebe48d8" providerId="ADAL" clId="{3048EBD7-7447-4483-9F5F-B2AE0BF36736}" dt="2022-10-06T06:48:42.222" v="7456" actId="1076"/>
          <ac:picMkLst>
            <pc:docMk/>
            <pc:sldMk cId="4013096797" sldId="750"/>
            <ac:picMk id="9" creationId="{E3A1301D-550F-45E8-A9DC-7883989736A8}"/>
          </ac:picMkLst>
        </pc:picChg>
      </pc:sldChg>
      <pc:sldChg chg="addSp delSp modSp add mod">
        <pc:chgData name="Brunet, Robert" userId="d0d781c9-e5cd-4a18-94f6-6f089ebe48d8" providerId="ADAL" clId="{3048EBD7-7447-4483-9F5F-B2AE0BF36736}" dt="2022-10-06T06:50:31.754" v="7501" actId="1076"/>
        <pc:sldMkLst>
          <pc:docMk/>
          <pc:sldMk cId="2342714195" sldId="751"/>
        </pc:sldMkLst>
        <pc:spChg chg="mod">
          <ac:chgData name="Brunet, Robert" userId="d0d781c9-e5cd-4a18-94f6-6f089ebe48d8" providerId="ADAL" clId="{3048EBD7-7447-4483-9F5F-B2AE0BF36736}" dt="2022-10-06T06:49:48.315" v="7487" actId="20577"/>
          <ac:spMkLst>
            <pc:docMk/>
            <pc:sldMk cId="2342714195" sldId="751"/>
            <ac:spMk id="3" creationId="{ACD34269-45C7-44CA-8FCC-692694EEA548}"/>
          </ac:spMkLst>
        </pc:spChg>
        <pc:spChg chg="mod">
          <ac:chgData name="Brunet, Robert" userId="d0d781c9-e5cd-4a18-94f6-6f089ebe48d8" providerId="ADAL" clId="{3048EBD7-7447-4483-9F5F-B2AE0BF36736}" dt="2022-10-06T06:49:00.242" v="7471" actId="20577"/>
          <ac:spMkLst>
            <pc:docMk/>
            <pc:sldMk cId="2342714195" sldId="751"/>
            <ac:spMk id="6" creationId="{DC534045-BAAE-43FD-AE51-CC5B9B0E0A69}"/>
          </ac:spMkLst>
        </pc:spChg>
        <pc:spChg chg="add del mod">
          <ac:chgData name="Brunet, Robert" userId="d0d781c9-e5cd-4a18-94f6-6f089ebe48d8" providerId="ADAL" clId="{3048EBD7-7447-4483-9F5F-B2AE0BF36736}" dt="2022-10-06T06:50:24.251" v="7497" actId="21"/>
          <ac:spMkLst>
            <pc:docMk/>
            <pc:sldMk cId="2342714195" sldId="751"/>
            <ac:spMk id="8" creationId="{76E84EE0-8D81-43FB-9C22-D8CBC3CBA266}"/>
          </ac:spMkLst>
        </pc:spChg>
        <pc:spChg chg="add del mod">
          <ac:chgData name="Brunet, Robert" userId="d0d781c9-e5cd-4a18-94f6-6f089ebe48d8" providerId="ADAL" clId="{3048EBD7-7447-4483-9F5F-B2AE0BF36736}" dt="2022-10-06T06:50:24.251" v="7497" actId="21"/>
          <ac:spMkLst>
            <pc:docMk/>
            <pc:sldMk cId="2342714195" sldId="751"/>
            <ac:spMk id="10" creationId="{D1503814-BCEA-4737-B68D-097789918D21}"/>
          </ac:spMkLst>
        </pc:spChg>
        <pc:picChg chg="add del mod">
          <ac:chgData name="Brunet, Robert" userId="d0d781c9-e5cd-4a18-94f6-6f089ebe48d8" providerId="ADAL" clId="{3048EBD7-7447-4483-9F5F-B2AE0BF36736}" dt="2022-10-06T06:50:24.251" v="7497" actId="21"/>
          <ac:picMkLst>
            <pc:docMk/>
            <pc:sldMk cId="2342714195" sldId="751"/>
            <ac:picMk id="7" creationId="{66085ABD-4DF0-4BF5-BEC0-2E3877FA0FC8}"/>
          </ac:picMkLst>
        </pc:picChg>
        <pc:picChg chg="del">
          <ac:chgData name="Brunet, Robert" userId="d0d781c9-e5cd-4a18-94f6-6f089ebe48d8" providerId="ADAL" clId="{3048EBD7-7447-4483-9F5F-B2AE0BF36736}" dt="2022-10-06T06:49:01.592" v="7472" actId="478"/>
          <ac:picMkLst>
            <pc:docMk/>
            <pc:sldMk cId="2342714195" sldId="751"/>
            <ac:picMk id="9" creationId="{E3A1301D-550F-45E8-A9DC-7883989736A8}"/>
          </ac:picMkLst>
        </pc:picChg>
        <pc:picChg chg="add mod">
          <ac:chgData name="Brunet, Robert" userId="d0d781c9-e5cd-4a18-94f6-6f089ebe48d8" providerId="ADAL" clId="{3048EBD7-7447-4483-9F5F-B2AE0BF36736}" dt="2022-10-06T06:50:31.754" v="7501" actId="1076"/>
          <ac:picMkLst>
            <pc:docMk/>
            <pc:sldMk cId="2342714195" sldId="751"/>
            <ac:picMk id="11" creationId="{003B5C2D-642C-4621-89B3-B42C619E145B}"/>
          </ac:picMkLst>
        </pc:picChg>
      </pc:sldChg>
      <pc:sldChg chg="addSp modSp add mod">
        <pc:chgData name="Brunet, Robert" userId="d0d781c9-e5cd-4a18-94f6-6f089ebe48d8" providerId="ADAL" clId="{3048EBD7-7447-4483-9F5F-B2AE0BF36736}" dt="2022-10-06T07:12:24.589" v="7806" actId="1035"/>
        <pc:sldMkLst>
          <pc:docMk/>
          <pc:sldMk cId="2555007503" sldId="752"/>
        </pc:sldMkLst>
        <pc:spChg chg="mod">
          <ac:chgData name="Brunet, Robert" userId="d0d781c9-e5cd-4a18-94f6-6f089ebe48d8" providerId="ADAL" clId="{3048EBD7-7447-4483-9F5F-B2AE0BF36736}" dt="2022-10-06T07:11:04.224" v="7786" actId="20577"/>
          <ac:spMkLst>
            <pc:docMk/>
            <pc:sldMk cId="2555007503" sldId="752"/>
            <ac:spMk id="4" creationId="{9135660F-926E-40E5-9200-173E1A5517B3}"/>
          </ac:spMkLst>
        </pc:spChg>
        <pc:spChg chg="mod">
          <ac:chgData name="Brunet, Robert" userId="d0d781c9-e5cd-4a18-94f6-6f089ebe48d8" providerId="ADAL" clId="{3048EBD7-7447-4483-9F5F-B2AE0BF36736}" dt="2022-10-06T07:00:57.872" v="7633"/>
          <ac:spMkLst>
            <pc:docMk/>
            <pc:sldMk cId="2555007503" sldId="752"/>
            <ac:spMk id="5" creationId="{6EBE4DC8-67B5-4E9F-9D2F-1BE57A48142A}"/>
          </ac:spMkLst>
        </pc:spChg>
        <pc:spChg chg="mod">
          <ac:chgData name="Brunet, Robert" userId="d0d781c9-e5cd-4a18-94f6-6f089ebe48d8" providerId="ADAL" clId="{3048EBD7-7447-4483-9F5F-B2AE0BF36736}" dt="2022-10-06T07:00:33.368" v="7628"/>
          <ac:spMkLst>
            <pc:docMk/>
            <pc:sldMk cId="2555007503" sldId="752"/>
            <ac:spMk id="7" creationId="{4283A3FC-5165-4170-BD27-FFB52469351F}"/>
          </ac:spMkLst>
        </pc:spChg>
        <pc:picChg chg="add mod">
          <ac:chgData name="Brunet, Robert" userId="d0d781c9-e5cd-4a18-94f6-6f089ebe48d8" providerId="ADAL" clId="{3048EBD7-7447-4483-9F5F-B2AE0BF36736}" dt="2022-10-06T07:12:24.589" v="7806" actId="1035"/>
          <ac:picMkLst>
            <pc:docMk/>
            <pc:sldMk cId="2555007503" sldId="752"/>
            <ac:picMk id="6" creationId="{D999D807-88E4-4D75-96BC-36812D9C3F4E}"/>
          </ac:picMkLst>
        </pc:picChg>
      </pc:sldChg>
      <pc:sldChg chg="addSp modSp add mod">
        <pc:chgData name="Brunet, Robert" userId="d0d781c9-e5cd-4a18-94f6-6f089ebe48d8" providerId="ADAL" clId="{3048EBD7-7447-4483-9F5F-B2AE0BF36736}" dt="2022-10-06T07:41:11.732" v="7860" actId="14100"/>
        <pc:sldMkLst>
          <pc:docMk/>
          <pc:sldMk cId="3476251844" sldId="753"/>
        </pc:sldMkLst>
        <pc:spChg chg="mod">
          <ac:chgData name="Brunet, Robert" userId="d0d781c9-e5cd-4a18-94f6-6f089ebe48d8" providerId="ADAL" clId="{3048EBD7-7447-4483-9F5F-B2AE0BF36736}" dt="2022-10-06T07:18:03.681" v="7854" actId="20577"/>
          <ac:spMkLst>
            <pc:docMk/>
            <pc:sldMk cId="3476251844" sldId="753"/>
            <ac:spMk id="4" creationId="{9135660F-926E-40E5-9200-173E1A5517B3}"/>
          </ac:spMkLst>
        </pc:spChg>
        <pc:spChg chg="mod">
          <ac:chgData name="Brunet, Robert" userId="d0d781c9-e5cd-4a18-94f6-6f089ebe48d8" providerId="ADAL" clId="{3048EBD7-7447-4483-9F5F-B2AE0BF36736}" dt="2022-10-06T07:01:06.043" v="7634"/>
          <ac:spMkLst>
            <pc:docMk/>
            <pc:sldMk cId="3476251844" sldId="753"/>
            <ac:spMk id="5" creationId="{6EBE4DC8-67B5-4E9F-9D2F-1BE57A48142A}"/>
          </ac:spMkLst>
        </pc:spChg>
        <pc:spChg chg="mod">
          <ac:chgData name="Brunet, Robert" userId="d0d781c9-e5cd-4a18-94f6-6f089ebe48d8" providerId="ADAL" clId="{3048EBD7-7447-4483-9F5F-B2AE0BF36736}" dt="2022-10-06T07:00:41.943" v="7630"/>
          <ac:spMkLst>
            <pc:docMk/>
            <pc:sldMk cId="3476251844" sldId="753"/>
            <ac:spMk id="7" creationId="{4283A3FC-5165-4170-BD27-FFB52469351F}"/>
          </ac:spMkLst>
        </pc:spChg>
        <pc:picChg chg="add mod">
          <ac:chgData name="Brunet, Robert" userId="d0d781c9-e5cd-4a18-94f6-6f089ebe48d8" providerId="ADAL" clId="{3048EBD7-7447-4483-9F5F-B2AE0BF36736}" dt="2022-10-06T07:41:11.732" v="7860" actId="14100"/>
          <ac:picMkLst>
            <pc:docMk/>
            <pc:sldMk cId="3476251844" sldId="753"/>
            <ac:picMk id="6" creationId="{437C63D4-9C83-42AA-92AB-106E0185574C}"/>
          </ac:picMkLst>
        </pc:picChg>
      </pc:sldChg>
      <pc:sldChg chg="add del">
        <pc:chgData name="Brunet, Robert" userId="d0d781c9-e5cd-4a18-94f6-6f089ebe48d8" providerId="ADAL" clId="{3048EBD7-7447-4483-9F5F-B2AE0BF36736}" dt="2022-10-06T07:45:29.012" v="7882" actId="2696"/>
        <pc:sldMkLst>
          <pc:docMk/>
          <pc:sldMk cId="3181493095" sldId="754"/>
        </pc:sldMkLst>
      </pc:sldChg>
      <pc:sldChg chg="modSp add del mod">
        <pc:chgData name="Brunet, Robert" userId="d0d781c9-e5cd-4a18-94f6-6f089ebe48d8" providerId="ADAL" clId="{3048EBD7-7447-4483-9F5F-B2AE0BF36736}" dt="2022-10-06T07:58:34.598" v="7920" actId="2696"/>
        <pc:sldMkLst>
          <pc:docMk/>
          <pc:sldMk cId="338482236" sldId="755"/>
        </pc:sldMkLst>
        <pc:spChg chg="mod">
          <ac:chgData name="Brunet, Robert" userId="d0d781c9-e5cd-4a18-94f6-6f089ebe48d8" providerId="ADAL" clId="{3048EBD7-7447-4483-9F5F-B2AE0BF36736}" dt="2022-10-06T07:45:55.436" v="7894"/>
          <ac:spMkLst>
            <pc:docMk/>
            <pc:sldMk cId="338482236" sldId="755"/>
            <ac:spMk id="5" creationId="{6EBE4DC8-67B5-4E9F-9D2F-1BE57A48142A}"/>
          </ac:spMkLst>
        </pc:spChg>
      </pc:sldChg>
      <pc:sldChg chg="add del">
        <pc:chgData name="Brunet, Robert" userId="d0d781c9-e5cd-4a18-94f6-6f089ebe48d8" providerId="ADAL" clId="{3048EBD7-7447-4483-9F5F-B2AE0BF36736}" dt="2022-10-06T07:45:34.356" v="7883" actId="2696"/>
        <pc:sldMkLst>
          <pc:docMk/>
          <pc:sldMk cId="2346089054" sldId="756"/>
        </pc:sldMkLst>
      </pc:sldChg>
      <pc:sldChg chg="modSp add del mod">
        <pc:chgData name="Brunet, Robert" userId="d0d781c9-e5cd-4a18-94f6-6f089ebe48d8" providerId="ADAL" clId="{3048EBD7-7447-4483-9F5F-B2AE0BF36736}" dt="2022-10-06T07:58:36.292" v="7921" actId="2696"/>
        <pc:sldMkLst>
          <pc:docMk/>
          <pc:sldMk cId="2117485507" sldId="757"/>
        </pc:sldMkLst>
        <pc:spChg chg="mod">
          <ac:chgData name="Brunet, Robert" userId="d0d781c9-e5cd-4a18-94f6-6f089ebe48d8" providerId="ADAL" clId="{3048EBD7-7447-4483-9F5F-B2AE0BF36736}" dt="2022-10-06T07:45:57.824" v="7895"/>
          <ac:spMkLst>
            <pc:docMk/>
            <pc:sldMk cId="2117485507" sldId="757"/>
            <ac:spMk id="5" creationId="{6EBE4DC8-67B5-4E9F-9D2F-1BE57A48142A}"/>
          </ac:spMkLst>
        </pc:spChg>
      </pc:sldChg>
      <pc:sldChg chg="add del">
        <pc:chgData name="Brunet, Robert" userId="d0d781c9-e5cd-4a18-94f6-6f089ebe48d8" providerId="ADAL" clId="{3048EBD7-7447-4483-9F5F-B2AE0BF36736}" dt="2022-10-06T07:46:00.506" v="7896" actId="2696"/>
        <pc:sldMkLst>
          <pc:docMk/>
          <pc:sldMk cId="3879376804" sldId="758"/>
        </pc:sldMkLst>
      </pc:sldChg>
      <pc:sldChg chg="addSp delSp modSp add mod">
        <pc:chgData name="Brunet, Robert" userId="d0d781c9-e5cd-4a18-94f6-6f089ebe48d8" providerId="ADAL" clId="{3048EBD7-7447-4483-9F5F-B2AE0BF36736}" dt="2022-10-06T07:13:58.105" v="7822" actId="14100"/>
        <pc:sldMkLst>
          <pc:docMk/>
          <pc:sldMk cId="3846117855" sldId="759"/>
        </pc:sldMkLst>
        <pc:spChg chg="mod">
          <ac:chgData name="Brunet, Robert" userId="d0d781c9-e5cd-4a18-94f6-6f089ebe48d8" providerId="ADAL" clId="{3048EBD7-7447-4483-9F5F-B2AE0BF36736}" dt="2022-10-06T07:13:35.059" v="7818" actId="20577"/>
          <ac:spMkLst>
            <pc:docMk/>
            <pc:sldMk cId="3846117855" sldId="759"/>
            <ac:spMk id="4" creationId="{9135660F-926E-40E5-9200-173E1A5517B3}"/>
          </ac:spMkLst>
        </pc:spChg>
        <pc:picChg chg="del">
          <ac:chgData name="Brunet, Robert" userId="d0d781c9-e5cd-4a18-94f6-6f089ebe48d8" providerId="ADAL" clId="{3048EBD7-7447-4483-9F5F-B2AE0BF36736}" dt="2022-10-06T07:12:33.337" v="7808" actId="478"/>
          <ac:picMkLst>
            <pc:docMk/>
            <pc:sldMk cId="3846117855" sldId="759"/>
            <ac:picMk id="6" creationId="{D999D807-88E4-4D75-96BC-36812D9C3F4E}"/>
          </ac:picMkLst>
        </pc:picChg>
        <pc:picChg chg="add mod">
          <ac:chgData name="Brunet, Robert" userId="d0d781c9-e5cd-4a18-94f6-6f089ebe48d8" providerId="ADAL" clId="{3048EBD7-7447-4483-9F5F-B2AE0BF36736}" dt="2022-10-06T07:13:58.105" v="7822" actId="14100"/>
          <ac:picMkLst>
            <pc:docMk/>
            <pc:sldMk cId="3846117855" sldId="759"/>
            <ac:picMk id="8" creationId="{A60BE67D-FA53-4055-9C45-49434FD72A39}"/>
          </ac:picMkLst>
        </pc:picChg>
      </pc:sldChg>
      <pc:sldChg chg="addSp delSp modSp add mod">
        <pc:chgData name="Brunet, Robert" userId="d0d781c9-e5cd-4a18-94f6-6f089ebe48d8" providerId="ADAL" clId="{3048EBD7-7447-4483-9F5F-B2AE0BF36736}" dt="2022-10-06T07:58:31.855" v="7919" actId="108"/>
        <pc:sldMkLst>
          <pc:docMk/>
          <pc:sldMk cId="1011302459" sldId="760"/>
        </pc:sldMkLst>
        <pc:spChg chg="mod">
          <ac:chgData name="Brunet, Robert" userId="d0d781c9-e5cd-4a18-94f6-6f089ebe48d8" providerId="ADAL" clId="{3048EBD7-7447-4483-9F5F-B2AE0BF36736}" dt="2022-10-06T07:49:34.122" v="7909" actId="20577"/>
          <ac:spMkLst>
            <pc:docMk/>
            <pc:sldMk cId="1011302459" sldId="760"/>
            <ac:spMk id="4" creationId="{9135660F-926E-40E5-9200-173E1A5517B3}"/>
          </ac:spMkLst>
        </pc:spChg>
        <pc:spChg chg="mod">
          <ac:chgData name="Brunet, Robert" userId="d0d781c9-e5cd-4a18-94f6-6f089ebe48d8" providerId="ADAL" clId="{3048EBD7-7447-4483-9F5F-B2AE0BF36736}" dt="2022-10-06T07:45:49.458" v="7893" actId="20577"/>
          <ac:spMkLst>
            <pc:docMk/>
            <pc:sldMk cId="1011302459" sldId="760"/>
            <ac:spMk id="5" creationId="{6EBE4DC8-67B5-4E9F-9D2F-1BE57A48142A}"/>
          </ac:spMkLst>
        </pc:spChg>
        <pc:spChg chg="mod">
          <ac:chgData name="Brunet, Robert" userId="d0d781c9-e5cd-4a18-94f6-6f089ebe48d8" providerId="ADAL" clId="{3048EBD7-7447-4483-9F5F-B2AE0BF36736}" dt="2022-10-06T07:42:41.175" v="7880" actId="20577"/>
          <ac:spMkLst>
            <pc:docMk/>
            <pc:sldMk cId="1011302459" sldId="760"/>
            <ac:spMk id="7" creationId="{4283A3FC-5165-4170-BD27-FFB52469351F}"/>
          </ac:spMkLst>
        </pc:spChg>
        <pc:picChg chg="del">
          <ac:chgData name="Brunet, Robert" userId="d0d781c9-e5cd-4a18-94f6-6f089ebe48d8" providerId="ADAL" clId="{3048EBD7-7447-4483-9F5F-B2AE0BF36736}" dt="2022-10-06T07:41:22.797" v="7862" actId="478"/>
          <ac:picMkLst>
            <pc:docMk/>
            <pc:sldMk cId="1011302459" sldId="760"/>
            <ac:picMk id="6" creationId="{437C63D4-9C83-42AA-92AB-106E0185574C}"/>
          </ac:picMkLst>
        </pc:picChg>
        <pc:picChg chg="add mod">
          <ac:chgData name="Brunet, Robert" userId="d0d781c9-e5cd-4a18-94f6-6f089ebe48d8" providerId="ADAL" clId="{3048EBD7-7447-4483-9F5F-B2AE0BF36736}" dt="2022-10-06T07:57:43.769" v="7914" actId="14100"/>
          <ac:picMkLst>
            <pc:docMk/>
            <pc:sldMk cId="1011302459" sldId="760"/>
            <ac:picMk id="8" creationId="{93B96E1F-B101-44ED-BC5E-6EDD60573A19}"/>
          </ac:picMkLst>
        </pc:picChg>
        <pc:picChg chg="add mod">
          <ac:chgData name="Brunet, Robert" userId="d0d781c9-e5cd-4a18-94f6-6f089ebe48d8" providerId="ADAL" clId="{3048EBD7-7447-4483-9F5F-B2AE0BF36736}" dt="2022-10-06T07:58:31.855" v="7919" actId="108"/>
          <ac:picMkLst>
            <pc:docMk/>
            <pc:sldMk cId="1011302459" sldId="760"/>
            <ac:picMk id="10" creationId="{C3E6EE0A-F66B-40F3-A704-0EC693944CF9}"/>
          </ac:picMkLst>
        </pc:picChg>
      </pc:sldChg>
      <pc:sldMasterChg chg="delSldLayout modSldLayout">
        <pc:chgData name="Brunet, Robert" userId="d0d781c9-e5cd-4a18-94f6-6f089ebe48d8" providerId="ADAL" clId="{3048EBD7-7447-4483-9F5F-B2AE0BF36736}" dt="2022-10-10T08:10:18.431" v="7939" actId="1076"/>
        <pc:sldMasterMkLst>
          <pc:docMk/>
          <pc:sldMasterMk cId="1639331191" sldId="2147483701"/>
        </pc:sldMasterMkLst>
        <pc:sldLayoutChg chg="addSp delSp modSp mod">
          <pc:chgData name="Brunet, Robert" userId="d0d781c9-e5cd-4a18-94f6-6f089ebe48d8" providerId="ADAL" clId="{3048EBD7-7447-4483-9F5F-B2AE0BF36736}" dt="2022-10-10T08:10:18.431" v="7939" actId="1076"/>
          <pc:sldLayoutMkLst>
            <pc:docMk/>
            <pc:sldMasterMk cId="1639331191" sldId="2147483701"/>
            <pc:sldLayoutMk cId="2427842186" sldId="2147483702"/>
          </pc:sldLayoutMkLst>
          <pc:spChg chg="del">
            <ac:chgData name="Brunet, Robert" userId="d0d781c9-e5cd-4a18-94f6-6f089ebe48d8" providerId="ADAL" clId="{3048EBD7-7447-4483-9F5F-B2AE0BF36736}" dt="2022-08-31T10:07:32.256" v="67" actId="478"/>
            <ac:spMkLst>
              <pc:docMk/>
              <pc:sldMasterMk cId="1639331191" sldId="2147483701"/>
              <pc:sldLayoutMk cId="2427842186" sldId="2147483702"/>
              <ac:spMk id="7" creationId="{D09F728A-D258-A649-BE1F-ED04E099D774}"/>
            </ac:spMkLst>
          </pc:spChg>
          <pc:spChg chg="del">
            <ac:chgData name="Brunet, Robert" userId="d0d781c9-e5cd-4a18-94f6-6f089ebe48d8" providerId="ADAL" clId="{3048EBD7-7447-4483-9F5F-B2AE0BF36736}" dt="2022-08-31T10:07:36.393" v="70" actId="478"/>
            <ac:spMkLst>
              <pc:docMk/>
              <pc:sldMasterMk cId="1639331191" sldId="2147483701"/>
              <pc:sldLayoutMk cId="2427842186" sldId="2147483702"/>
              <ac:spMk id="8" creationId="{10418E95-7FDB-114C-9827-A4F3E80AEDF2}"/>
            </ac:spMkLst>
          </pc:spChg>
          <pc:spChg chg="mod">
            <ac:chgData name="Brunet, Robert" userId="d0d781c9-e5cd-4a18-94f6-6f089ebe48d8" providerId="ADAL" clId="{3048EBD7-7447-4483-9F5F-B2AE0BF36736}" dt="2022-10-10T08:10:18.431" v="7939" actId="1076"/>
            <ac:spMkLst>
              <pc:docMk/>
              <pc:sldMasterMk cId="1639331191" sldId="2147483701"/>
              <pc:sldLayoutMk cId="2427842186" sldId="2147483702"/>
              <ac:spMk id="10" creationId="{4784E242-3E50-48B9-9368-4F66BF419890}"/>
            </ac:spMkLst>
          </pc:spChg>
          <pc:spChg chg="add del mod">
            <ac:chgData name="Brunet, Robert" userId="d0d781c9-e5cd-4a18-94f6-6f089ebe48d8" providerId="ADAL" clId="{3048EBD7-7447-4483-9F5F-B2AE0BF36736}" dt="2022-10-10T08:09:25.079" v="7933" actId="478"/>
            <ac:spMkLst>
              <pc:docMk/>
              <pc:sldMasterMk cId="1639331191" sldId="2147483701"/>
              <pc:sldLayoutMk cId="2427842186" sldId="2147483702"/>
              <ac:spMk id="11" creationId="{812EC2C2-28E9-4A38-A335-C83A711095B7}"/>
            </ac:spMkLst>
          </pc:spChg>
          <pc:picChg chg="mod">
            <ac:chgData name="Brunet, Robert" userId="d0d781c9-e5cd-4a18-94f6-6f089ebe48d8" providerId="ADAL" clId="{3048EBD7-7447-4483-9F5F-B2AE0BF36736}" dt="2022-08-31T10:07:39.269" v="71" actId="14100"/>
            <ac:picMkLst>
              <pc:docMk/>
              <pc:sldMasterMk cId="1639331191" sldId="2147483701"/>
              <pc:sldLayoutMk cId="2427842186" sldId="2147483702"/>
              <ac:picMk id="5" creationId="{0E5D069A-9909-4AB8-ABA8-51214B4C37A2}"/>
            </ac:picMkLst>
          </pc:picChg>
          <pc:picChg chg="add del mod">
            <ac:chgData name="Brunet, Robert" userId="d0d781c9-e5cd-4a18-94f6-6f089ebe48d8" providerId="ADAL" clId="{3048EBD7-7447-4483-9F5F-B2AE0BF36736}" dt="2022-10-10T08:09:02.096" v="7922" actId="14100"/>
            <ac:picMkLst>
              <pc:docMk/>
              <pc:sldMasterMk cId="1639331191" sldId="2147483701"/>
              <pc:sldLayoutMk cId="2427842186" sldId="2147483702"/>
              <ac:picMk id="6" creationId="{B5604B57-C2B7-D54A-923F-4DA993A6689C}"/>
            </ac:picMkLst>
          </pc:picChg>
          <pc:picChg chg="mod">
            <ac:chgData name="Brunet, Robert" userId="d0d781c9-e5cd-4a18-94f6-6f089ebe48d8" providerId="ADAL" clId="{3048EBD7-7447-4483-9F5F-B2AE0BF36736}" dt="2022-10-10T08:10:04.180" v="7936" actId="1076"/>
            <ac:picMkLst>
              <pc:docMk/>
              <pc:sldMasterMk cId="1639331191" sldId="2147483701"/>
              <pc:sldLayoutMk cId="2427842186" sldId="2147483702"/>
              <ac:picMk id="9" creationId="{6601050B-EB0D-4205-AC7F-93FA0C48E0E1}"/>
            </ac:picMkLst>
          </pc:picChg>
        </pc:sldLayoutChg>
        <pc:sldLayoutChg chg="addSp delSp modSp mod">
          <pc:chgData name="Brunet, Robert" userId="d0d781c9-e5cd-4a18-94f6-6f089ebe48d8" providerId="ADAL" clId="{3048EBD7-7447-4483-9F5F-B2AE0BF36736}" dt="2022-10-10T08:09:28.673" v="7934" actId="478"/>
          <pc:sldLayoutMkLst>
            <pc:docMk/>
            <pc:sldMasterMk cId="1639331191" sldId="2147483701"/>
            <pc:sldLayoutMk cId="503621121" sldId="2147483703"/>
          </pc:sldLayoutMkLst>
          <pc:spChg chg="del">
            <ac:chgData name="Brunet, Robert" userId="d0d781c9-e5cd-4a18-94f6-6f089ebe48d8" providerId="ADAL" clId="{3048EBD7-7447-4483-9F5F-B2AE0BF36736}" dt="2022-08-31T10:03:44.379" v="4" actId="478"/>
            <ac:spMkLst>
              <pc:docMk/>
              <pc:sldMasterMk cId="1639331191" sldId="2147483701"/>
              <pc:sldLayoutMk cId="503621121" sldId="2147483703"/>
              <ac:spMk id="3" creationId="{4DD83B46-AE24-4B13-A88C-B84F10BCC06E}"/>
            </ac:spMkLst>
          </pc:spChg>
          <pc:spChg chg="add del mod">
            <ac:chgData name="Brunet, Robert" userId="d0d781c9-e5cd-4a18-94f6-6f089ebe48d8" providerId="ADAL" clId="{3048EBD7-7447-4483-9F5F-B2AE0BF36736}" dt="2022-10-10T08:09:28.673" v="7934" actId="478"/>
            <ac:spMkLst>
              <pc:docMk/>
              <pc:sldMasterMk cId="1639331191" sldId="2147483701"/>
              <pc:sldLayoutMk cId="503621121" sldId="2147483703"/>
              <ac:spMk id="4" creationId="{0A12D7F2-127B-4699-94C6-76BD80770724}"/>
            </ac:spMkLst>
          </pc:spChg>
          <pc:spChg chg="add mod">
            <ac:chgData name="Brunet, Robert" userId="d0d781c9-e5cd-4a18-94f6-6f089ebe48d8" providerId="ADAL" clId="{3048EBD7-7447-4483-9F5F-B2AE0BF36736}" dt="2022-08-31T10:03:53.083" v="5"/>
            <ac:spMkLst>
              <pc:docMk/>
              <pc:sldMasterMk cId="1639331191" sldId="2147483701"/>
              <pc:sldLayoutMk cId="503621121" sldId="2147483703"/>
              <ac:spMk id="6" creationId="{53EF3E51-7FA5-48AB-819C-50D00272E9AB}"/>
            </ac:spMkLst>
          </pc:spChg>
        </pc:sldLayoutChg>
        <pc:sldLayoutChg chg="del">
          <pc:chgData name="Brunet, Robert" userId="d0d781c9-e5cd-4a18-94f6-6f089ebe48d8" providerId="ADAL" clId="{3048EBD7-7447-4483-9F5F-B2AE0BF36736}" dt="2022-09-22T15:39:18.744" v="255" actId="2696"/>
          <pc:sldLayoutMkLst>
            <pc:docMk/>
            <pc:sldMasterMk cId="1639331191" sldId="2147483701"/>
            <pc:sldLayoutMk cId="1901083038" sldId="2147483704"/>
          </pc:sldLayoutMkLst>
        </pc:sldLayoutChg>
        <pc:sldLayoutChg chg="del">
          <pc:chgData name="Brunet, Robert" userId="d0d781c9-e5cd-4a18-94f6-6f089ebe48d8" providerId="ADAL" clId="{3048EBD7-7447-4483-9F5F-B2AE0BF36736}" dt="2022-08-31T10:06:21.395" v="64" actId="2696"/>
          <pc:sldLayoutMkLst>
            <pc:docMk/>
            <pc:sldMasterMk cId="1639331191" sldId="2147483701"/>
            <pc:sldLayoutMk cId="2207835669" sldId="2147483717"/>
          </pc:sldLayoutMkLst>
        </pc:sldLayoutChg>
        <pc:sldLayoutChg chg="del">
          <pc:chgData name="Brunet, Robert" userId="d0d781c9-e5cd-4a18-94f6-6f089ebe48d8" providerId="ADAL" clId="{3048EBD7-7447-4483-9F5F-B2AE0BF36736}" dt="2022-08-31T10:03:39.099" v="3" actId="2696"/>
          <pc:sldLayoutMkLst>
            <pc:docMk/>
            <pc:sldMasterMk cId="1639331191" sldId="2147483701"/>
            <pc:sldLayoutMk cId="2221875960" sldId="2147483718"/>
          </pc:sldLayoutMkLst>
        </pc:sldLayoutChg>
      </pc:sldMasterChg>
    </pc:docChg>
  </pc:docChgLst>
  <pc:docChgLst>
    <pc:chgData name="Brunet, Robert" userId="d0d781c9-e5cd-4a18-94f6-6f089ebe48d8" providerId="ADAL" clId="{9FCFF9B2-A78A-4B64-93A5-65B429A69022}"/>
    <pc:docChg chg="custSel modMainMaster">
      <pc:chgData name="Brunet, Robert" userId="d0d781c9-e5cd-4a18-94f6-6f089ebe48d8" providerId="ADAL" clId="{9FCFF9B2-A78A-4B64-93A5-65B429A69022}" dt="2022-04-04T08:53:01.645" v="12" actId="1076"/>
      <pc:docMkLst>
        <pc:docMk/>
      </pc:docMkLst>
      <pc:sldMasterChg chg="modSldLayout">
        <pc:chgData name="Brunet, Robert" userId="d0d781c9-e5cd-4a18-94f6-6f089ebe48d8" providerId="ADAL" clId="{9FCFF9B2-A78A-4B64-93A5-65B429A69022}" dt="2022-04-04T08:53:01.645" v="12" actId="1076"/>
        <pc:sldMasterMkLst>
          <pc:docMk/>
          <pc:sldMasterMk cId="1508959763" sldId="2147483648"/>
        </pc:sldMasterMkLst>
        <pc:sldLayoutChg chg="addSp delSp modSp mod">
          <pc:chgData name="Brunet, Robert" userId="d0d781c9-e5cd-4a18-94f6-6f089ebe48d8" providerId="ADAL" clId="{9FCFF9B2-A78A-4B64-93A5-65B429A69022}" dt="2022-04-04T08:53:01.645" v="12" actId="1076"/>
          <pc:sldLayoutMkLst>
            <pc:docMk/>
            <pc:sldMasterMk cId="1508959763" sldId="2147483648"/>
            <pc:sldLayoutMk cId="2571029589" sldId="2147483691"/>
          </pc:sldLayoutMkLst>
          <pc:picChg chg="add mod">
            <ac:chgData name="Brunet, Robert" userId="d0d781c9-e5cd-4a18-94f6-6f089ebe48d8" providerId="ADAL" clId="{9FCFF9B2-A78A-4B64-93A5-65B429A69022}" dt="2022-04-04T08:53:01.645" v="12" actId="1076"/>
            <ac:picMkLst>
              <pc:docMk/>
              <pc:sldMasterMk cId="1508959763" sldId="2147483648"/>
              <pc:sldLayoutMk cId="2571029589" sldId="2147483691"/>
              <ac:picMk id="3" creationId="{4ADD14E6-E0BD-450D-8B91-0B425EA0B909}"/>
            </ac:picMkLst>
          </pc:picChg>
          <pc:picChg chg="mod modCrop">
            <ac:chgData name="Brunet, Robert" userId="d0d781c9-e5cd-4a18-94f6-6f089ebe48d8" providerId="ADAL" clId="{9FCFF9B2-A78A-4B64-93A5-65B429A69022}" dt="2022-04-04T08:47:14.004" v="3" actId="16037"/>
            <ac:picMkLst>
              <pc:docMk/>
              <pc:sldMasterMk cId="1508959763" sldId="2147483648"/>
              <pc:sldLayoutMk cId="2571029589" sldId="2147483691"/>
              <ac:picMk id="6" creationId="{B5604B57-C2B7-D54A-923F-4DA993A6689C}"/>
            </ac:picMkLst>
          </pc:picChg>
          <pc:picChg chg="del">
            <ac:chgData name="Brunet, Robert" userId="d0d781c9-e5cd-4a18-94f6-6f089ebe48d8" providerId="ADAL" clId="{9FCFF9B2-A78A-4B64-93A5-65B429A69022}" dt="2022-04-04T08:46:17.877" v="0" actId="478"/>
            <ac:picMkLst>
              <pc:docMk/>
              <pc:sldMasterMk cId="1508959763" sldId="2147483648"/>
              <pc:sldLayoutMk cId="2571029589" sldId="2147483691"/>
              <ac:picMk id="10" creationId="{723E9D03-D776-487F-BA84-BFE908CFDF0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7731C-A544-47A1-B435-90D4DAB471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74EDAB3-871B-4FB7-B96D-EBFFDC30DA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1E8E28-F8E0-4C2A-AC7D-C2CA7FB7377C}" type="datetimeFigureOut">
              <a:rPr lang="en-US" smtClean="0"/>
              <a:t>1/1/2025</a:t>
            </a:fld>
            <a:endParaRPr lang="en-US"/>
          </a:p>
        </p:txBody>
      </p:sp>
      <p:sp>
        <p:nvSpPr>
          <p:cNvPr id="4" name="Footer Placeholder 3">
            <a:extLst>
              <a:ext uri="{FF2B5EF4-FFF2-40B4-BE49-F238E27FC236}">
                <a16:creationId xmlns:a16="http://schemas.microsoft.com/office/drawing/2014/main" id="{AC8C70A5-0D7E-4562-882E-5B8E967377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A4800D-BBA4-441E-8CB4-E5BB4CDC07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9F5F0B-C73F-40B7-8941-268513399059}" type="slidenum">
              <a:rPr lang="en-US" smtClean="0"/>
              <a:t>‹#›</a:t>
            </a:fld>
            <a:endParaRPr lang="en-US"/>
          </a:p>
        </p:txBody>
      </p:sp>
    </p:spTree>
    <p:extLst>
      <p:ext uri="{BB962C8B-B14F-4D97-AF65-F5344CB8AC3E}">
        <p14:creationId xmlns:p14="http://schemas.microsoft.com/office/powerpoint/2010/main" val="26786674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36601-D622-5140-8729-20E664A63A59}" type="datetimeFigureOut">
              <a:rPr lang="en-US" smtClean="0"/>
              <a:t>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0BCCA-0C8E-E44F-9389-9A91E862C94D}" type="slidenum">
              <a:rPr lang="en-US" smtClean="0"/>
              <a:t>‹#›</a:t>
            </a:fld>
            <a:endParaRPr lang="en-US"/>
          </a:p>
        </p:txBody>
      </p:sp>
    </p:spTree>
    <p:extLst>
      <p:ext uri="{BB962C8B-B14F-4D97-AF65-F5344CB8AC3E}">
        <p14:creationId xmlns:p14="http://schemas.microsoft.com/office/powerpoint/2010/main" val="480780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90BCCA-0C8E-E44F-9389-9A91E862C94D}" type="slidenum">
              <a:rPr lang="en-US" smtClean="0"/>
              <a:t>1</a:t>
            </a:fld>
            <a:endParaRPr lang="en-US"/>
          </a:p>
        </p:txBody>
      </p:sp>
      <p:sp>
        <p:nvSpPr>
          <p:cNvPr id="5" name="Footer Placeholder 4">
            <a:extLst>
              <a:ext uri="{FF2B5EF4-FFF2-40B4-BE49-F238E27FC236}">
                <a16:creationId xmlns:a16="http://schemas.microsoft.com/office/drawing/2014/main" id="{3F3C7A85-C151-44B7-B90B-266E6B324D6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08154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2</a:t>
            </a:fld>
            <a:endParaRPr lang="en-US"/>
          </a:p>
        </p:txBody>
      </p:sp>
    </p:spTree>
    <p:extLst>
      <p:ext uri="{BB962C8B-B14F-4D97-AF65-F5344CB8AC3E}">
        <p14:creationId xmlns:p14="http://schemas.microsoft.com/office/powerpoint/2010/main" val="2327106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3</a:t>
            </a:fld>
            <a:endParaRPr lang="en-US"/>
          </a:p>
        </p:txBody>
      </p:sp>
    </p:spTree>
    <p:extLst>
      <p:ext uri="{BB962C8B-B14F-4D97-AF65-F5344CB8AC3E}">
        <p14:creationId xmlns:p14="http://schemas.microsoft.com/office/powerpoint/2010/main" val="33894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4</a:t>
            </a:fld>
            <a:endParaRPr lang="en-US"/>
          </a:p>
        </p:txBody>
      </p:sp>
    </p:spTree>
    <p:extLst>
      <p:ext uri="{BB962C8B-B14F-4D97-AF65-F5344CB8AC3E}">
        <p14:creationId xmlns:p14="http://schemas.microsoft.com/office/powerpoint/2010/main" val="344201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5</a:t>
            </a:fld>
            <a:endParaRPr lang="en-US"/>
          </a:p>
        </p:txBody>
      </p:sp>
    </p:spTree>
    <p:extLst>
      <p:ext uri="{BB962C8B-B14F-4D97-AF65-F5344CB8AC3E}">
        <p14:creationId xmlns:p14="http://schemas.microsoft.com/office/powerpoint/2010/main" val="1727790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6</a:t>
            </a:fld>
            <a:endParaRPr lang="en-US"/>
          </a:p>
        </p:txBody>
      </p:sp>
    </p:spTree>
    <p:extLst>
      <p:ext uri="{BB962C8B-B14F-4D97-AF65-F5344CB8AC3E}">
        <p14:creationId xmlns:p14="http://schemas.microsoft.com/office/powerpoint/2010/main" val="2791474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A990BCCA-0C8E-E44F-9389-9A91E862C94D}" type="slidenum">
              <a:rPr lang="en-US" smtClean="0"/>
              <a:t>7</a:t>
            </a:fld>
            <a:endParaRPr lang="en-US"/>
          </a:p>
        </p:txBody>
      </p:sp>
    </p:spTree>
    <p:extLst>
      <p:ext uri="{BB962C8B-B14F-4D97-AF65-F5344CB8AC3E}">
        <p14:creationId xmlns:p14="http://schemas.microsoft.com/office/powerpoint/2010/main" val="2228477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90BCCA-0C8E-E44F-9389-9A91E862C94D}" type="slidenum">
              <a:rPr lang="en-US" smtClean="0"/>
              <a:t>8</a:t>
            </a:fld>
            <a:endParaRPr lang="en-US"/>
          </a:p>
        </p:txBody>
      </p:sp>
      <p:sp>
        <p:nvSpPr>
          <p:cNvPr id="5" name="Footer Placeholder 4">
            <a:extLst>
              <a:ext uri="{FF2B5EF4-FFF2-40B4-BE49-F238E27FC236}">
                <a16:creationId xmlns:a16="http://schemas.microsoft.com/office/drawing/2014/main" id="{3F3C7A85-C151-44B7-B90B-266E6B324D6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474313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5C52A3-0A77-97C1-DE26-94EB9752F7DC}"/>
              </a:ext>
            </a:extLst>
          </p:cNvPr>
          <p:cNvPicPr>
            <a:picLocks noChangeAspect="1"/>
          </p:cNvPicPr>
          <p:nvPr userDrawn="1"/>
        </p:nvPicPr>
        <p:blipFill rotWithShape="1">
          <a:blip r:embed="rId2"/>
          <a:srcRect l="57907"/>
          <a:stretch/>
        </p:blipFill>
        <p:spPr>
          <a:xfrm>
            <a:off x="8973890" y="1673"/>
            <a:ext cx="3218109" cy="6854653"/>
          </a:xfrm>
          <a:prstGeom prst="rect">
            <a:avLst/>
          </a:prstGeom>
        </p:spPr>
      </p:pic>
      <p:pic>
        <p:nvPicPr>
          <p:cNvPr id="7" name="Picture 6">
            <a:extLst>
              <a:ext uri="{FF2B5EF4-FFF2-40B4-BE49-F238E27FC236}">
                <a16:creationId xmlns:a16="http://schemas.microsoft.com/office/drawing/2014/main" id="{2FC7B97B-25AF-48A3-83AE-C03A0E495DD0}"/>
              </a:ext>
            </a:extLst>
          </p:cNvPr>
          <p:cNvPicPr>
            <a:picLocks noChangeAspect="1"/>
          </p:cNvPicPr>
          <p:nvPr userDrawn="1"/>
        </p:nvPicPr>
        <p:blipFill rotWithShape="1">
          <a:blip r:embed="rId3" cstate="email">
            <a:lum bright="70000" contrast="-70000"/>
            <a:extLst>
              <a:ext uri="{28A0092B-C50C-407E-A947-70E740481C1C}">
                <a14:useLocalDpi xmlns:a14="http://schemas.microsoft.com/office/drawing/2010/main"/>
              </a:ext>
            </a:extLst>
          </a:blip>
          <a:srcRect r="31764"/>
          <a:stretch/>
        </p:blipFill>
        <p:spPr>
          <a:xfrm>
            <a:off x="-1" y="1673"/>
            <a:ext cx="12191999" cy="6858000"/>
          </a:xfrm>
          <a:prstGeom prst="rect">
            <a:avLst/>
          </a:prstGeom>
        </p:spPr>
      </p:pic>
      <p:grpSp>
        <p:nvGrpSpPr>
          <p:cNvPr id="3" name="Group 2">
            <a:extLst>
              <a:ext uri="{FF2B5EF4-FFF2-40B4-BE49-F238E27FC236}">
                <a16:creationId xmlns:a16="http://schemas.microsoft.com/office/drawing/2014/main" id="{6ED8AF4E-49B3-0419-CBC7-4D6CC577E572}"/>
              </a:ext>
            </a:extLst>
          </p:cNvPr>
          <p:cNvGrpSpPr/>
          <p:nvPr userDrawn="1"/>
        </p:nvGrpSpPr>
        <p:grpSpPr>
          <a:xfrm>
            <a:off x="180000" y="5760000"/>
            <a:ext cx="4320000" cy="900000"/>
            <a:chOff x="4122945" y="1564854"/>
            <a:chExt cx="4132920" cy="981541"/>
          </a:xfrm>
        </p:grpSpPr>
        <p:pic>
          <p:nvPicPr>
            <p:cNvPr id="4" name="Picture 3">
              <a:extLst>
                <a:ext uri="{FF2B5EF4-FFF2-40B4-BE49-F238E27FC236}">
                  <a16:creationId xmlns:a16="http://schemas.microsoft.com/office/drawing/2014/main" id="{006BF5EA-DA51-C9AA-6DB0-CF27D615E473}"/>
                </a:ext>
              </a:extLst>
            </p:cNvPr>
            <p:cNvPicPr>
              <a:picLocks noChangeAspect="1"/>
            </p:cNvPicPr>
            <p:nvPr userDrawn="1"/>
          </p:nvPicPr>
          <p:blipFill>
            <a:blip r:embed="rId4"/>
            <a:stretch>
              <a:fillRect/>
            </a:stretch>
          </p:blipFill>
          <p:spPr>
            <a:xfrm>
              <a:off x="5177118" y="2058972"/>
              <a:ext cx="2505673" cy="402371"/>
            </a:xfrm>
            <a:prstGeom prst="rect">
              <a:avLst/>
            </a:prstGeom>
          </p:spPr>
        </p:pic>
        <p:pic>
          <p:nvPicPr>
            <p:cNvPr id="5" name="Picture 4">
              <a:extLst>
                <a:ext uri="{FF2B5EF4-FFF2-40B4-BE49-F238E27FC236}">
                  <a16:creationId xmlns:a16="http://schemas.microsoft.com/office/drawing/2014/main" id="{8EE0EF68-6656-EEA3-D6F4-519240EA6CDF}"/>
                </a:ext>
              </a:extLst>
            </p:cNvPr>
            <p:cNvPicPr>
              <a:picLocks noChangeAspect="1"/>
            </p:cNvPicPr>
            <p:nvPr userDrawn="1"/>
          </p:nvPicPr>
          <p:blipFill>
            <a:blip r:embed="rId5"/>
            <a:stretch>
              <a:fillRect/>
            </a:stretch>
          </p:blipFill>
          <p:spPr>
            <a:xfrm>
              <a:off x="5177118" y="1653254"/>
              <a:ext cx="3078747" cy="402371"/>
            </a:xfrm>
            <a:prstGeom prst="rect">
              <a:avLst/>
            </a:prstGeom>
          </p:spPr>
        </p:pic>
        <p:pic>
          <p:nvPicPr>
            <p:cNvPr id="6" name="Picture 5">
              <a:extLst>
                <a:ext uri="{FF2B5EF4-FFF2-40B4-BE49-F238E27FC236}">
                  <a16:creationId xmlns:a16="http://schemas.microsoft.com/office/drawing/2014/main" id="{DB6C0498-4668-9C48-F45B-2039D7E06A21}"/>
                </a:ext>
              </a:extLst>
            </p:cNvPr>
            <p:cNvPicPr>
              <a:picLocks noChangeAspect="1"/>
            </p:cNvPicPr>
            <p:nvPr userDrawn="1"/>
          </p:nvPicPr>
          <p:blipFill>
            <a:blip r:embed="rId6"/>
            <a:stretch>
              <a:fillRect/>
            </a:stretch>
          </p:blipFill>
          <p:spPr>
            <a:xfrm>
              <a:off x="4122945" y="1564854"/>
              <a:ext cx="1091279" cy="981541"/>
            </a:xfrm>
            <a:prstGeom prst="rect">
              <a:avLst/>
            </a:prstGeom>
          </p:spPr>
        </p:pic>
      </p:grpSp>
    </p:spTree>
    <p:extLst>
      <p:ext uri="{BB962C8B-B14F-4D97-AF65-F5344CB8AC3E}">
        <p14:creationId xmlns:p14="http://schemas.microsoft.com/office/powerpoint/2010/main" val="242784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pic>
        <p:nvPicPr>
          <p:cNvPr id="11" name="Picture 10" descr="A blue text on a black background&#10;&#10;Description automatically generated">
            <a:extLst>
              <a:ext uri="{FF2B5EF4-FFF2-40B4-BE49-F238E27FC236}">
                <a16:creationId xmlns:a16="http://schemas.microsoft.com/office/drawing/2014/main" id="{0A037DC5-1970-519E-AA8F-D1D177C6A285}"/>
              </a:ext>
            </a:extLst>
          </p:cNvPr>
          <p:cNvPicPr>
            <a:picLocks/>
          </p:cNvPicPr>
          <p:nvPr userDrawn="1"/>
        </p:nvPicPr>
        <p:blipFill>
          <a:blip r:embed="rId2"/>
          <a:stretch>
            <a:fillRect/>
          </a:stretch>
        </p:blipFill>
        <p:spPr>
          <a:xfrm>
            <a:off x="180000" y="6372000"/>
            <a:ext cx="1800000" cy="432000"/>
          </a:xfrm>
          <a:prstGeom prst="rect">
            <a:avLst/>
          </a:prstGeom>
        </p:spPr>
      </p:pic>
      <p:sp>
        <p:nvSpPr>
          <p:cNvPr id="6" name="Slide Number Placeholder 5">
            <a:extLst>
              <a:ext uri="{FF2B5EF4-FFF2-40B4-BE49-F238E27FC236}">
                <a16:creationId xmlns:a16="http://schemas.microsoft.com/office/drawing/2014/main" id="{53EF3E51-7FA5-48AB-819C-50D00272E9AB}"/>
              </a:ext>
            </a:extLst>
          </p:cNvPr>
          <p:cNvSpPr txBox="1">
            <a:spLocks/>
          </p:cNvSpPr>
          <p:nvPr userDrawn="1"/>
        </p:nvSpPr>
        <p:spPr>
          <a:xfrm>
            <a:off x="8100000" y="6480000"/>
            <a:ext cx="3786588" cy="216000"/>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a:solidFill>
                  <a:srgbClr val="003493"/>
                </a:solidFill>
                <a:latin typeface="Open Sans" panose="020B0606030504020204" pitchFamily="34" charset="0"/>
                <a:ea typeface="Open Sans" panose="020B0606030504020204" pitchFamily="34" charset="0"/>
                <a:cs typeface="Open Sans" panose="020B0606030504020204" pitchFamily="34" charset="0"/>
              </a:rPr>
              <a:t>Mathematical Optimization Algorithms| </a:t>
            </a:r>
            <a:r>
              <a:rPr lang="en-US" sz="1200" dirty="0">
                <a:solidFill>
                  <a:srgbClr val="003493"/>
                </a:solidFill>
                <a:latin typeface="Open Sans" panose="020B0606030504020204" pitchFamily="34" charset="0"/>
                <a:ea typeface="Open Sans" panose="020B0606030504020204" pitchFamily="34" charset="0"/>
                <a:cs typeface="Open Sans" panose="020B0606030504020204" pitchFamily="34" charset="0"/>
              </a:rPr>
              <a:t>Page </a:t>
            </a:r>
            <a:fld id="{0B7EBBE8-1363-41B5-B342-36A40BB96AB2}" type="slidenum">
              <a:rPr lang="en-US" sz="1200" smtClean="0">
                <a:solidFill>
                  <a:srgbClr val="003493"/>
                </a:solidFill>
                <a:latin typeface="Open Sans" panose="020B0606030504020204" pitchFamily="34" charset="0"/>
                <a:ea typeface="Open Sans" panose="020B0606030504020204" pitchFamily="34" charset="0"/>
                <a:cs typeface="Open Sans" panose="020B0606030504020204" pitchFamily="34" charset="0"/>
              </a:rPr>
              <a:pPr algn="r"/>
              <a:t>‹#›</a:t>
            </a:fld>
            <a:r>
              <a:rPr lang="en-US" sz="1200" dirty="0">
                <a:solidFill>
                  <a:srgbClr val="003493"/>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50362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572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3311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svg"/><Relationship Id="rId12" Type="http://schemas.openxmlformats.org/officeDocument/2006/relationships/image" Target="../media/image1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15B5DCA-9606-61F9-9081-652A242D2878}"/>
              </a:ext>
            </a:extLst>
          </p:cNvPr>
          <p:cNvSpPr txBox="1">
            <a:spLocks/>
          </p:cNvSpPr>
          <p:nvPr/>
        </p:nvSpPr>
        <p:spPr>
          <a:xfrm>
            <a:off x="180000" y="2340000"/>
            <a:ext cx="10712589" cy="174271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Mathematical Optimization Algorithms</a:t>
            </a:r>
          </a:p>
          <a:p>
            <a:endParaRPr lang="en-US"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8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Exercise 4: Process Optimization</a:t>
            </a:r>
            <a:endParaRPr lang="en-US" sz="28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527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sp>
        <p:nvSpPr>
          <p:cNvPr id="6" name="Title 2">
            <a:extLst>
              <a:ext uri="{FF2B5EF4-FFF2-40B4-BE49-F238E27FC236}">
                <a16:creationId xmlns:a16="http://schemas.microsoft.com/office/drawing/2014/main" id="{8B4D3397-A3C7-9A19-E8AA-0C2CC847EA67}"/>
              </a:ext>
            </a:extLst>
          </p:cNvPr>
          <p:cNvSpPr txBox="1">
            <a:spLocks/>
          </p:cNvSpPr>
          <p:nvPr/>
        </p:nvSpPr>
        <p:spPr>
          <a:xfrm>
            <a:off x="180000" y="720000"/>
            <a:ext cx="11662376" cy="1770104"/>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14000"/>
              </a:lnSpc>
              <a:spcAft>
                <a:spcPts val="6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Scenario:</a:t>
            </a:r>
          </a:p>
          <a:p>
            <a:pPr marL="285750" indent="-28575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You are a Data Scientist at a leading medical device company focused on eye care, with a specialization in manufacturing contact lenses.</a:t>
            </a:r>
          </a:p>
          <a:p>
            <a:pPr marL="285750" indent="-285750">
              <a:lnSpc>
                <a:spcPct val="114000"/>
              </a:lnSpc>
              <a:spcAft>
                <a:spcPts val="600"/>
              </a:spcAft>
              <a:buFont typeface="Arial" panose="020B0604020202020204" pitchFamily="34" charset="0"/>
              <a:buChar char="•"/>
            </a:pPr>
            <a:endPar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nSpc>
                <a:spcPct val="114000"/>
              </a:lnSpc>
              <a:spcAft>
                <a:spcPts val="6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Objective:</a:t>
            </a:r>
          </a:p>
          <a:p>
            <a:pPr marL="285750" indent="-28575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The Head of Supply Chain has asked you to develop a set of optimization models to reduce operating costs associated with the distribution of contact lenses from production plants to distribution centers and warehouses.</a:t>
            </a: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2">
            <a:extLst>
              <a:ext uri="{FF2B5EF4-FFF2-40B4-BE49-F238E27FC236}">
                <a16:creationId xmlns:a16="http://schemas.microsoft.com/office/drawing/2014/main" id="{F99FB4AB-C41D-6E17-3680-3711CA0E1D5E}"/>
              </a:ext>
            </a:extLst>
          </p:cNvPr>
          <p:cNvSpPr txBox="1">
            <a:spLocks/>
          </p:cNvSpPr>
          <p:nvPr/>
        </p:nvSpPr>
        <p:spPr>
          <a:xfrm>
            <a:off x="180000" y="720000"/>
            <a:ext cx="11520000" cy="432000"/>
          </a:xfrm>
          <a:prstGeom prst="rect">
            <a:avLst/>
          </a:prstGeom>
          <a:ln>
            <a:noFill/>
          </a:ln>
        </p:spPr>
        <p:txBody>
          <a:bodyPr>
            <a:normAutofit/>
          </a:bodyPr>
          <a:lstStyle>
            <a:defPPr>
              <a:defRPr lang="en-US"/>
            </a:defPPr>
            <a:lvl1pPr>
              <a:lnSpc>
                <a:spcPct val="110000"/>
              </a:lnSpc>
              <a:spcBef>
                <a:spcPct val="0"/>
              </a:spcBef>
              <a:buNone/>
              <a:defRPr sz="20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pic>
        <p:nvPicPr>
          <p:cNvPr id="2" name="Picture 1">
            <a:extLst>
              <a:ext uri="{FF2B5EF4-FFF2-40B4-BE49-F238E27FC236}">
                <a16:creationId xmlns:a16="http://schemas.microsoft.com/office/drawing/2014/main" id="{DEB5EAD5-3850-E157-F6BB-B9540BD72522}"/>
              </a:ext>
            </a:extLst>
          </p:cNvPr>
          <p:cNvPicPr>
            <a:picLocks noChangeAspect="1"/>
          </p:cNvPicPr>
          <p:nvPr/>
        </p:nvPicPr>
        <p:blipFill>
          <a:blip r:embed="rId3"/>
          <a:stretch>
            <a:fillRect/>
          </a:stretch>
        </p:blipFill>
        <p:spPr>
          <a:xfrm>
            <a:off x="2456329" y="3592832"/>
            <a:ext cx="6526306" cy="2736249"/>
          </a:xfrm>
          <a:prstGeom prst="rect">
            <a:avLst/>
          </a:prstGeom>
        </p:spPr>
      </p:pic>
    </p:spTree>
    <p:extLst>
      <p:ext uri="{BB962C8B-B14F-4D97-AF65-F5344CB8AC3E}">
        <p14:creationId xmlns:p14="http://schemas.microsoft.com/office/powerpoint/2010/main" val="307027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B4D3397-A3C7-9A19-E8AA-0C2CC847EA67}"/>
              </a:ext>
            </a:extLst>
          </p:cNvPr>
          <p:cNvSpPr txBox="1">
            <a:spLocks/>
          </p:cNvSpPr>
          <p:nvPr/>
        </p:nvSpPr>
        <p:spPr>
          <a:xfrm>
            <a:off x="181096" y="720000"/>
            <a:ext cx="11520000" cy="5382625"/>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14000"/>
              </a:lnSpc>
              <a:spcAft>
                <a:spcPts val="6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Data</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Production 2023.xlsx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Distribution PRD-GDC 2023.xlsx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Locations PMP.xlsx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Locations GDC.xlsx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Locations WHS.xlsx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Locations MKT.xlsx</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Demand 2023.xlsx (Q6)</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Shipment Constraints.xlsx (Q7)</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Prices 2023.xlsx (Q8)</a:t>
            </a:r>
          </a:p>
        </p:txBody>
      </p:sp>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spTree>
    <p:extLst>
      <p:ext uri="{BB962C8B-B14F-4D97-AF65-F5344CB8AC3E}">
        <p14:creationId xmlns:p14="http://schemas.microsoft.com/office/powerpoint/2010/main" val="36612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B4D3397-A3C7-9A19-E8AA-0C2CC847EA67}"/>
              </a:ext>
            </a:extLst>
          </p:cNvPr>
          <p:cNvSpPr txBox="1">
            <a:spLocks/>
          </p:cNvSpPr>
          <p:nvPr/>
        </p:nvSpPr>
        <p:spPr>
          <a:xfrm>
            <a:off x="181096" y="720000"/>
            <a:ext cx="11520000" cy="408043"/>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14000"/>
              </a:lnSpc>
              <a:spcAft>
                <a:spcPts val="6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Supply Chain</a:t>
            </a:r>
          </a:p>
        </p:txBody>
      </p:sp>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sp>
        <p:nvSpPr>
          <p:cNvPr id="9" name="Rectangle 8">
            <a:extLst>
              <a:ext uri="{FF2B5EF4-FFF2-40B4-BE49-F238E27FC236}">
                <a16:creationId xmlns:a16="http://schemas.microsoft.com/office/drawing/2014/main" id="{86210B91-93CE-32DF-01E7-401A6D7EA629}"/>
              </a:ext>
            </a:extLst>
          </p:cNvPr>
          <p:cNvSpPr/>
          <p:nvPr/>
        </p:nvSpPr>
        <p:spPr>
          <a:xfrm>
            <a:off x="449307" y="1599693"/>
            <a:ext cx="1847338" cy="4657184"/>
          </a:xfrm>
          <a:prstGeom prst="rect">
            <a:avLst/>
          </a:prstGeom>
          <a:solidFill>
            <a:schemeClr val="accent6">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30D164-A875-B507-FD24-1D633A5C2A15}"/>
              </a:ext>
            </a:extLst>
          </p:cNvPr>
          <p:cNvSpPr txBox="1"/>
          <p:nvPr/>
        </p:nvSpPr>
        <p:spPr>
          <a:xfrm>
            <a:off x="454570" y="1225765"/>
            <a:ext cx="1847338" cy="369332"/>
          </a:xfrm>
          <a:prstGeom prst="rect">
            <a:avLst/>
          </a:prstGeom>
          <a:noFill/>
        </p:spPr>
        <p:txBody>
          <a:bodyPr wrap="square" rtlCol="0">
            <a:spAutoFit/>
          </a:bodyPr>
          <a:lstStyle/>
          <a:p>
            <a:pPr algn="ctr"/>
            <a:r>
              <a:rPr lang="en-US" dirty="0">
                <a:solidFill>
                  <a:srgbClr val="002060"/>
                </a:solidFill>
              </a:rPr>
              <a:t>Stage 1</a:t>
            </a:r>
            <a:r>
              <a:rPr lang="en-US">
                <a:solidFill>
                  <a:srgbClr val="002060"/>
                </a:solidFill>
              </a:rPr>
              <a:t>: PMP</a:t>
            </a:r>
            <a:endParaRPr lang="en-US" dirty="0">
              <a:solidFill>
                <a:srgbClr val="002060"/>
              </a:solidFill>
            </a:endParaRPr>
          </a:p>
        </p:txBody>
      </p:sp>
      <p:pic>
        <p:nvPicPr>
          <p:cNvPr id="11" name="Graphic 10" descr="Factory with solid fill">
            <a:extLst>
              <a:ext uri="{FF2B5EF4-FFF2-40B4-BE49-F238E27FC236}">
                <a16:creationId xmlns:a16="http://schemas.microsoft.com/office/drawing/2014/main" id="{5E815F9E-9E9D-795B-52DA-7007D55F80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175" y="2944299"/>
            <a:ext cx="733425" cy="733425"/>
          </a:xfrm>
          <a:prstGeom prst="rect">
            <a:avLst/>
          </a:prstGeom>
        </p:spPr>
      </p:pic>
      <p:pic>
        <p:nvPicPr>
          <p:cNvPr id="12" name="Graphic 11" descr="Factory with solid fill">
            <a:extLst>
              <a:ext uri="{FF2B5EF4-FFF2-40B4-BE49-F238E27FC236}">
                <a16:creationId xmlns:a16="http://schemas.microsoft.com/office/drawing/2014/main" id="{3663084C-F3F6-4D49-49CB-2506C2ADF1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500" y="1905857"/>
            <a:ext cx="733425" cy="733425"/>
          </a:xfrm>
          <a:prstGeom prst="rect">
            <a:avLst/>
          </a:prstGeom>
        </p:spPr>
      </p:pic>
      <p:pic>
        <p:nvPicPr>
          <p:cNvPr id="13" name="Graphic 12" descr="Factory with solid fill">
            <a:extLst>
              <a:ext uri="{FF2B5EF4-FFF2-40B4-BE49-F238E27FC236}">
                <a16:creationId xmlns:a16="http://schemas.microsoft.com/office/drawing/2014/main" id="{20E36076-F8D0-1EC7-F660-F7A19E17F3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500" y="3906257"/>
            <a:ext cx="733425" cy="733425"/>
          </a:xfrm>
          <a:prstGeom prst="rect">
            <a:avLst/>
          </a:prstGeom>
        </p:spPr>
      </p:pic>
      <p:sp>
        <p:nvSpPr>
          <p:cNvPr id="14" name="Rectangle 13">
            <a:extLst>
              <a:ext uri="{FF2B5EF4-FFF2-40B4-BE49-F238E27FC236}">
                <a16:creationId xmlns:a16="http://schemas.microsoft.com/office/drawing/2014/main" id="{89EF1B95-8BE5-6250-2B10-9E656913A20A}"/>
              </a:ext>
            </a:extLst>
          </p:cNvPr>
          <p:cNvSpPr/>
          <p:nvPr/>
        </p:nvSpPr>
        <p:spPr>
          <a:xfrm>
            <a:off x="3230607" y="1599692"/>
            <a:ext cx="1847338" cy="4657186"/>
          </a:xfrm>
          <a:prstGeom prst="rect">
            <a:avLst/>
          </a:prstGeom>
          <a:solidFill>
            <a:schemeClr val="accent3">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8CEA06D-EB56-73E6-5C4F-3F2FE40CA800}"/>
              </a:ext>
            </a:extLst>
          </p:cNvPr>
          <p:cNvSpPr txBox="1"/>
          <p:nvPr/>
        </p:nvSpPr>
        <p:spPr>
          <a:xfrm>
            <a:off x="3309491" y="1235409"/>
            <a:ext cx="1689566" cy="369332"/>
          </a:xfrm>
          <a:prstGeom prst="rect">
            <a:avLst/>
          </a:prstGeom>
          <a:noFill/>
        </p:spPr>
        <p:txBody>
          <a:bodyPr wrap="square" rtlCol="0">
            <a:spAutoFit/>
          </a:bodyPr>
          <a:lstStyle/>
          <a:p>
            <a:pPr algn="ctr"/>
            <a:r>
              <a:rPr lang="en-US" dirty="0">
                <a:solidFill>
                  <a:srgbClr val="002060"/>
                </a:solidFill>
              </a:rPr>
              <a:t>Stage 2</a:t>
            </a:r>
            <a:r>
              <a:rPr lang="en-US">
                <a:solidFill>
                  <a:srgbClr val="002060"/>
                </a:solidFill>
              </a:rPr>
              <a:t>: GDC</a:t>
            </a:r>
            <a:endParaRPr lang="en-US" dirty="0">
              <a:solidFill>
                <a:srgbClr val="002060"/>
              </a:solidFill>
            </a:endParaRPr>
          </a:p>
        </p:txBody>
      </p:sp>
      <p:pic>
        <p:nvPicPr>
          <p:cNvPr id="16" name="Graphic 15" descr="Warehouse with solid fill">
            <a:extLst>
              <a:ext uri="{FF2B5EF4-FFF2-40B4-BE49-F238E27FC236}">
                <a16:creationId xmlns:a16="http://schemas.microsoft.com/office/drawing/2014/main" id="{9F2640C0-F611-ECD9-063E-55C7A9705D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0508" y="1854713"/>
            <a:ext cx="646331" cy="646331"/>
          </a:xfrm>
          <a:prstGeom prst="rect">
            <a:avLst/>
          </a:prstGeom>
        </p:spPr>
      </p:pic>
      <p:sp>
        <p:nvSpPr>
          <p:cNvPr id="17" name="TextBox 16">
            <a:extLst>
              <a:ext uri="{FF2B5EF4-FFF2-40B4-BE49-F238E27FC236}">
                <a16:creationId xmlns:a16="http://schemas.microsoft.com/office/drawing/2014/main" id="{ABA19C84-EA13-4461-7E55-23A4DF23F25A}"/>
              </a:ext>
            </a:extLst>
          </p:cNvPr>
          <p:cNvSpPr txBox="1"/>
          <p:nvPr/>
        </p:nvSpPr>
        <p:spPr>
          <a:xfrm>
            <a:off x="6382370" y="1247198"/>
            <a:ext cx="1747742" cy="369332"/>
          </a:xfrm>
          <a:prstGeom prst="rect">
            <a:avLst/>
          </a:prstGeom>
          <a:noFill/>
        </p:spPr>
        <p:txBody>
          <a:bodyPr wrap="square" rtlCol="0">
            <a:spAutoFit/>
          </a:bodyPr>
          <a:lstStyle/>
          <a:p>
            <a:pPr algn="ctr"/>
            <a:r>
              <a:rPr lang="en-US" dirty="0">
                <a:solidFill>
                  <a:srgbClr val="002060"/>
                </a:solidFill>
              </a:rPr>
              <a:t>Stage 3</a:t>
            </a:r>
            <a:r>
              <a:rPr lang="en-US">
                <a:solidFill>
                  <a:srgbClr val="002060"/>
                </a:solidFill>
              </a:rPr>
              <a:t>: WHS</a:t>
            </a:r>
            <a:endParaRPr lang="en-US" dirty="0">
              <a:solidFill>
                <a:srgbClr val="002060"/>
              </a:solidFill>
            </a:endParaRPr>
          </a:p>
        </p:txBody>
      </p:sp>
      <p:pic>
        <p:nvPicPr>
          <p:cNvPr id="18" name="Graphic 17" descr="Warehouse with solid fill">
            <a:extLst>
              <a:ext uri="{FF2B5EF4-FFF2-40B4-BE49-F238E27FC236}">
                <a16:creationId xmlns:a16="http://schemas.microsoft.com/office/drawing/2014/main" id="{13F086E0-C9A3-95F5-2A27-884A9E6EA320}"/>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12941" y="2649367"/>
            <a:ext cx="646331" cy="646331"/>
          </a:xfrm>
          <a:prstGeom prst="rect">
            <a:avLst/>
          </a:prstGeom>
        </p:spPr>
      </p:pic>
      <p:pic>
        <p:nvPicPr>
          <p:cNvPr id="19" name="Graphic 18" descr="Warehouse with solid fill">
            <a:extLst>
              <a:ext uri="{FF2B5EF4-FFF2-40B4-BE49-F238E27FC236}">
                <a16:creationId xmlns:a16="http://schemas.microsoft.com/office/drawing/2014/main" id="{A626ED43-C916-8081-6393-B501DC22D650}"/>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31109" y="3359588"/>
            <a:ext cx="646331" cy="646331"/>
          </a:xfrm>
          <a:prstGeom prst="rect">
            <a:avLst/>
          </a:prstGeom>
        </p:spPr>
      </p:pic>
      <p:sp>
        <p:nvSpPr>
          <p:cNvPr id="20" name="Rectangle 19">
            <a:extLst>
              <a:ext uri="{FF2B5EF4-FFF2-40B4-BE49-F238E27FC236}">
                <a16:creationId xmlns:a16="http://schemas.microsoft.com/office/drawing/2014/main" id="{4AA8ECBF-6B21-4B9D-9DA6-2181D268110C}"/>
              </a:ext>
            </a:extLst>
          </p:cNvPr>
          <p:cNvSpPr/>
          <p:nvPr/>
        </p:nvSpPr>
        <p:spPr>
          <a:xfrm>
            <a:off x="6051956" y="1599690"/>
            <a:ext cx="2377275" cy="4657188"/>
          </a:xfrm>
          <a:prstGeom prst="rect">
            <a:avLst/>
          </a:prstGeom>
          <a:solidFill>
            <a:schemeClr val="tx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ox with solid fill">
            <a:extLst>
              <a:ext uri="{FF2B5EF4-FFF2-40B4-BE49-F238E27FC236}">
                <a16:creationId xmlns:a16="http://schemas.microsoft.com/office/drawing/2014/main" id="{8B1749A0-7EF3-1735-B3A3-E2017A27A0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55567" y="1623662"/>
            <a:ext cx="276551" cy="276551"/>
          </a:xfrm>
          <a:prstGeom prst="rect">
            <a:avLst/>
          </a:prstGeom>
        </p:spPr>
      </p:pic>
      <p:sp>
        <p:nvSpPr>
          <p:cNvPr id="22" name="TextBox 21">
            <a:extLst>
              <a:ext uri="{FF2B5EF4-FFF2-40B4-BE49-F238E27FC236}">
                <a16:creationId xmlns:a16="http://schemas.microsoft.com/office/drawing/2014/main" id="{154D48E2-0B83-D789-A15C-0AAAB67A7431}"/>
              </a:ext>
            </a:extLst>
          </p:cNvPr>
          <p:cNvSpPr txBox="1"/>
          <p:nvPr/>
        </p:nvSpPr>
        <p:spPr>
          <a:xfrm>
            <a:off x="9513426" y="1231152"/>
            <a:ext cx="2142472" cy="369332"/>
          </a:xfrm>
          <a:prstGeom prst="rect">
            <a:avLst/>
          </a:prstGeom>
          <a:noFill/>
        </p:spPr>
        <p:txBody>
          <a:bodyPr wrap="square" rtlCol="0">
            <a:spAutoFit/>
          </a:bodyPr>
          <a:lstStyle/>
          <a:p>
            <a:pPr algn="ctr"/>
            <a:r>
              <a:rPr lang="en-US" dirty="0">
                <a:solidFill>
                  <a:srgbClr val="002060"/>
                </a:solidFill>
              </a:rPr>
              <a:t>Stage 4</a:t>
            </a:r>
            <a:r>
              <a:rPr lang="en-US">
                <a:solidFill>
                  <a:srgbClr val="002060"/>
                </a:solidFill>
              </a:rPr>
              <a:t>: MKT</a:t>
            </a:r>
            <a:endParaRPr lang="en-US" dirty="0">
              <a:solidFill>
                <a:srgbClr val="002060"/>
              </a:solidFill>
            </a:endParaRPr>
          </a:p>
        </p:txBody>
      </p:sp>
      <p:sp>
        <p:nvSpPr>
          <p:cNvPr id="23" name="Oval 22">
            <a:extLst>
              <a:ext uri="{FF2B5EF4-FFF2-40B4-BE49-F238E27FC236}">
                <a16:creationId xmlns:a16="http://schemas.microsoft.com/office/drawing/2014/main" id="{7181CC26-DC52-DB35-2500-F83FE0C3B254}"/>
              </a:ext>
            </a:extLst>
          </p:cNvPr>
          <p:cNvSpPr/>
          <p:nvPr/>
        </p:nvSpPr>
        <p:spPr>
          <a:xfrm>
            <a:off x="2019956" y="231030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0000"/>
              </a:highlight>
            </a:endParaRPr>
          </a:p>
        </p:txBody>
      </p:sp>
      <p:pic>
        <p:nvPicPr>
          <p:cNvPr id="30" name="Graphic 29" descr="Box with solid fill">
            <a:extLst>
              <a:ext uri="{FF2B5EF4-FFF2-40B4-BE49-F238E27FC236}">
                <a16:creationId xmlns:a16="http://schemas.microsoft.com/office/drawing/2014/main" id="{A8C1D7A5-A31B-45A8-8AE8-1DB69AB3FF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17711" y="1867441"/>
            <a:ext cx="276551" cy="276551"/>
          </a:xfrm>
          <a:prstGeom prst="rect">
            <a:avLst/>
          </a:prstGeom>
        </p:spPr>
      </p:pic>
      <p:pic>
        <p:nvPicPr>
          <p:cNvPr id="31" name="Graphic 30" descr="Box with solid fill">
            <a:extLst>
              <a:ext uri="{FF2B5EF4-FFF2-40B4-BE49-F238E27FC236}">
                <a16:creationId xmlns:a16="http://schemas.microsoft.com/office/drawing/2014/main" id="{48B52041-B856-CEC4-F0A7-3DB65AF646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83366" y="1627803"/>
            <a:ext cx="276551" cy="276551"/>
          </a:xfrm>
          <a:prstGeom prst="rect">
            <a:avLst/>
          </a:prstGeom>
        </p:spPr>
      </p:pic>
      <p:sp>
        <p:nvSpPr>
          <p:cNvPr id="32" name="Oval 31">
            <a:extLst>
              <a:ext uri="{FF2B5EF4-FFF2-40B4-BE49-F238E27FC236}">
                <a16:creationId xmlns:a16="http://schemas.microsoft.com/office/drawing/2014/main" id="{5946800A-2612-EEDF-5D93-3A0858FDB705}"/>
              </a:ext>
            </a:extLst>
          </p:cNvPr>
          <p:cNvSpPr/>
          <p:nvPr/>
        </p:nvSpPr>
        <p:spPr>
          <a:xfrm>
            <a:off x="2019956" y="393030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6FC156-6FE4-1898-8F2E-2EF4C1F91765}"/>
              </a:ext>
            </a:extLst>
          </p:cNvPr>
          <p:cNvSpPr/>
          <p:nvPr/>
        </p:nvSpPr>
        <p:spPr>
          <a:xfrm>
            <a:off x="3351956" y="231030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B63A634-A820-6258-FE83-E81743002285}"/>
              </a:ext>
            </a:extLst>
          </p:cNvPr>
          <p:cNvSpPr/>
          <p:nvPr/>
        </p:nvSpPr>
        <p:spPr>
          <a:xfrm>
            <a:off x="3351956" y="393030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6AF209C-DE0E-8BA5-4B3B-0AE3C1BE2897}"/>
              </a:ext>
            </a:extLst>
          </p:cNvPr>
          <p:cNvSpPr/>
          <p:nvPr/>
        </p:nvSpPr>
        <p:spPr>
          <a:xfrm>
            <a:off x="3351956" y="529830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2A77B9-F4F9-C0D6-4B26-EC3312E98CCE}"/>
              </a:ext>
            </a:extLst>
          </p:cNvPr>
          <p:cNvSpPr/>
          <p:nvPr/>
        </p:nvSpPr>
        <p:spPr>
          <a:xfrm>
            <a:off x="9398046" y="1599690"/>
            <a:ext cx="2377275" cy="4729391"/>
          </a:xfrm>
          <a:prstGeom prst="rect">
            <a:avLst/>
          </a:prstGeom>
          <a:solidFill>
            <a:srgbClr val="E1F2C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Box with solid fill">
            <a:extLst>
              <a:ext uri="{FF2B5EF4-FFF2-40B4-BE49-F238E27FC236}">
                <a16:creationId xmlns:a16="http://schemas.microsoft.com/office/drawing/2014/main" id="{2521CE61-36F8-F1DD-2BCD-2F7CB0FFBD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62175" y="2348445"/>
            <a:ext cx="276551" cy="276551"/>
          </a:xfrm>
          <a:prstGeom prst="rect">
            <a:avLst/>
          </a:prstGeom>
        </p:spPr>
      </p:pic>
      <p:pic>
        <p:nvPicPr>
          <p:cNvPr id="54" name="Graphic 53" descr="Box with solid fill">
            <a:extLst>
              <a:ext uri="{FF2B5EF4-FFF2-40B4-BE49-F238E27FC236}">
                <a16:creationId xmlns:a16="http://schemas.microsoft.com/office/drawing/2014/main" id="{C9A7E960-723E-02E7-D8C2-59F4F57631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24319" y="2592224"/>
            <a:ext cx="276551" cy="276551"/>
          </a:xfrm>
          <a:prstGeom prst="rect">
            <a:avLst/>
          </a:prstGeom>
        </p:spPr>
      </p:pic>
      <p:pic>
        <p:nvPicPr>
          <p:cNvPr id="55" name="Graphic 54" descr="Box with solid fill">
            <a:extLst>
              <a:ext uri="{FF2B5EF4-FFF2-40B4-BE49-F238E27FC236}">
                <a16:creationId xmlns:a16="http://schemas.microsoft.com/office/drawing/2014/main" id="{1F5628B4-A04A-9453-D134-1C163C7DEE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89974" y="2352586"/>
            <a:ext cx="276551" cy="276551"/>
          </a:xfrm>
          <a:prstGeom prst="rect">
            <a:avLst/>
          </a:prstGeom>
        </p:spPr>
      </p:pic>
      <p:pic>
        <p:nvPicPr>
          <p:cNvPr id="56" name="Graphic 55" descr="Box with solid fill">
            <a:extLst>
              <a:ext uri="{FF2B5EF4-FFF2-40B4-BE49-F238E27FC236}">
                <a16:creationId xmlns:a16="http://schemas.microsoft.com/office/drawing/2014/main" id="{A07F8F05-6125-0B1F-4733-0A2A5A84E8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69486" y="3034782"/>
            <a:ext cx="276551" cy="276551"/>
          </a:xfrm>
          <a:prstGeom prst="rect">
            <a:avLst/>
          </a:prstGeom>
        </p:spPr>
      </p:pic>
      <p:pic>
        <p:nvPicPr>
          <p:cNvPr id="57" name="Graphic 56" descr="Box with solid fill">
            <a:extLst>
              <a:ext uri="{FF2B5EF4-FFF2-40B4-BE49-F238E27FC236}">
                <a16:creationId xmlns:a16="http://schemas.microsoft.com/office/drawing/2014/main" id="{50D68037-7E43-956E-7DA7-4B40D84EEC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630" y="3278561"/>
            <a:ext cx="276551" cy="276551"/>
          </a:xfrm>
          <a:prstGeom prst="rect">
            <a:avLst/>
          </a:prstGeom>
        </p:spPr>
      </p:pic>
      <p:pic>
        <p:nvPicPr>
          <p:cNvPr id="58" name="Graphic 57" descr="Box with solid fill">
            <a:extLst>
              <a:ext uri="{FF2B5EF4-FFF2-40B4-BE49-F238E27FC236}">
                <a16:creationId xmlns:a16="http://schemas.microsoft.com/office/drawing/2014/main" id="{50857C30-E97E-E44E-BFEF-C9C9408C59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7285" y="3038923"/>
            <a:ext cx="276551" cy="276551"/>
          </a:xfrm>
          <a:prstGeom prst="rect">
            <a:avLst/>
          </a:prstGeom>
        </p:spPr>
      </p:pic>
      <p:pic>
        <p:nvPicPr>
          <p:cNvPr id="59" name="Graphic 58" descr="Box with solid fill">
            <a:extLst>
              <a:ext uri="{FF2B5EF4-FFF2-40B4-BE49-F238E27FC236}">
                <a16:creationId xmlns:a16="http://schemas.microsoft.com/office/drawing/2014/main" id="{FA655819-BD88-FF71-DC93-E753794F31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69486" y="3662478"/>
            <a:ext cx="276551" cy="276551"/>
          </a:xfrm>
          <a:prstGeom prst="rect">
            <a:avLst/>
          </a:prstGeom>
        </p:spPr>
      </p:pic>
      <p:pic>
        <p:nvPicPr>
          <p:cNvPr id="60" name="Graphic 59" descr="Box with solid fill">
            <a:extLst>
              <a:ext uri="{FF2B5EF4-FFF2-40B4-BE49-F238E27FC236}">
                <a16:creationId xmlns:a16="http://schemas.microsoft.com/office/drawing/2014/main" id="{610638F7-39EE-322B-017D-AAA13B1547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1630" y="3906257"/>
            <a:ext cx="276551" cy="276551"/>
          </a:xfrm>
          <a:prstGeom prst="rect">
            <a:avLst/>
          </a:prstGeom>
        </p:spPr>
      </p:pic>
      <p:pic>
        <p:nvPicPr>
          <p:cNvPr id="61" name="Graphic 60" descr="Box with solid fill">
            <a:extLst>
              <a:ext uri="{FF2B5EF4-FFF2-40B4-BE49-F238E27FC236}">
                <a16:creationId xmlns:a16="http://schemas.microsoft.com/office/drawing/2014/main" id="{07163EF5-D1E9-E9ED-F7B1-47BC62DA7D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7285" y="3666619"/>
            <a:ext cx="276551" cy="276551"/>
          </a:xfrm>
          <a:prstGeom prst="rect">
            <a:avLst/>
          </a:prstGeom>
        </p:spPr>
      </p:pic>
      <p:pic>
        <p:nvPicPr>
          <p:cNvPr id="62" name="Graphic 61" descr="Box with solid fill">
            <a:extLst>
              <a:ext uri="{FF2B5EF4-FFF2-40B4-BE49-F238E27FC236}">
                <a16:creationId xmlns:a16="http://schemas.microsoft.com/office/drawing/2014/main" id="{A0DAA13B-C0EE-84F0-2ABD-E959F6A4C6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86761" y="4328488"/>
            <a:ext cx="276551" cy="276551"/>
          </a:xfrm>
          <a:prstGeom prst="rect">
            <a:avLst/>
          </a:prstGeom>
        </p:spPr>
      </p:pic>
      <p:pic>
        <p:nvPicPr>
          <p:cNvPr id="63" name="Graphic 62" descr="Box with solid fill">
            <a:extLst>
              <a:ext uri="{FF2B5EF4-FFF2-40B4-BE49-F238E27FC236}">
                <a16:creationId xmlns:a16="http://schemas.microsoft.com/office/drawing/2014/main" id="{328F55DF-D50A-4751-D04C-61806A0D38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48905" y="4572267"/>
            <a:ext cx="276551" cy="276551"/>
          </a:xfrm>
          <a:prstGeom prst="rect">
            <a:avLst/>
          </a:prstGeom>
        </p:spPr>
      </p:pic>
      <p:pic>
        <p:nvPicPr>
          <p:cNvPr id="64" name="Graphic 63" descr="Box with solid fill">
            <a:extLst>
              <a:ext uri="{FF2B5EF4-FFF2-40B4-BE49-F238E27FC236}">
                <a16:creationId xmlns:a16="http://schemas.microsoft.com/office/drawing/2014/main" id="{B07DCB1F-4438-F41F-CC64-A20BA38279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4560" y="4332629"/>
            <a:ext cx="276551" cy="276551"/>
          </a:xfrm>
          <a:prstGeom prst="rect">
            <a:avLst/>
          </a:prstGeom>
        </p:spPr>
      </p:pic>
      <p:pic>
        <p:nvPicPr>
          <p:cNvPr id="65" name="Graphic 64" descr="Box with solid fill">
            <a:extLst>
              <a:ext uri="{FF2B5EF4-FFF2-40B4-BE49-F238E27FC236}">
                <a16:creationId xmlns:a16="http://schemas.microsoft.com/office/drawing/2014/main" id="{FE7AD5BF-DED5-4784-0BA7-FF1D01317F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04235" y="4995683"/>
            <a:ext cx="276551" cy="276551"/>
          </a:xfrm>
          <a:prstGeom prst="rect">
            <a:avLst/>
          </a:prstGeom>
        </p:spPr>
      </p:pic>
      <p:pic>
        <p:nvPicPr>
          <p:cNvPr id="66" name="Graphic 65" descr="Box with solid fill">
            <a:extLst>
              <a:ext uri="{FF2B5EF4-FFF2-40B4-BE49-F238E27FC236}">
                <a16:creationId xmlns:a16="http://schemas.microsoft.com/office/drawing/2014/main" id="{54100512-4E41-C23B-C695-94D7B3268E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66379" y="5239462"/>
            <a:ext cx="276551" cy="276551"/>
          </a:xfrm>
          <a:prstGeom prst="rect">
            <a:avLst/>
          </a:prstGeom>
        </p:spPr>
      </p:pic>
      <p:pic>
        <p:nvPicPr>
          <p:cNvPr id="67" name="Graphic 66" descr="Box with solid fill">
            <a:extLst>
              <a:ext uri="{FF2B5EF4-FFF2-40B4-BE49-F238E27FC236}">
                <a16:creationId xmlns:a16="http://schemas.microsoft.com/office/drawing/2014/main" id="{AC3788FD-0B33-9AD5-60DE-64900A5C70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2034" y="4999824"/>
            <a:ext cx="276551" cy="276551"/>
          </a:xfrm>
          <a:prstGeom prst="rect">
            <a:avLst/>
          </a:prstGeom>
        </p:spPr>
      </p:pic>
      <p:pic>
        <p:nvPicPr>
          <p:cNvPr id="74" name="Graphic 73" descr="Customer review with solid fill">
            <a:extLst>
              <a:ext uri="{FF2B5EF4-FFF2-40B4-BE49-F238E27FC236}">
                <a16:creationId xmlns:a16="http://schemas.microsoft.com/office/drawing/2014/main" id="{00B1EE44-F1C7-3D1F-6B23-A5461927E4A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55897" y="1640548"/>
            <a:ext cx="329954" cy="329954"/>
          </a:xfrm>
          <a:prstGeom prst="rect">
            <a:avLst/>
          </a:prstGeom>
        </p:spPr>
      </p:pic>
      <p:pic>
        <p:nvPicPr>
          <p:cNvPr id="75" name="Graphic 74" descr="Customer review with solid fill">
            <a:extLst>
              <a:ext uri="{FF2B5EF4-FFF2-40B4-BE49-F238E27FC236}">
                <a16:creationId xmlns:a16="http://schemas.microsoft.com/office/drawing/2014/main" id="{7B8242F4-CA17-25FB-4B61-962A790D27E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27491" y="1913394"/>
            <a:ext cx="329954" cy="329954"/>
          </a:xfrm>
          <a:prstGeom prst="rect">
            <a:avLst/>
          </a:prstGeom>
        </p:spPr>
      </p:pic>
      <p:pic>
        <p:nvPicPr>
          <p:cNvPr id="76" name="Graphic 75" descr="Customer review with solid fill">
            <a:extLst>
              <a:ext uri="{FF2B5EF4-FFF2-40B4-BE49-F238E27FC236}">
                <a16:creationId xmlns:a16="http://schemas.microsoft.com/office/drawing/2014/main" id="{C39E341E-BC23-CD6B-47E5-9701B8B40B4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0425" y="1618866"/>
            <a:ext cx="329954" cy="329954"/>
          </a:xfrm>
          <a:prstGeom prst="rect">
            <a:avLst/>
          </a:prstGeom>
        </p:spPr>
      </p:pic>
      <p:pic>
        <p:nvPicPr>
          <p:cNvPr id="77" name="Graphic 76" descr="Customer review with solid fill">
            <a:extLst>
              <a:ext uri="{FF2B5EF4-FFF2-40B4-BE49-F238E27FC236}">
                <a16:creationId xmlns:a16="http://schemas.microsoft.com/office/drawing/2014/main" id="{5ABEE970-16E2-8C08-39E3-55B84BAB4FC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50762" y="2319378"/>
            <a:ext cx="329954" cy="329954"/>
          </a:xfrm>
          <a:prstGeom prst="rect">
            <a:avLst/>
          </a:prstGeom>
        </p:spPr>
      </p:pic>
      <p:pic>
        <p:nvPicPr>
          <p:cNvPr id="78" name="Graphic 77" descr="Customer review with solid fill">
            <a:extLst>
              <a:ext uri="{FF2B5EF4-FFF2-40B4-BE49-F238E27FC236}">
                <a16:creationId xmlns:a16="http://schemas.microsoft.com/office/drawing/2014/main" id="{2B478BBC-8771-EFDA-BF55-E24A8E8D5AA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22356" y="2592224"/>
            <a:ext cx="329954" cy="329954"/>
          </a:xfrm>
          <a:prstGeom prst="rect">
            <a:avLst/>
          </a:prstGeom>
        </p:spPr>
      </p:pic>
      <p:pic>
        <p:nvPicPr>
          <p:cNvPr id="79" name="Graphic 78" descr="Customer review with solid fill">
            <a:extLst>
              <a:ext uri="{FF2B5EF4-FFF2-40B4-BE49-F238E27FC236}">
                <a16:creationId xmlns:a16="http://schemas.microsoft.com/office/drawing/2014/main" id="{147FC6F8-BA9A-1DC5-B53E-ECEB842EA1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05290" y="2297696"/>
            <a:ext cx="329954" cy="329954"/>
          </a:xfrm>
          <a:prstGeom prst="rect">
            <a:avLst/>
          </a:prstGeom>
        </p:spPr>
      </p:pic>
      <p:pic>
        <p:nvPicPr>
          <p:cNvPr id="80" name="Graphic 79" descr="Customer review with solid fill">
            <a:extLst>
              <a:ext uri="{FF2B5EF4-FFF2-40B4-BE49-F238E27FC236}">
                <a16:creationId xmlns:a16="http://schemas.microsoft.com/office/drawing/2014/main" id="{46921D4E-5C33-BAA7-8BF9-5B2F0C6D9F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75964" y="2965981"/>
            <a:ext cx="329954" cy="329954"/>
          </a:xfrm>
          <a:prstGeom prst="rect">
            <a:avLst/>
          </a:prstGeom>
        </p:spPr>
      </p:pic>
      <p:pic>
        <p:nvPicPr>
          <p:cNvPr id="81" name="Graphic 80" descr="Customer review with solid fill">
            <a:extLst>
              <a:ext uri="{FF2B5EF4-FFF2-40B4-BE49-F238E27FC236}">
                <a16:creationId xmlns:a16="http://schemas.microsoft.com/office/drawing/2014/main" id="{43BABD9E-411B-CC50-1F43-6DC10960BB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47558" y="3238827"/>
            <a:ext cx="329954" cy="329954"/>
          </a:xfrm>
          <a:prstGeom prst="rect">
            <a:avLst/>
          </a:prstGeom>
        </p:spPr>
      </p:pic>
      <p:pic>
        <p:nvPicPr>
          <p:cNvPr id="82" name="Graphic 81" descr="Customer review with solid fill">
            <a:extLst>
              <a:ext uri="{FF2B5EF4-FFF2-40B4-BE49-F238E27FC236}">
                <a16:creationId xmlns:a16="http://schemas.microsoft.com/office/drawing/2014/main" id="{4675A580-A933-C487-9F85-08F7EC3E1BE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30492" y="2944299"/>
            <a:ext cx="329954" cy="329954"/>
          </a:xfrm>
          <a:prstGeom prst="rect">
            <a:avLst/>
          </a:prstGeom>
        </p:spPr>
      </p:pic>
      <p:pic>
        <p:nvPicPr>
          <p:cNvPr id="83" name="Graphic 82" descr="Customer review with solid fill">
            <a:extLst>
              <a:ext uri="{FF2B5EF4-FFF2-40B4-BE49-F238E27FC236}">
                <a16:creationId xmlns:a16="http://schemas.microsoft.com/office/drawing/2014/main" id="{62933941-21B6-1EBB-CABA-ACB2E3E6D3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77310" y="3649991"/>
            <a:ext cx="329954" cy="329954"/>
          </a:xfrm>
          <a:prstGeom prst="rect">
            <a:avLst/>
          </a:prstGeom>
        </p:spPr>
      </p:pic>
      <p:pic>
        <p:nvPicPr>
          <p:cNvPr id="84" name="Graphic 83" descr="Customer review with solid fill">
            <a:extLst>
              <a:ext uri="{FF2B5EF4-FFF2-40B4-BE49-F238E27FC236}">
                <a16:creationId xmlns:a16="http://schemas.microsoft.com/office/drawing/2014/main" id="{884D6D79-870B-73F6-CF9D-13579CC6DEB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48904" y="3922837"/>
            <a:ext cx="329954" cy="329954"/>
          </a:xfrm>
          <a:prstGeom prst="rect">
            <a:avLst/>
          </a:prstGeom>
        </p:spPr>
      </p:pic>
      <p:pic>
        <p:nvPicPr>
          <p:cNvPr id="85" name="Graphic 84" descr="Customer review with solid fill">
            <a:extLst>
              <a:ext uri="{FF2B5EF4-FFF2-40B4-BE49-F238E27FC236}">
                <a16:creationId xmlns:a16="http://schemas.microsoft.com/office/drawing/2014/main" id="{C58D8E4D-7C63-B508-CB3C-CB0F6F6661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31838" y="3628309"/>
            <a:ext cx="329954" cy="329954"/>
          </a:xfrm>
          <a:prstGeom prst="rect">
            <a:avLst/>
          </a:prstGeom>
        </p:spPr>
      </p:pic>
      <p:pic>
        <p:nvPicPr>
          <p:cNvPr id="86" name="Graphic 85" descr="Customer review with solid fill">
            <a:extLst>
              <a:ext uri="{FF2B5EF4-FFF2-40B4-BE49-F238E27FC236}">
                <a16:creationId xmlns:a16="http://schemas.microsoft.com/office/drawing/2014/main" id="{5855B20D-C538-4025-9DC4-78EC23CA0C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8959" y="4296767"/>
            <a:ext cx="329954" cy="329954"/>
          </a:xfrm>
          <a:prstGeom prst="rect">
            <a:avLst/>
          </a:prstGeom>
        </p:spPr>
      </p:pic>
      <p:pic>
        <p:nvPicPr>
          <p:cNvPr id="87" name="Graphic 86" descr="Customer review with solid fill">
            <a:extLst>
              <a:ext uri="{FF2B5EF4-FFF2-40B4-BE49-F238E27FC236}">
                <a16:creationId xmlns:a16="http://schemas.microsoft.com/office/drawing/2014/main" id="{8C63E997-BB8A-6B7C-BE78-023179FE9DA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40553" y="4569613"/>
            <a:ext cx="329954" cy="329954"/>
          </a:xfrm>
          <a:prstGeom prst="rect">
            <a:avLst/>
          </a:prstGeom>
        </p:spPr>
      </p:pic>
      <p:pic>
        <p:nvPicPr>
          <p:cNvPr id="88" name="Graphic 87" descr="Customer review with solid fill">
            <a:extLst>
              <a:ext uri="{FF2B5EF4-FFF2-40B4-BE49-F238E27FC236}">
                <a16:creationId xmlns:a16="http://schemas.microsoft.com/office/drawing/2014/main" id="{3645C682-645B-A7D1-9CD7-C1BE6E850A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23487" y="4275085"/>
            <a:ext cx="329954" cy="329954"/>
          </a:xfrm>
          <a:prstGeom prst="rect">
            <a:avLst/>
          </a:prstGeom>
        </p:spPr>
      </p:pic>
      <p:pic>
        <p:nvPicPr>
          <p:cNvPr id="89" name="Graphic 88" descr="Customer review with solid fill">
            <a:extLst>
              <a:ext uri="{FF2B5EF4-FFF2-40B4-BE49-F238E27FC236}">
                <a16:creationId xmlns:a16="http://schemas.microsoft.com/office/drawing/2014/main" id="{F18C034B-6DCB-DF88-89FA-1FED53053DB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59353" y="4951510"/>
            <a:ext cx="329954" cy="329954"/>
          </a:xfrm>
          <a:prstGeom prst="rect">
            <a:avLst/>
          </a:prstGeom>
        </p:spPr>
      </p:pic>
      <p:pic>
        <p:nvPicPr>
          <p:cNvPr id="90" name="Graphic 89" descr="Customer review with solid fill">
            <a:extLst>
              <a:ext uri="{FF2B5EF4-FFF2-40B4-BE49-F238E27FC236}">
                <a16:creationId xmlns:a16="http://schemas.microsoft.com/office/drawing/2014/main" id="{E9627B0B-80AA-8E6B-4E35-E1A14AEE8F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30947" y="5224356"/>
            <a:ext cx="329954" cy="329954"/>
          </a:xfrm>
          <a:prstGeom prst="rect">
            <a:avLst/>
          </a:prstGeom>
        </p:spPr>
      </p:pic>
      <p:pic>
        <p:nvPicPr>
          <p:cNvPr id="91" name="Graphic 90" descr="Customer review with solid fill">
            <a:extLst>
              <a:ext uri="{FF2B5EF4-FFF2-40B4-BE49-F238E27FC236}">
                <a16:creationId xmlns:a16="http://schemas.microsoft.com/office/drawing/2014/main" id="{7E556E52-CC6E-966D-EBA4-941BA8A78E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3881" y="4929828"/>
            <a:ext cx="329954" cy="329954"/>
          </a:xfrm>
          <a:prstGeom prst="rect">
            <a:avLst/>
          </a:prstGeom>
        </p:spPr>
      </p:pic>
      <p:pic>
        <p:nvPicPr>
          <p:cNvPr id="92" name="Graphic 91" descr="Customer review with solid fill">
            <a:extLst>
              <a:ext uri="{FF2B5EF4-FFF2-40B4-BE49-F238E27FC236}">
                <a16:creationId xmlns:a16="http://schemas.microsoft.com/office/drawing/2014/main" id="{1BEEBCD7-DA1B-70E5-CF4B-5AB93F75B62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59353" y="5636277"/>
            <a:ext cx="329954" cy="329954"/>
          </a:xfrm>
          <a:prstGeom prst="rect">
            <a:avLst/>
          </a:prstGeom>
        </p:spPr>
      </p:pic>
      <p:pic>
        <p:nvPicPr>
          <p:cNvPr id="93" name="Graphic 92" descr="Customer review with solid fill">
            <a:extLst>
              <a:ext uri="{FF2B5EF4-FFF2-40B4-BE49-F238E27FC236}">
                <a16:creationId xmlns:a16="http://schemas.microsoft.com/office/drawing/2014/main" id="{9FD410E4-6F35-37EC-180B-B4D9D018A2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30947" y="5909123"/>
            <a:ext cx="329954" cy="329954"/>
          </a:xfrm>
          <a:prstGeom prst="rect">
            <a:avLst/>
          </a:prstGeom>
        </p:spPr>
      </p:pic>
      <p:pic>
        <p:nvPicPr>
          <p:cNvPr id="94" name="Graphic 93" descr="Customer review with solid fill">
            <a:extLst>
              <a:ext uri="{FF2B5EF4-FFF2-40B4-BE49-F238E27FC236}">
                <a16:creationId xmlns:a16="http://schemas.microsoft.com/office/drawing/2014/main" id="{B20CC574-79DA-6898-92AF-867D3076F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13881" y="5614595"/>
            <a:ext cx="329954" cy="329954"/>
          </a:xfrm>
          <a:prstGeom prst="rect">
            <a:avLst/>
          </a:prstGeom>
        </p:spPr>
      </p:pic>
      <p:sp>
        <p:nvSpPr>
          <p:cNvPr id="95" name="Oval 94">
            <a:extLst>
              <a:ext uri="{FF2B5EF4-FFF2-40B4-BE49-F238E27FC236}">
                <a16:creationId xmlns:a16="http://schemas.microsoft.com/office/drawing/2014/main" id="{8A91B2AD-51DF-5EF8-A297-F1995A1EB9D8}"/>
              </a:ext>
            </a:extLst>
          </p:cNvPr>
          <p:cNvSpPr/>
          <p:nvPr/>
        </p:nvSpPr>
        <p:spPr>
          <a:xfrm>
            <a:off x="2037884" y="530190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Graphic 95" descr="Factory with solid fill">
            <a:extLst>
              <a:ext uri="{FF2B5EF4-FFF2-40B4-BE49-F238E27FC236}">
                <a16:creationId xmlns:a16="http://schemas.microsoft.com/office/drawing/2014/main" id="{A5CC5136-47AA-36A1-A0A2-56EFC926A4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633" y="4922575"/>
            <a:ext cx="733425" cy="733425"/>
          </a:xfrm>
          <a:prstGeom prst="rect">
            <a:avLst/>
          </a:prstGeom>
        </p:spPr>
      </p:pic>
      <p:pic>
        <p:nvPicPr>
          <p:cNvPr id="97" name="Graphic 96" descr="Warehouse with solid fill">
            <a:extLst>
              <a:ext uri="{FF2B5EF4-FFF2-40B4-BE49-F238E27FC236}">
                <a16:creationId xmlns:a16="http://schemas.microsoft.com/office/drawing/2014/main" id="{D3773D09-BC96-A8B6-44E3-4AE8CBE04164}"/>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37042" y="4049435"/>
            <a:ext cx="646331" cy="646331"/>
          </a:xfrm>
          <a:prstGeom prst="rect">
            <a:avLst/>
          </a:prstGeom>
        </p:spPr>
      </p:pic>
      <p:pic>
        <p:nvPicPr>
          <p:cNvPr id="98" name="Graphic 97" descr="Warehouse with solid fill">
            <a:extLst>
              <a:ext uri="{FF2B5EF4-FFF2-40B4-BE49-F238E27FC236}">
                <a16:creationId xmlns:a16="http://schemas.microsoft.com/office/drawing/2014/main" id="{90F09559-3D62-B083-9D1F-047F84F2CEC6}"/>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29475" y="4844089"/>
            <a:ext cx="646331" cy="646331"/>
          </a:xfrm>
          <a:prstGeom prst="rect">
            <a:avLst/>
          </a:prstGeom>
        </p:spPr>
      </p:pic>
      <p:pic>
        <p:nvPicPr>
          <p:cNvPr id="99" name="Graphic 98" descr="Warehouse with solid fill">
            <a:extLst>
              <a:ext uri="{FF2B5EF4-FFF2-40B4-BE49-F238E27FC236}">
                <a16:creationId xmlns:a16="http://schemas.microsoft.com/office/drawing/2014/main" id="{B7BD19CD-3E3D-5D6C-63CC-76D384477A72}"/>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47643" y="5554310"/>
            <a:ext cx="646331" cy="646331"/>
          </a:xfrm>
          <a:prstGeom prst="rect">
            <a:avLst/>
          </a:prstGeom>
        </p:spPr>
      </p:pic>
      <p:pic>
        <p:nvPicPr>
          <p:cNvPr id="105" name="Graphic 104" descr="Box with solid fill">
            <a:extLst>
              <a:ext uri="{FF2B5EF4-FFF2-40B4-BE49-F238E27FC236}">
                <a16:creationId xmlns:a16="http://schemas.microsoft.com/office/drawing/2014/main" id="{D93F7879-502B-A42B-4A7C-FAE1EB27FE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90980" y="5587813"/>
            <a:ext cx="276551" cy="276551"/>
          </a:xfrm>
          <a:prstGeom prst="rect">
            <a:avLst/>
          </a:prstGeom>
        </p:spPr>
      </p:pic>
      <p:pic>
        <p:nvPicPr>
          <p:cNvPr id="106" name="Graphic 105" descr="Box with solid fill">
            <a:extLst>
              <a:ext uri="{FF2B5EF4-FFF2-40B4-BE49-F238E27FC236}">
                <a16:creationId xmlns:a16="http://schemas.microsoft.com/office/drawing/2014/main" id="{4558F556-BF41-0C15-EC77-BF438A9C2B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124" y="5831592"/>
            <a:ext cx="276551" cy="276551"/>
          </a:xfrm>
          <a:prstGeom prst="rect">
            <a:avLst/>
          </a:prstGeom>
        </p:spPr>
      </p:pic>
      <p:pic>
        <p:nvPicPr>
          <p:cNvPr id="107" name="Graphic 106" descr="Box with solid fill">
            <a:extLst>
              <a:ext uri="{FF2B5EF4-FFF2-40B4-BE49-F238E27FC236}">
                <a16:creationId xmlns:a16="http://schemas.microsoft.com/office/drawing/2014/main" id="{17EF6E59-4169-2745-173B-AA5A8E891E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18779" y="5591954"/>
            <a:ext cx="276551" cy="276551"/>
          </a:xfrm>
          <a:prstGeom prst="rect">
            <a:avLst/>
          </a:prstGeom>
        </p:spPr>
      </p:pic>
      <p:cxnSp>
        <p:nvCxnSpPr>
          <p:cNvPr id="111" name="Straight Arrow Connector 110">
            <a:extLst>
              <a:ext uri="{FF2B5EF4-FFF2-40B4-BE49-F238E27FC236}">
                <a16:creationId xmlns:a16="http://schemas.microsoft.com/office/drawing/2014/main" id="{42F5C308-A31A-F99B-2B16-040ED473A6F3}"/>
              </a:ext>
            </a:extLst>
          </p:cNvPr>
          <p:cNvCxnSpPr>
            <a:stCxn id="23" idx="6"/>
            <a:endCxn id="33" idx="5"/>
          </p:cNvCxnSpPr>
          <p:nvPr/>
        </p:nvCxnSpPr>
        <p:spPr>
          <a:xfrm>
            <a:off x="2134186" y="2362230"/>
            <a:ext cx="1234499" cy="367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5983C38-B89D-B837-6491-0ED95E13D38F}"/>
              </a:ext>
            </a:extLst>
          </p:cNvPr>
          <p:cNvCxnSpPr>
            <a:cxnSpLocks/>
            <a:stCxn id="23" idx="3"/>
            <a:endCxn id="34" idx="4"/>
          </p:cNvCxnSpPr>
          <p:nvPr/>
        </p:nvCxnSpPr>
        <p:spPr>
          <a:xfrm>
            <a:off x="2036685" y="2398945"/>
            <a:ext cx="1372386" cy="1635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2EF9216-93EB-2E5C-2F79-B97E42A9EC34}"/>
              </a:ext>
            </a:extLst>
          </p:cNvPr>
          <p:cNvCxnSpPr>
            <a:cxnSpLocks/>
            <a:endCxn id="35" idx="5"/>
          </p:cNvCxnSpPr>
          <p:nvPr/>
        </p:nvCxnSpPr>
        <p:spPr>
          <a:xfrm>
            <a:off x="2122470" y="2435660"/>
            <a:ext cx="1326987" cy="2951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29A914F-4598-F0E7-6B95-967CFA92FD7D}"/>
              </a:ext>
            </a:extLst>
          </p:cNvPr>
          <p:cNvCxnSpPr>
            <a:cxnSpLocks/>
            <a:endCxn id="33" idx="3"/>
          </p:cNvCxnSpPr>
          <p:nvPr/>
        </p:nvCxnSpPr>
        <p:spPr>
          <a:xfrm flipV="1">
            <a:off x="2150126" y="2398945"/>
            <a:ext cx="1218559" cy="160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56C17F2-1277-68C4-70CC-49DC52D79F79}"/>
              </a:ext>
            </a:extLst>
          </p:cNvPr>
          <p:cNvCxnSpPr>
            <a:cxnSpLocks/>
            <a:stCxn id="32" idx="7"/>
            <a:endCxn id="34" idx="4"/>
          </p:cNvCxnSpPr>
          <p:nvPr/>
        </p:nvCxnSpPr>
        <p:spPr>
          <a:xfrm>
            <a:off x="2117457" y="3945515"/>
            <a:ext cx="1291614" cy="886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DC148C6-02A1-2946-A972-48D9FE10957D}"/>
              </a:ext>
            </a:extLst>
          </p:cNvPr>
          <p:cNvCxnSpPr>
            <a:cxnSpLocks/>
            <a:stCxn id="95" idx="7"/>
            <a:endCxn id="35" idx="2"/>
          </p:cNvCxnSpPr>
          <p:nvPr/>
        </p:nvCxnSpPr>
        <p:spPr>
          <a:xfrm>
            <a:off x="2135385" y="5317116"/>
            <a:ext cx="1216571" cy="33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1EA78E8F-ACE7-5541-DE22-B00D623C15FA}"/>
              </a:ext>
            </a:extLst>
          </p:cNvPr>
          <p:cNvCxnSpPr>
            <a:cxnSpLocks/>
            <a:stCxn id="95" idx="7"/>
          </p:cNvCxnSpPr>
          <p:nvPr/>
        </p:nvCxnSpPr>
        <p:spPr>
          <a:xfrm flipV="1">
            <a:off x="2135385" y="4021127"/>
            <a:ext cx="1194446" cy="12959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033C602-8EB9-2DB0-F8DC-C11CCAF53CC2}"/>
              </a:ext>
            </a:extLst>
          </p:cNvPr>
          <p:cNvCxnSpPr>
            <a:cxnSpLocks/>
          </p:cNvCxnSpPr>
          <p:nvPr/>
        </p:nvCxnSpPr>
        <p:spPr>
          <a:xfrm flipV="1">
            <a:off x="2108727" y="2398945"/>
            <a:ext cx="1240817" cy="28958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8408010-AF38-90EE-A653-26498687520C}"/>
              </a:ext>
            </a:extLst>
          </p:cNvPr>
          <p:cNvCxnSpPr>
            <a:cxnSpLocks/>
            <a:stCxn id="32" idx="5"/>
          </p:cNvCxnSpPr>
          <p:nvPr/>
        </p:nvCxnSpPr>
        <p:spPr>
          <a:xfrm>
            <a:off x="2117457" y="4018945"/>
            <a:ext cx="1348729" cy="13536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93B137FA-2E5E-9F59-8EC2-3A72371AAECF}"/>
              </a:ext>
            </a:extLst>
          </p:cNvPr>
          <p:cNvSpPr/>
          <p:nvPr/>
        </p:nvSpPr>
        <p:spPr>
          <a:xfrm>
            <a:off x="4858031" y="235726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0000"/>
              </a:highlight>
            </a:endParaRPr>
          </a:p>
        </p:txBody>
      </p:sp>
      <p:sp>
        <p:nvSpPr>
          <p:cNvPr id="147" name="Oval 146">
            <a:extLst>
              <a:ext uri="{FF2B5EF4-FFF2-40B4-BE49-F238E27FC236}">
                <a16:creationId xmlns:a16="http://schemas.microsoft.com/office/drawing/2014/main" id="{61F17913-16C1-59FE-42DD-5CC21FD74FCA}"/>
              </a:ext>
            </a:extLst>
          </p:cNvPr>
          <p:cNvSpPr/>
          <p:nvPr/>
        </p:nvSpPr>
        <p:spPr>
          <a:xfrm>
            <a:off x="4858031" y="397726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78B22CC7-519C-5995-CBA2-2835F195DAC5}"/>
              </a:ext>
            </a:extLst>
          </p:cNvPr>
          <p:cNvSpPr/>
          <p:nvPr/>
        </p:nvSpPr>
        <p:spPr>
          <a:xfrm>
            <a:off x="6190031" y="235726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0A2A2CDF-EC40-10D9-CA61-BBC08BE9D305}"/>
              </a:ext>
            </a:extLst>
          </p:cNvPr>
          <p:cNvSpPr/>
          <p:nvPr/>
        </p:nvSpPr>
        <p:spPr>
          <a:xfrm>
            <a:off x="6190031" y="397726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0825384-75C5-1A7A-BD0D-4F9168429C96}"/>
              </a:ext>
            </a:extLst>
          </p:cNvPr>
          <p:cNvSpPr/>
          <p:nvPr/>
        </p:nvSpPr>
        <p:spPr>
          <a:xfrm>
            <a:off x="6190031" y="5345267"/>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BA338B9-515E-FE21-64F3-0DB96E1A9F01}"/>
              </a:ext>
            </a:extLst>
          </p:cNvPr>
          <p:cNvSpPr/>
          <p:nvPr/>
        </p:nvSpPr>
        <p:spPr>
          <a:xfrm>
            <a:off x="4875959" y="534886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Arrow Connector 151">
            <a:extLst>
              <a:ext uri="{FF2B5EF4-FFF2-40B4-BE49-F238E27FC236}">
                <a16:creationId xmlns:a16="http://schemas.microsoft.com/office/drawing/2014/main" id="{45E96230-78F6-AB7D-1955-81A337DEE503}"/>
              </a:ext>
            </a:extLst>
          </p:cNvPr>
          <p:cNvCxnSpPr>
            <a:stCxn id="146" idx="6"/>
            <a:endCxn id="148" idx="5"/>
          </p:cNvCxnSpPr>
          <p:nvPr/>
        </p:nvCxnSpPr>
        <p:spPr>
          <a:xfrm>
            <a:off x="4972261" y="2409190"/>
            <a:ext cx="1234499" cy="367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41AEDE0-EB46-B49D-3E70-E9FB9636BC82}"/>
              </a:ext>
            </a:extLst>
          </p:cNvPr>
          <p:cNvCxnSpPr>
            <a:cxnSpLocks/>
            <a:stCxn id="146" idx="3"/>
            <a:endCxn id="149" idx="4"/>
          </p:cNvCxnSpPr>
          <p:nvPr/>
        </p:nvCxnSpPr>
        <p:spPr>
          <a:xfrm>
            <a:off x="4874760" y="2445905"/>
            <a:ext cx="1372386" cy="1635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3EA1994D-4C47-C0DA-67A8-C9DA27D786A3}"/>
              </a:ext>
            </a:extLst>
          </p:cNvPr>
          <p:cNvCxnSpPr>
            <a:cxnSpLocks/>
            <a:endCxn id="150" idx="5"/>
          </p:cNvCxnSpPr>
          <p:nvPr/>
        </p:nvCxnSpPr>
        <p:spPr>
          <a:xfrm>
            <a:off x="4960545" y="2482620"/>
            <a:ext cx="1326987" cy="2951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91989743-23C3-BA79-C730-7DD65B4CF720}"/>
              </a:ext>
            </a:extLst>
          </p:cNvPr>
          <p:cNvCxnSpPr>
            <a:cxnSpLocks/>
            <a:endCxn id="148" idx="3"/>
          </p:cNvCxnSpPr>
          <p:nvPr/>
        </p:nvCxnSpPr>
        <p:spPr>
          <a:xfrm flipV="1">
            <a:off x="4988201" y="2445905"/>
            <a:ext cx="1218559" cy="160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BBDE0E-3987-0DAC-E561-09DEC0D113AE}"/>
              </a:ext>
            </a:extLst>
          </p:cNvPr>
          <p:cNvCxnSpPr>
            <a:cxnSpLocks/>
            <a:stCxn id="147" idx="7"/>
            <a:endCxn id="149" idx="4"/>
          </p:cNvCxnSpPr>
          <p:nvPr/>
        </p:nvCxnSpPr>
        <p:spPr>
          <a:xfrm>
            <a:off x="4955532" y="3992475"/>
            <a:ext cx="1291614" cy="886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B6B1BE3-17C8-8C35-07F7-38BD953BCEDF}"/>
              </a:ext>
            </a:extLst>
          </p:cNvPr>
          <p:cNvCxnSpPr>
            <a:cxnSpLocks/>
            <a:stCxn id="151" idx="7"/>
            <a:endCxn id="150" idx="2"/>
          </p:cNvCxnSpPr>
          <p:nvPr/>
        </p:nvCxnSpPr>
        <p:spPr>
          <a:xfrm>
            <a:off x="4973460" y="5364076"/>
            <a:ext cx="1216571" cy="33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75339182-EA06-9DC2-7970-8A3BB7DA7B3B}"/>
              </a:ext>
            </a:extLst>
          </p:cNvPr>
          <p:cNvCxnSpPr>
            <a:cxnSpLocks/>
            <a:stCxn id="151" idx="7"/>
          </p:cNvCxnSpPr>
          <p:nvPr/>
        </p:nvCxnSpPr>
        <p:spPr>
          <a:xfrm flipV="1">
            <a:off x="4973460" y="4068087"/>
            <a:ext cx="1194446" cy="12959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FA3D347-2265-44C0-D2FF-B755CB0F0C0D}"/>
              </a:ext>
            </a:extLst>
          </p:cNvPr>
          <p:cNvCxnSpPr>
            <a:cxnSpLocks/>
          </p:cNvCxnSpPr>
          <p:nvPr/>
        </p:nvCxnSpPr>
        <p:spPr>
          <a:xfrm flipV="1">
            <a:off x="4946802" y="2445905"/>
            <a:ext cx="1240817" cy="28958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152D45D7-BDC6-3E52-B66E-735948CE1DC5}"/>
              </a:ext>
            </a:extLst>
          </p:cNvPr>
          <p:cNvCxnSpPr>
            <a:cxnSpLocks/>
            <a:stCxn id="147" idx="5"/>
          </p:cNvCxnSpPr>
          <p:nvPr/>
        </p:nvCxnSpPr>
        <p:spPr>
          <a:xfrm>
            <a:off x="4955532" y="4065905"/>
            <a:ext cx="1348729" cy="13536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8DFE8A67-408F-D177-3B00-48273DE4489F}"/>
              </a:ext>
            </a:extLst>
          </p:cNvPr>
          <p:cNvSpPr/>
          <p:nvPr/>
        </p:nvSpPr>
        <p:spPr>
          <a:xfrm>
            <a:off x="8201010" y="238238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000000"/>
              </a:highlight>
            </a:endParaRPr>
          </a:p>
        </p:txBody>
      </p:sp>
      <p:sp>
        <p:nvSpPr>
          <p:cNvPr id="162" name="Oval 161">
            <a:extLst>
              <a:ext uri="{FF2B5EF4-FFF2-40B4-BE49-F238E27FC236}">
                <a16:creationId xmlns:a16="http://schemas.microsoft.com/office/drawing/2014/main" id="{6C8B758D-55ED-A21D-88C9-04C8B50C6B54}"/>
              </a:ext>
            </a:extLst>
          </p:cNvPr>
          <p:cNvSpPr/>
          <p:nvPr/>
        </p:nvSpPr>
        <p:spPr>
          <a:xfrm>
            <a:off x="8201010" y="400238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3072A78-D62C-331B-900C-AFBBFE6E21FD}"/>
              </a:ext>
            </a:extLst>
          </p:cNvPr>
          <p:cNvSpPr/>
          <p:nvPr/>
        </p:nvSpPr>
        <p:spPr>
          <a:xfrm>
            <a:off x="9533010" y="238238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EF2FDEF6-3D03-C02B-45FC-8B230C4E69DD}"/>
              </a:ext>
            </a:extLst>
          </p:cNvPr>
          <p:cNvSpPr/>
          <p:nvPr/>
        </p:nvSpPr>
        <p:spPr>
          <a:xfrm>
            <a:off x="9533010" y="400238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FA31CA4A-D9E5-67B5-33CA-03B7DD1E3AA3}"/>
              </a:ext>
            </a:extLst>
          </p:cNvPr>
          <p:cNvSpPr/>
          <p:nvPr/>
        </p:nvSpPr>
        <p:spPr>
          <a:xfrm>
            <a:off x="9533010" y="5370388"/>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FEE19EC8-B262-1625-08FA-292E9D96E595}"/>
              </a:ext>
            </a:extLst>
          </p:cNvPr>
          <p:cNvSpPr/>
          <p:nvPr/>
        </p:nvSpPr>
        <p:spPr>
          <a:xfrm>
            <a:off x="8218938" y="5373989"/>
            <a:ext cx="114230" cy="103846"/>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a:extLst>
              <a:ext uri="{FF2B5EF4-FFF2-40B4-BE49-F238E27FC236}">
                <a16:creationId xmlns:a16="http://schemas.microsoft.com/office/drawing/2014/main" id="{58BD3F8E-3660-61CE-E9BB-E3666A6F15B8}"/>
              </a:ext>
            </a:extLst>
          </p:cNvPr>
          <p:cNvCxnSpPr>
            <a:stCxn id="161" idx="6"/>
            <a:endCxn id="163" idx="5"/>
          </p:cNvCxnSpPr>
          <p:nvPr/>
        </p:nvCxnSpPr>
        <p:spPr>
          <a:xfrm>
            <a:off x="8315240" y="2434311"/>
            <a:ext cx="1234499" cy="367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5BD43844-7B23-4BB1-87E8-DE101917446D}"/>
              </a:ext>
            </a:extLst>
          </p:cNvPr>
          <p:cNvCxnSpPr>
            <a:cxnSpLocks/>
            <a:stCxn id="161" idx="3"/>
            <a:endCxn id="164" idx="4"/>
          </p:cNvCxnSpPr>
          <p:nvPr/>
        </p:nvCxnSpPr>
        <p:spPr>
          <a:xfrm>
            <a:off x="8217739" y="2471026"/>
            <a:ext cx="1372386" cy="1635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83426CEC-7148-3E11-0F30-E6622455FEDA}"/>
              </a:ext>
            </a:extLst>
          </p:cNvPr>
          <p:cNvCxnSpPr>
            <a:cxnSpLocks/>
            <a:endCxn id="165" idx="5"/>
          </p:cNvCxnSpPr>
          <p:nvPr/>
        </p:nvCxnSpPr>
        <p:spPr>
          <a:xfrm>
            <a:off x="8303524" y="2507741"/>
            <a:ext cx="1326987" cy="29512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CF99D3A-49BC-55D3-F2B8-B3FF5F5BEF82}"/>
              </a:ext>
            </a:extLst>
          </p:cNvPr>
          <p:cNvCxnSpPr>
            <a:cxnSpLocks/>
            <a:endCxn id="163" idx="3"/>
          </p:cNvCxnSpPr>
          <p:nvPr/>
        </p:nvCxnSpPr>
        <p:spPr>
          <a:xfrm flipV="1">
            <a:off x="8331180" y="2471026"/>
            <a:ext cx="1218559" cy="160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8C79423-1AF4-D464-E773-DA5B17F76E80}"/>
              </a:ext>
            </a:extLst>
          </p:cNvPr>
          <p:cNvCxnSpPr>
            <a:cxnSpLocks/>
            <a:stCxn id="162" idx="7"/>
            <a:endCxn id="164" idx="4"/>
          </p:cNvCxnSpPr>
          <p:nvPr/>
        </p:nvCxnSpPr>
        <p:spPr>
          <a:xfrm>
            <a:off x="8298511" y="4017596"/>
            <a:ext cx="1291614" cy="886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B7C603C-681A-2023-B2D7-03ED633E040A}"/>
              </a:ext>
            </a:extLst>
          </p:cNvPr>
          <p:cNvCxnSpPr>
            <a:cxnSpLocks/>
            <a:stCxn id="166" idx="7"/>
            <a:endCxn id="165" idx="2"/>
          </p:cNvCxnSpPr>
          <p:nvPr/>
        </p:nvCxnSpPr>
        <p:spPr>
          <a:xfrm>
            <a:off x="8316439" y="5389197"/>
            <a:ext cx="1216571" cy="331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8829AB3-E2F3-161A-94A0-093A39306D84}"/>
              </a:ext>
            </a:extLst>
          </p:cNvPr>
          <p:cNvCxnSpPr>
            <a:cxnSpLocks/>
            <a:stCxn id="166" idx="7"/>
          </p:cNvCxnSpPr>
          <p:nvPr/>
        </p:nvCxnSpPr>
        <p:spPr>
          <a:xfrm flipV="1">
            <a:off x="8316439" y="4093208"/>
            <a:ext cx="1194446" cy="12959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B731FAF-1F8F-7193-5FCF-9F50BB872FC1}"/>
              </a:ext>
            </a:extLst>
          </p:cNvPr>
          <p:cNvCxnSpPr>
            <a:cxnSpLocks/>
          </p:cNvCxnSpPr>
          <p:nvPr/>
        </p:nvCxnSpPr>
        <p:spPr>
          <a:xfrm flipV="1">
            <a:off x="8289781" y="2471026"/>
            <a:ext cx="1240817" cy="28958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F74569B-DE22-0140-2F90-F5380215EAD3}"/>
              </a:ext>
            </a:extLst>
          </p:cNvPr>
          <p:cNvCxnSpPr>
            <a:cxnSpLocks/>
            <a:stCxn id="162" idx="5"/>
          </p:cNvCxnSpPr>
          <p:nvPr/>
        </p:nvCxnSpPr>
        <p:spPr>
          <a:xfrm>
            <a:off x="8298511" y="4091026"/>
            <a:ext cx="1348729" cy="13536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26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B4D3397-A3C7-9A19-E8AA-0C2CC847EA67}"/>
              </a:ext>
            </a:extLst>
          </p:cNvPr>
          <p:cNvSpPr txBox="1">
            <a:spLocks/>
          </p:cNvSpPr>
          <p:nvPr/>
        </p:nvSpPr>
        <p:spPr>
          <a:xfrm>
            <a:off x="181096" y="720000"/>
            <a:ext cx="11520000" cy="5382625"/>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14000"/>
              </a:lnSpc>
              <a:spcAft>
                <a:spcPts val="6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Distribution</a:t>
            </a:r>
          </a:p>
          <a:p>
            <a:pPr marL="342900" indent="-342900">
              <a:lnSpc>
                <a:spcPct val="114000"/>
              </a:lnSpc>
              <a:spcAft>
                <a:spcPts val="6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Manufacturing &gt; Distribution &gt; Warehouses</a:t>
            </a:r>
          </a:p>
        </p:txBody>
      </p:sp>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pic>
        <p:nvPicPr>
          <p:cNvPr id="7" name="Picture 6">
            <a:extLst>
              <a:ext uri="{FF2B5EF4-FFF2-40B4-BE49-F238E27FC236}">
                <a16:creationId xmlns:a16="http://schemas.microsoft.com/office/drawing/2014/main" id="{CF109CE8-E103-0C8D-733B-F5527707E6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9311" y="1777306"/>
            <a:ext cx="8053378" cy="436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4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B4D3397-A3C7-9A19-E8AA-0C2CC847EA67}"/>
              </a:ext>
            </a:extLst>
          </p:cNvPr>
          <p:cNvSpPr txBox="1">
            <a:spLocks/>
          </p:cNvSpPr>
          <p:nvPr/>
        </p:nvSpPr>
        <p:spPr>
          <a:xfrm>
            <a:off x="181096" y="720000"/>
            <a:ext cx="11520000" cy="5382625"/>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20000"/>
              </a:lnSpc>
              <a:spcAft>
                <a:spcPts val="12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Questions</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Q1. Calculate the Cost of Supply from Manufacturing to Distribution.</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Q2. Calculate the Optimal Cost from Manufacturing to Distribution if the cost is 0.1 USD per Unit per 1000 km.</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Q3. Calculate the Optimal Cost of the Supply from Manufactuiring to Distribution to Warehouse if the cost is 0.1 USD per Unit per 1000 km.</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Q4. Create a Python Code to generate a Map with the locations similar to the one in the page before.</a:t>
            </a:r>
          </a:p>
        </p:txBody>
      </p:sp>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spTree>
    <p:extLst>
      <p:ext uri="{BB962C8B-B14F-4D97-AF65-F5344CB8AC3E}">
        <p14:creationId xmlns:p14="http://schemas.microsoft.com/office/powerpoint/2010/main" val="93913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B4D3397-A3C7-9A19-E8AA-0C2CC847EA67}"/>
              </a:ext>
            </a:extLst>
          </p:cNvPr>
          <p:cNvSpPr txBox="1">
            <a:spLocks/>
          </p:cNvSpPr>
          <p:nvPr/>
        </p:nvSpPr>
        <p:spPr>
          <a:xfrm>
            <a:off x="181096" y="720000"/>
            <a:ext cx="11520000" cy="5382625"/>
          </a:xfrm>
          <a:prstGeom prst="rect">
            <a:avLst/>
          </a:prstGeom>
        </p:spPr>
        <p:txBody>
          <a:bodyPr wrap="square">
            <a:noAutofit/>
          </a:bodyPr>
          <a:lstStyle>
            <a:lvl1pPr algn="l" defTabSz="914400" rtl="0" eaLnBrk="1" latinLnBrk="0" hangingPunct="1">
              <a:lnSpc>
                <a:spcPct val="90000"/>
              </a:lnSpc>
              <a:spcBef>
                <a:spcPct val="0"/>
              </a:spcBef>
              <a:buNone/>
              <a:defRPr sz="2800" b="1" i="0" kern="1200">
                <a:solidFill>
                  <a:schemeClr val="tx2"/>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a:lnSpc>
                <a:spcPct val="120000"/>
              </a:lnSpc>
              <a:spcAft>
                <a:spcPts val="1200"/>
              </a:spcAft>
            </a:pPr>
            <a:r>
              <a:rPr lang="en-US" sz="2000" b="0">
                <a:solidFill>
                  <a:srgbClr val="003493"/>
                </a:solidFill>
                <a:latin typeface="Open Sans" panose="020B0606030504020204" pitchFamily="34" charset="0"/>
                <a:ea typeface="Open Sans" panose="020B0606030504020204" pitchFamily="34" charset="0"/>
                <a:cs typeface="Open Sans" panose="020B0606030504020204" pitchFamily="34" charset="0"/>
              </a:rPr>
              <a:t>Questions</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Q5. Calculate the Optimal Cost of the Supply from Manufacturing to Distribution to Warehouse to Market if the cost is 0.1 USD per Unit per 1000 km.</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Q6. Calculate the Optimal Cost of the Supply from Manufacturing to Distribution to Warehouse to Market if the cost is 0.1 USD per Unit per 1000 km, and you need to cover the Market Demands.</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Q7. Calculate the Optimal Cost of the Supply from Manufacturing to Distribution to Warehouse to Market if the cost is 0.1 USD per Unit per 1000 km, and you need to cover the Market Demands, and you cannot Shipped between the Source and Destinations Specified in File Shipment Constraints.</a:t>
            </a:r>
          </a:p>
          <a:p>
            <a:pPr marL="342900" indent="-342900">
              <a:lnSpc>
                <a:spcPct val="120000"/>
              </a:lnSpc>
              <a:spcAft>
                <a:spcPts val="1200"/>
              </a:spcAft>
              <a:buFont typeface="Arial" panose="020B0604020202020204" pitchFamily="34" charset="0"/>
              <a:buChar char="•"/>
            </a:pPr>
            <a:r>
              <a:rPr lang="en-US" sz="1800" b="0">
                <a:solidFill>
                  <a:schemeClr val="tx1"/>
                </a:solidFill>
                <a:latin typeface="Open Sans" panose="020B0606030504020204" pitchFamily="34" charset="0"/>
                <a:ea typeface="Open Sans" panose="020B0606030504020204" pitchFamily="34" charset="0"/>
                <a:cs typeface="Open Sans" panose="020B0606030504020204" pitchFamily="34" charset="0"/>
              </a:rPr>
              <a:t>Q8. Without taking into account the Constraints calculate the Maximum Revenue, and the minimum Supply Costs, just taking into account that all production units arrives to Market, check if the Supply is the same. </a:t>
            </a:r>
          </a:p>
        </p:txBody>
      </p:sp>
      <p:sp>
        <p:nvSpPr>
          <p:cNvPr id="5" name="Title 2">
            <a:extLst>
              <a:ext uri="{FF2B5EF4-FFF2-40B4-BE49-F238E27FC236}">
                <a16:creationId xmlns:a16="http://schemas.microsoft.com/office/drawing/2014/main" id="{3909390B-8576-4CEA-8339-56BF3359EDA1}"/>
              </a:ext>
            </a:extLst>
          </p:cNvPr>
          <p:cNvSpPr txBox="1">
            <a:spLocks/>
          </p:cNvSpPr>
          <p:nvPr/>
        </p:nvSpPr>
        <p:spPr>
          <a:xfrm>
            <a:off x="180000" y="180001"/>
            <a:ext cx="10800000" cy="540000"/>
          </a:xfrm>
          <a:prstGeom prst="rect">
            <a:avLst/>
          </a:prstGeom>
          <a:ln w="6350">
            <a:noFill/>
          </a:ln>
        </p:spPr>
        <p:txBody>
          <a:bodyPr>
            <a:normAutofit/>
          </a:bodyPr>
          <a:lstStyle>
            <a:defPPr>
              <a:defRPr lang="en-US"/>
            </a:defPPr>
            <a:lvl1pPr>
              <a:lnSpc>
                <a:spcPct val="110000"/>
              </a:lnSpc>
              <a:spcBef>
                <a:spcPct val="0"/>
              </a:spcBef>
              <a:buNone/>
              <a:defRPr sz="2800" b="0" i="0">
                <a:solidFill>
                  <a:srgbClr val="003493"/>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Contact Lenses Supply Chain Optimization</a:t>
            </a:r>
            <a:endParaRPr lang="en-GB" dirty="0"/>
          </a:p>
        </p:txBody>
      </p:sp>
    </p:spTree>
    <p:extLst>
      <p:ext uri="{BB962C8B-B14F-4D97-AF65-F5344CB8AC3E}">
        <p14:creationId xmlns:p14="http://schemas.microsoft.com/office/powerpoint/2010/main" val="269055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309E86C-5333-0837-37F1-2E290555C8F7}"/>
              </a:ext>
            </a:extLst>
          </p:cNvPr>
          <p:cNvSpPr txBox="1">
            <a:spLocks/>
          </p:cNvSpPr>
          <p:nvPr/>
        </p:nvSpPr>
        <p:spPr>
          <a:xfrm>
            <a:off x="180000" y="2340000"/>
            <a:ext cx="10712589" cy="174271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Mathematical Optimization Algorithms</a:t>
            </a:r>
          </a:p>
          <a:p>
            <a:endParaRPr lang="en-US" sz="10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80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Exercise 4: Process Optimization</a:t>
            </a:r>
            <a:endParaRPr lang="en-US" sz="28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2503806"/>
      </p:ext>
    </p:extLst>
  </p:cSld>
  <p:clrMapOvr>
    <a:masterClrMapping/>
  </p:clrMapOvr>
</p:sld>
</file>

<file path=ppt/theme/theme1.xml><?xml version="1.0" encoding="utf-8"?>
<a:theme xmlns:a="http://schemas.openxmlformats.org/drawingml/2006/main" name="Custom Design">
  <a:themeElements>
    <a:clrScheme name="Alcon Color Palette">
      <a:dk1>
        <a:srgbClr val="000000"/>
      </a:dk1>
      <a:lt1>
        <a:srgbClr val="FFFFFF"/>
      </a:lt1>
      <a:dk2>
        <a:srgbClr val="003493"/>
      </a:dk2>
      <a:lt2>
        <a:srgbClr val="F5EEE3"/>
      </a:lt2>
      <a:accent1>
        <a:srgbClr val="00AEEF"/>
      </a:accent1>
      <a:accent2>
        <a:srgbClr val="DEC9A5"/>
      </a:accent2>
      <a:accent3>
        <a:srgbClr val="F36E20"/>
      </a:accent3>
      <a:accent4>
        <a:srgbClr val="00A990"/>
      </a:accent4>
      <a:accent5>
        <a:srgbClr val="512773"/>
      </a:accent5>
      <a:accent6>
        <a:srgbClr val="9B1A2F"/>
      </a:accent6>
      <a:hlink>
        <a:srgbClr val="00AEEF"/>
      </a:hlink>
      <a:folHlink>
        <a:srgbClr val="0074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B1A19A963DFD429528E6E6B286680F" ma:contentTypeVersion="8" ma:contentTypeDescription="Utwórz nowy dokument." ma:contentTypeScope="" ma:versionID="05498e9ae85f5ae52b7d5d7e2fd05f2d">
  <xsd:schema xmlns:xsd="http://www.w3.org/2001/XMLSchema" xmlns:xs="http://www.w3.org/2001/XMLSchema" xmlns:p="http://schemas.microsoft.com/office/2006/metadata/properties" xmlns:ns2="397f782f-8242-4a7a-b998-407c194a15dd" targetNamespace="http://schemas.microsoft.com/office/2006/metadata/properties" ma:root="true" ma:fieldsID="f269470f556bef3e435cd6260b443e1e" ns2:_="">
    <xsd:import namespace="397f782f-8242-4a7a-b998-407c194a15d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f782f-8242-4a7a-b998-407c194a15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F1D8FC-4C85-48B3-BA62-97E780781E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f782f-8242-4a7a-b998-407c194a15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5378E5-32BE-4F2B-90A8-76FD4AE3627B}">
  <ds:schemaRefs>
    <ds:schemaRef ds:uri="http://schemas.microsoft.com/sharepoint/v3/contenttype/forms"/>
  </ds:schemaRefs>
</ds:datastoreItem>
</file>

<file path=customXml/itemProps3.xml><?xml version="1.0" encoding="utf-8"?>
<ds:datastoreItem xmlns:ds="http://schemas.openxmlformats.org/officeDocument/2006/customXml" ds:itemID="{9CE4A1F0-04AE-4E3E-B4E8-802B3983E286}">
  <ds:schemaRefs>
    <ds:schemaRef ds:uri="0440910f-2288-4ca2-871a-b94cfee82d3b"/>
    <ds:schemaRef ds:uri="555e4c99-21dd-49b9-b2ab-9b4aaafbb8cd"/>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docMetadata/LabelInfo.xml><?xml version="1.0" encoding="utf-8"?>
<clbl:labelList xmlns:clbl="http://schemas.microsoft.com/office/2020/mipLabelMetadata">
  <clbl:label id="{a4e47c19-e68f-4046-bf94-918d2dcc81ee}" enabled="1" method="Standard" siteId="{34cd94b5-d86c-447f-8d9b-81b4ff94d329}" contentBits="0" removed="0"/>
</clbl:labelList>
</file>

<file path=docProps/app.xml><?xml version="1.0" encoding="utf-8"?>
<Properties xmlns="http://schemas.openxmlformats.org/officeDocument/2006/extended-properties" xmlns:vt="http://schemas.openxmlformats.org/officeDocument/2006/docPropsVTypes">
  <Template/>
  <TotalTime>0</TotalTime>
  <Words>432</Words>
  <Application>Microsoft Office PowerPoint</Application>
  <PresentationFormat>Widescreen</PresentationFormat>
  <Paragraphs>52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Novartis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Title</dc:title>
  <dc:creator>Brunet, Robert</dc:creator>
  <cp:lastModifiedBy>Brunet, Robert</cp:lastModifiedBy>
  <cp:revision>275</cp:revision>
  <dcterms:created xsi:type="dcterms:W3CDTF">2021-08-04T13:43:26Z</dcterms:created>
  <dcterms:modified xsi:type="dcterms:W3CDTF">2025-01-01T21:47:00Z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4e47c19-e68f-4046-bf94-918d2dcc81ee_Enabled">
    <vt:lpwstr>true</vt:lpwstr>
  </property>
  <property fmtid="{D5CDD505-2E9C-101B-9397-08002B2CF9AE}" pid="3" name="MSIP_Label_a4e47c19-e68f-4046-bf94-918d2dcc81ee_SetDate">
    <vt:lpwstr>2021-08-04T13:43:42Z</vt:lpwstr>
  </property>
  <property fmtid="{D5CDD505-2E9C-101B-9397-08002B2CF9AE}" pid="4" name="MSIP_Label_a4e47c19-e68f-4046-bf94-918d2dcc81ee_Method">
    <vt:lpwstr>Standard</vt:lpwstr>
  </property>
  <property fmtid="{D5CDD505-2E9C-101B-9397-08002B2CF9AE}" pid="5" name="MSIP_Label_a4e47c19-e68f-4046-bf94-918d2dcc81ee_Name">
    <vt:lpwstr>Business Use Only</vt:lpwstr>
  </property>
  <property fmtid="{D5CDD505-2E9C-101B-9397-08002B2CF9AE}" pid="6" name="MSIP_Label_a4e47c19-e68f-4046-bf94-918d2dcc81ee_SiteId">
    <vt:lpwstr>34cd94b5-d86c-447f-8d9b-81b4ff94d329</vt:lpwstr>
  </property>
  <property fmtid="{D5CDD505-2E9C-101B-9397-08002B2CF9AE}" pid="7" name="MSIP_Label_a4e47c19-e68f-4046-bf94-918d2dcc81ee_ActionId">
    <vt:lpwstr>b65b00c7-5c71-40b1-8449-cac96473f8d1</vt:lpwstr>
  </property>
  <property fmtid="{D5CDD505-2E9C-101B-9397-08002B2CF9AE}" pid="8" name="MSIP_Label_a4e47c19-e68f-4046-bf94-918d2dcc81ee_ContentBits">
    <vt:lpwstr>0</vt:lpwstr>
  </property>
  <property fmtid="{D5CDD505-2E9C-101B-9397-08002B2CF9AE}" pid="9" name="ContentTypeId">
    <vt:lpwstr>0x010100EDB1A19A963DFD429528E6E6B286680F</vt:lpwstr>
  </property>
</Properties>
</file>