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1" r:id="rId6"/>
    <p:sldId id="257" r:id="rId7"/>
    <p:sldId id="258" r:id="rId8"/>
    <p:sldId id="270" r:id="rId9"/>
    <p:sldId id="261" r:id="rId10"/>
    <p:sldId id="259" r:id="rId11"/>
    <p:sldId id="260" r:id="rId12"/>
    <p:sldId id="264" r:id="rId13"/>
    <p:sldId id="265" r:id="rId14"/>
    <p:sldId id="263" r:id="rId15"/>
    <p:sldId id="262" r:id="rId16"/>
    <p:sldId id="268" r:id="rId17"/>
    <p:sldId id="266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43D83-56A7-4536-86FB-DBCCAEE89033}" v="547" dt="2023-04-14T06:32:02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A1EDE-EC56-4589-B368-D647D19DCD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F596EB-E63D-46D6-8702-F779066E9F42}">
      <dgm:prSet/>
      <dgm:spPr/>
      <dgm:t>
        <a:bodyPr/>
        <a:lstStyle/>
        <a:p>
          <a:r>
            <a:rPr lang="pl-PL" err="1"/>
            <a:t>Transaction</a:t>
          </a:r>
          <a:endParaRPr lang="en-US"/>
        </a:p>
      </dgm:t>
    </dgm:pt>
    <dgm:pt modelId="{A71174AD-666D-46AD-946F-DE94DD6CA2B9}" type="parTrans" cxnId="{E446CBA7-19DE-4B48-9AC4-51828A91C74F}">
      <dgm:prSet/>
      <dgm:spPr/>
      <dgm:t>
        <a:bodyPr/>
        <a:lstStyle/>
        <a:p>
          <a:endParaRPr lang="en-US"/>
        </a:p>
      </dgm:t>
    </dgm:pt>
    <dgm:pt modelId="{4A287230-E23D-498D-B7A2-655F4F04196F}" type="sibTrans" cxnId="{E446CBA7-19DE-4B48-9AC4-51828A91C74F}">
      <dgm:prSet/>
      <dgm:spPr/>
      <dgm:t>
        <a:bodyPr/>
        <a:lstStyle/>
        <a:p>
          <a:endParaRPr lang="en-US"/>
        </a:p>
      </dgm:t>
    </dgm:pt>
    <dgm:pt modelId="{D1195CFB-E55C-48CF-ABD9-D2BFF7252DC7}">
      <dgm:prSet/>
      <dgm:spPr/>
      <dgm:t>
        <a:bodyPr/>
        <a:lstStyle/>
        <a:p>
          <a:r>
            <a:rPr lang="pl-PL" err="1"/>
            <a:t>TransactionGraph</a:t>
          </a:r>
          <a:endParaRPr lang="en-US"/>
        </a:p>
      </dgm:t>
    </dgm:pt>
    <dgm:pt modelId="{442BCF03-5A82-418D-885E-C7218CDB0A66}" type="parTrans" cxnId="{2E723DE4-1225-4438-BC44-978561319759}">
      <dgm:prSet/>
      <dgm:spPr/>
      <dgm:t>
        <a:bodyPr/>
        <a:lstStyle/>
        <a:p>
          <a:endParaRPr lang="en-US"/>
        </a:p>
      </dgm:t>
    </dgm:pt>
    <dgm:pt modelId="{91568519-A344-4D1D-9E57-AA2FF7B6D95B}" type="sibTrans" cxnId="{2E723DE4-1225-4438-BC44-978561319759}">
      <dgm:prSet/>
      <dgm:spPr/>
      <dgm:t>
        <a:bodyPr/>
        <a:lstStyle/>
        <a:p>
          <a:endParaRPr lang="en-US"/>
        </a:p>
      </dgm:t>
    </dgm:pt>
    <dgm:pt modelId="{97178E7E-E4D1-4926-A83B-8517BF58B72C}">
      <dgm:prSet/>
      <dgm:spPr/>
      <dgm:t>
        <a:bodyPr/>
        <a:lstStyle/>
        <a:p>
          <a:r>
            <a:rPr lang="pl-PL"/>
            <a:t>User</a:t>
          </a:r>
          <a:endParaRPr lang="en-US"/>
        </a:p>
      </dgm:t>
    </dgm:pt>
    <dgm:pt modelId="{CA36475C-EBA2-4F1B-B071-7958AB3B90F9}" type="parTrans" cxnId="{3048C836-B81B-40D8-A9F5-CBF3187DD605}">
      <dgm:prSet/>
      <dgm:spPr/>
      <dgm:t>
        <a:bodyPr/>
        <a:lstStyle/>
        <a:p>
          <a:endParaRPr lang="en-US"/>
        </a:p>
      </dgm:t>
    </dgm:pt>
    <dgm:pt modelId="{F0176F53-5568-43AD-B595-3B2BC1614336}" type="sibTrans" cxnId="{3048C836-B81B-40D8-A9F5-CBF3187DD605}">
      <dgm:prSet/>
      <dgm:spPr/>
      <dgm:t>
        <a:bodyPr/>
        <a:lstStyle/>
        <a:p>
          <a:endParaRPr lang="en-US"/>
        </a:p>
      </dgm:t>
    </dgm:pt>
    <dgm:pt modelId="{01F3B1D8-4B36-4402-8A5E-619F050F3A8D}">
      <dgm:prSet/>
      <dgm:spPr/>
      <dgm:t>
        <a:bodyPr/>
        <a:lstStyle/>
        <a:p>
          <a:r>
            <a:rPr lang="pl-PL" dirty="0" err="1"/>
            <a:t>TransactionReader</a:t>
          </a:r>
          <a:endParaRPr lang="en-US" dirty="0"/>
        </a:p>
      </dgm:t>
    </dgm:pt>
    <dgm:pt modelId="{0F99D665-4F5A-44AC-B6CA-E26B29E8AA86}" type="parTrans" cxnId="{B568A428-BF2C-4E15-A622-C22AB576F74B}">
      <dgm:prSet/>
      <dgm:spPr/>
      <dgm:t>
        <a:bodyPr/>
        <a:lstStyle/>
        <a:p>
          <a:endParaRPr lang="pl-PL"/>
        </a:p>
      </dgm:t>
    </dgm:pt>
    <dgm:pt modelId="{24399825-AA3C-4FFE-AAF0-4464F5F73A1B}" type="sibTrans" cxnId="{B568A428-BF2C-4E15-A622-C22AB576F74B}">
      <dgm:prSet/>
      <dgm:spPr/>
      <dgm:t>
        <a:bodyPr/>
        <a:lstStyle/>
        <a:p>
          <a:endParaRPr lang="pl-PL"/>
        </a:p>
      </dgm:t>
    </dgm:pt>
    <dgm:pt modelId="{961C6F45-20AB-4DBF-8903-822BEB255B86}" type="pres">
      <dgm:prSet presAssocID="{7A7A1EDE-EC56-4589-B368-D647D19DCD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2B8C83-6317-4234-AB8B-873C2B179D81}" type="pres">
      <dgm:prSet presAssocID="{97178E7E-E4D1-4926-A83B-8517BF58B72C}" presName="hierRoot1" presStyleCnt="0"/>
      <dgm:spPr/>
    </dgm:pt>
    <dgm:pt modelId="{A0527966-C457-42BA-883B-E5981C541A46}" type="pres">
      <dgm:prSet presAssocID="{97178E7E-E4D1-4926-A83B-8517BF58B72C}" presName="composite" presStyleCnt="0"/>
      <dgm:spPr/>
    </dgm:pt>
    <dgm:pt modelId="{60F73ACD-E9A1-438A-9A6B-8B4F528E68A1}" type="pres">
      <dgm:prSet presAssocID="{97178E7E-E4D1-4926-A83B-8517BF58B72C}" presName="background" presStyleLbl="node0" presStyleIdx="0" presStyleCnt="4"/>
      <dgm:spPr/>
    </dgm:pt>
    <dgm:pt modelId="{643D9A73-3F4C-4937-9C88-B25382728276}" type="pres">
      <dgm:prSet presAssocID="{97178E7E-E4D1-4926-A83B-8517BF58B72C}" presName="text" presStyleLbl="fgAcc0" presStyleIdx="0" presStyleCnt="4">
        <dgm:presLayoutVars>
          <dgm:chPref val="3"/>
        </dgm:presLayoutVars>
      </dgm:prSet>
      <dgm:spPr/>
    </dgm:pt>
    <dgm:pt modelId="{78AA5573-BAD5-45DC-A4F0-9B0F712DEE13}" type="pres">
      <dgm:prSet presAssocID="{97178E7E-E4D1-4926-A83B-8517BF58B72C}" presName="hierChild2" presStyleCnt="0"/>
      <dgm:spPr/>
    </dgm:pt>
    <dgm:pt modelId="{8251F4DD-1B18-4E4B-8194-A93E8EAEC337}" type="pres">
      <dgm:prSet presAssocID="{47F596EB-E63D-46D6-8702-F779066E9F42}" presName="hierRoot1" presStyleCnt="0"/>
      <dgm:spPr/>
    </dgm:pt>
    <dgm:pt modelId="{A3B9EE2C-9B53-459D-AFB0-8549DCB9D45F}" type="pres">
      <dgm:prSet presAssocID="{47F596EB-E63D-46D6-8702-F779066E9F42}" presName="composite" presStyleCnt="0"/>
      <dgm:spPr/>
    </dgm:pt>
    <dgm:pt modelId="{7B816F83-D9A0-4A72-882A-28B8EDCA67EF}" type="pres">
      <dgm:prSet presAssocID="{47F596EB-E63D-46D6-8702-F779066E9F42}" presName="background" presStyleLbl="node0" presStyleIdx="1" presStyleCnt="4"/>
      <dgm:spPr/>
    </dgm:pt>
    <dgm:pt modelId="{F72857B9-2848-4C26-978C-395E8FFCF26D}" type="pres">
      <dgm:prSet presAssocID="{47F596EB-E63D-46D6-8702-F779066E9F42}" presName="text" presStyleLbl="fgAcc0" presStyleIdx="1" presStyleCnt="4">
        <dgm:presLayoutVars>
          <dgm:chPref val="3"/>
        </dgm:presLayoutVars>
      </dgm:prSet>
      <dgm:spPr/>
    </dgm:pt>
    <dgm:pt modelId="{9492B51A-84C3-47DC-AAC5-8D46E5044147}" type="pres">
      <dgm:prSet presAssocID="{47F596EB-E63D-46D6-8702-F779066E9F42}" presName="hierChild2" presStyleCnt="0"/>
      <dgm:spPr/>
    </dgm:pt>
    <dgm:pt modelId="{A6409255-2D92-4C22-A8DA-C880312D54C6}" type="pres">
      <dgm:prSet presAssocID="{D1195CFB-E55C-48CF-ABD9-D2BFF7252DC7}" presName="hierRoot1" presStyleCnt="0"/>
      <dgm:spPr/>
    </dgm:pt>
    <dgm:pt modelId="{7E4F9008-1C49-43AF-A09E-F75DC952E043}" type="pres">
      <dgm:prSet presAssocID="{D1195CFB-E55C-48CF-ABD9-D2BFF7252DC7}" presName="composite" presStyleCnt="0"/>
      <dgm:spPr/>
    </dgm:pt>
    <dgm:pt modelId="{EEE182E8-854D-4637-B3F4-69057E0EE3D9}" type="pres">
      <dgm:prSet presAssocID="{D1195CFB-E55C-48CF-ABD9-D2BFF7252DC7}" presName="background" presStyleLbl="node0" presStyleIdx="2" presStyleCnt="4"/>
      <dgm:spPr/>
    </dgm:pt>
    <dgm:pt modelId="{883D0DC0-4497-40D7-946C-BB0C05AD0D2C}" type="pres">
      <dgm:prSet presAssocID="{D1195CFB-E55C-48CF-ABD9-D2BFF7252DC7}" presName="text" presStyleLbl="fgAcc0" presStyleIdx="2" presStyleCnt="4">
        <dgm:presLayoutVars>
          <dgm:chPref val="3"/>
        </dgm:presLayoutVars>
      </dgm:prSet>
      <dgm:spPr/>
    </dgm:pt>
    <dgm:pt modelId="{E4D8F162-03E7-40D6-871F-EC3D5571CD77}" type="pres">
      <dgm:prSet presAssocID="{D1195CFB-E55C-48CF-ABD9-D2BFF7252DC7}" presName="hierChild2" presStyleCnt="0"/>
      <dgm:spPr/>
    </dgm:pt>
    <dgm:pt modelId="{1D033B8B-ABD5-4C70-B9D9-E31D250B99DE}" type="pres">
      <dgm:prSet presAssocID="{01F3B1D8-4B36-4402-8A5E-619F050F3A8D}" presName="hierRoot1" presStyleCnt="0"/>
      <dgm:spPr/>
    </dgm:pt>
    <dgm:pt modelId="{A713BE1A-5A6C-4D03-AF84-5B3003323619}" type="pres">
      <dgm:prSet presAssocID="{01F3B1D8-4B36-4402-8A5E-619F050F3A8D}" presName="composite" presStyleCnt="0"/>
      <dgm:spPr/>
    </dgm:pt>
    <dgm:pt modelId="{8D3B2B38-E21A-42EC-80AE-C1E1249CAAC3}" type="pres">
      <dgm:prSet presAssocID="{01F3B1D8-4B36-4402-8A5E-619F050F3A8D}" presName="background" presStyleLbl="node0" presStyleIdx="3" presStyleCnt="4"/>
      <dgm:spPr/>
    </dgm:pt>
    <dgm:pt modelId="{1B1FEDC5-33A8-44B1-9D5F-4A99DAB60FF5}" type="pres">
      <dgm:prSet presAssocID="{01F3B1D8-4B36-4402-8A5E-619F050F3A8D}" presName="text" presStyleLbl="fgAcc0" presStyleIdx="3" presStyleCnt="4">
        <dgm:presLayoutVars>
          <dgm:chPref val="3"/>
        </dgm:presLayoutVars>
      </dgm:prSet>
      <dgm:spPr/>
    </dgm:pt>
    <dgm:pt modelId="{FAFC3EC1-3D8D-4D3E-9197-59EB2ADCF234}" type="pres">
      <dgm:prSet presAssocID="{01F3B1D8-4B36-4402-8A5E-619F050F3A8D}" presName="hierChild2" presStyleCnt="0"/>
      <dgm:spPr/>
    </dgm:pt>
  </dgm:ptLst>
  <dgm:cxnLst>
    <dgm:cxn modelId="{B568A428-BF2C-4E15-A622-C22AB576F74B}" srcId="{7A7A1EDE-EC56-4589-B368-D647D19DCDD8}" destId="{01F3B1D8-4B36-4402-8A5E-619F050F3A8D}" srcOrd="3" destOrd="0" parTransId="{0F99D665-4F5A-44AC-B6CA-E26B29E8AA86}" sibTransId="{24399825-AA3C-4FFE-AAF0-4464F5F73A1B}"/>
    <dgm:cxn modelId="{3048C836-B81B-40D8-A9F5-CBF3187DD605}" srcId="{7A7A1EDE-EC56-4589-B368-D647D19DCDD8}" destId="{97178E7E-E4D1-4926-A83B-8517BF58B72C}" srcOrd="0" destOrd="0" parTransId="{CA36475C-EBA2-4F1B-B071-7958AB3B90F9}" sibTransId="{F0176F53-5568-43AD-B595-3B2BC1614336}"/>
    <dgm:cxn modelId="{731F2F4A-647C-4A84-AE49-541C7F4DF2F6}" type="presOf" srcId="{01F3B1D8-4B36-4402-8A5E-619F050F3A8D}" destId="{1B1FEDC5-33A8-44B1-9D5F-4A99DAB60FF5}" srcOrd="0" destOrd="0" presId="urn:microsoft.com/office/officeart/2005/8/layout/hierarchy1"/>
    <dgm:cxn modelId="{CB46444F-139F-4C8A-AA44-358358C6B1D8}" type="presOf" srcId="{47F596EB-E63D-46D6-8702-F779066E9F42}" destId="{F72857B9-2848-4C26-978C-395E8FFCF26D}" srcOrd="0" destOrd="0" presId="urn:microsoft.com/office/officeart/2005/8/layout/hierarchy1"/>
    <dgm:cxn modelId="{E446CBA7-19DE-4B48-9AC4-51828A91C74F}" srcId="{7A7A1EDE-EC56-4589-B368-D647D19DCDD8}" destId="{47F596EB-E63D-46D6-8702-F779066E9F42}" srcOrd="1" destOrd="0" parTransId="{A71174AD-666D-46AD-946F-DE94DD6CA2B9}" sibTransId="{4A287230-E23D-498D-B7A2-655F4F04196F}"/>
    <dgm:cxn modelId="{3D3B55DE-A926-4147-A0F0-1639F25F3129}" type="presOf" srcId="{97178E7E-E4D1-4926-A83B-8517BF58B72C}" destId="{643D9A73-3F4C-4937-9C88-B25382728276}" srcOrd="0" destOrd="0" presId="urn:microsoft.com/office/officeart/2005/8/layout/hierarchy1"/>
    <dgm:cxn modelId="{C38A28E0-23F3-47CE-90E9-0747DB43801D}" type="presOf" srcId="{D1195CFB-E55C-48CF-ABD9-D2BFF7252DC7}" destId="{883D0DC0-4497-40D7-946C-BB0C05AD0D2C}" srcOrd="0" destOrd="0" presId="urn:microsoft.com/office/officeart/2005/8/layout/hierarchy1"/>
    <dgm:cxn modelId="{2E723DE4-1225-4438-BC44-978561319759}" srcId="{7A7A1EDE-EC56-4589-B368-D647D19DCDD8}" destId="{D1195CFB-E55C-48CF-ABD9-D2BFF7252DC7}" srcOrd="2" destOrd="0" parTransId="{442BCF03-5A82-418D-885E-C7218CDB0A66}" sibTransId="{91568519-A344-4D1D-9E57-AA2FF7B6D95B}"/>
    <dgm:cxn modelId="{889921FA-6E95-440D-9AD2-D69B5A596759}" type="presOf" srcId="{7A7A1EDE-EC56-4589-B368-D647D19DCDD8}" destId="{961C6F45-20AB-4DBF-8903-822BEB255B86}" srcOrd="0" destOrd="0" presId="urn:microsoft.com/office/officeart/2005/8/layout/hierarchy1"/>
    <dgm:cxn modelId="{8BEC7C34-2755-4722-A16F-42B620EE94BD}" type="presParOf" srcId="{961C6F45-20AB-4DBF-8903-822BEB255B86}" destId="{0B2B8C83-6317-4234-AB8B-873C2B179D81}" srcOrd="0" destOrd="0" presId="urn:microsoft.com/office/officeart/2005/8/layout/hierarchy1"/>
    <dgm:cxn modelId="{E384A722-47F2-474B-9B08-3A3AD4210173}" type="presParOf" srcId="{0B2B8C83-6317-4234-AB8B-873C2B179D81}" destId="{A0527966-C457-42BA-883B-E5981C541A46}" srcOrd="0" destOrd="0" presId="urn:microsoft.com/office/officeart/2005/8/layout/hierarchy1"/>
    <dgm:cxn modelId="{69D656D3-DA08-4E37-95CA-7F5B6DAC0693}" type="presParOf" srcId="{A0527966-C457-42BA-883B-E5981C541A46}" destId="{60F73ACD-E9A1-438A-9A6B-8B4F528E68A1}" srcOrd="0" destOrd="0" presId="urn:microsoft.com/office/officeart/2005/8/layout/hierarchy1"/>
    <dgm:cxn modelId="{48AAB704-03A0-448D-B71F-8515FD511D29}" type="presParOf" srcId="{A0527966-C457-42BA-883B-E5981C541A46}" destId="{643D9A73-3F4C-4937-9C88-B25382728276}" srcOrd="1" destOrd="0" presId="urn:microsoft.com/office/officeart/2005/8/layout/hierarchy1"/>
    <dgm:cxn modelId="{7C879D78-569A-47D5-87BC-5D57DDAFB8F1}" type="presParOf" srcId="{0B2B8C83-6317-4234-AB8B-873C2B179D81}" destId="{78AA5573-BAD5-45DC-A4F0-9B0F712DEE13}" srcOrd="1" destOrd="0" presId="urn:microsoft.com/office/officeart/2005/8/layout/hierarchy1"/>
    <dgm:cxn modelId="{360E3C84-2745-4AB8-98D7-E1F211A2E971}" type="presParOf" srcId="{961C6F45-20AB-4DBF-8903-822BEB255B86}" destId="{8251F4DD-1B18-4E4B-8194-A93E8EAEC337}" srcOrd="1" destOrd="0" presId="urn:microsoft.com/office/officeart/2005/8/layout/hierarchy1"/>
    <dgm:cxn modelId="{FDD007C5-F45F-4C60-803D-7CE99E5B6C1F}" type="presParOf" srcId="{8251F4DD-1B18-4E4B-8194-A93E8EAEC337}" destId="{A3B9EE2C-9B53-459D-AFB0-8549DCB9D45F}" srcOrd="0" destOrd="0" presId="urn:microsoft.com/office/officeart/2005/8/layout/hierarchy1"/>
    <dgm:cxn modelId="{E0454CE6-084A-42E6-872E-E9601D857315}" type="presParOf" srcId="{A3B9EE2C-9B53-459D-AFB0-8549DCB9D45F}" destId="{7B816F83-D9A0-4A72-882A-28B8EDCA67EF}" srcOrd="0" destOrd="0" presId="urn:microsoft.com/office/officeart/2005/8/layout/hierarchy1"/>
    <dgm:cxn modelId="{1F7F6397-6079-4FCF-9566-E52D50C81A52}" type="presParOf" srcId="{A3B9EE2C-9B53-459D-AFB0-8549DCB9D45F}" destId="{F72857B9-2848-4C26-978C-395E8FFCF26D}" srcOrd="1" destOrd="0" presId="urn:microsoft.com/office/officeart/2005/8/layout/hierarchy1"/>
    <dgm:cxn modelId="{E89D4CBD-3926-4ADD-9CF4-8583D66ECAE9}" type="presParOf" srcId="{8251F4DD-1B18-4E4B-8194-A93E8EAEC337}" destId="{9492B51A-84C3-47DC-AAC5-8D46E5044147}" srcOrd="1" destOrd="0" presId="urn:microsoft.com/office/officeart/2005/8/layout/hierarchy1"/>
    <dgm:cxn modelId="{A3F83926-AF17-4EE8-A6B5-44F8BB4A17E3}" type="presParOf" srcId="{961C6F45-20AB-4DBF-8903-822BEB255B86}" destId="{A6409255-2D92-4C22-A8DA-C880312D54C6}" srcOrd="2" destOrd="0" presId="urn:microsoft.com/office/officeart/2005/8/layout/hierarchy1"/>
    <dgm:cxn modelId="{064E475A-7CBD-446E-A06D-C5B84B877758}" type="presParOf" srcId="{A6409255-2D92-4C22-A8DA-C880312D54C6}" destId="{7E4F9008-1C49-43AF-A09E-F75DC952E043}" srcOrd="0" destOrd="0" presId="urn:microsoft.com/office/officeart/2005/8/layout/hierarchy1"/>
    <dgm:cxn modelId="{51E006CC-5AAF-4396-B9DB-1171A2588799}" type="presParOf" srcId="{7E4F9008-1C49-43AF-A09E-F75DC952E043}" destId="{EEE182E8-854D-4637-B3F4-69057E0EE3D9}" srcOrd="0" destOrd="0" presId="urn:microsoft.com/office/officeart/2005/8/layout/hierarchy1"/>
    <dgm:cxn modelId="{A37EA36A-DE67-45CD-ADA2-7451F896A44E}" type="presParOf" srcId="{7E4F9008-1C49-43AF-A09E-F75DC952E043}" destId="{883D0DC0-4497-40D7-946C-BB0C05AD0D2C}" srcOrd="1" destOrd="0" presId="urn:microsoft.com/office/officeart/2005/8/layout/hierarchy1"/>
    <dgm:cxn modelId="{F3D40A75-C6E7-461F-8EE8-08D4BA6B893F}" type="presParOf" srcId="{A6409255-2D92-4C22-A8DA-C880312D54C6}" destId="{E4D8F162-03E7-40D6-871F-EC3D5571CD77}" srcOrd="1" destOrd="0" presId="urn:microsoft.com/office/officeart/2005/8/layout/hierarchy1"/>
    <dgm:cxn modelId="{E0CBE4B4-4958-46C3-945B-56B6F01CE8A8}" type="presParOf" srcId="{961C6F45-20AB-4DBF-8903-822BEB255B86}" destId="{1D033B8B-ABD5-4C70-B9D9-E31D250B99DE}" srcOrd="3" destOrd="0" presId="urn:microsoft.com/office/officeart/2005/8/layout/hierarchy1"/>
    <dgm:cxn modelId="{DC68FB91-0A04-4546-B0E3-44D514A7CF54}" type="presParOf" srcId="{1D033B8B-ABD5-4C70-B9D9-E31D250B99DE}" destId="{A713BE1A-5A6C-4D03-AF84-5B3003323619}" srcOrd="0" destOrd="0" presId="urn:microsoft.com/office/officeart/2005/8/layout/hierarchy1"/>
    <dgm:cxn modelId="{9C94CADD-17F7-431B-97E0-E37C4C7EEAE6}" type="presParOf" srcId="{A713BE1A-5A6C-4D03-AF84-5B3003323619}" destId="{8D3B2B38-E21A-42EC-80AE-C1E1249CAAC3}" srcOrd="0" destOrd="0" presId="urn:microsoft.com/office/officeart/2005/8/layout/hierarchy1"/>
    <dgm:cxn modelId="{870E0618-0DE4-4DBB-84F0-7701FB6C28D3}" type="presParOf" srcId="{A713BE1A-5A6C-4D03-AF84-5B3003323619}" destId="{1B1FEDC5-33A8-44B1-9D5F-4A99DAB60FF5}" srcOrd="1" destOrd="0" presId="urn:microsoft.com/office/officeart/2005/8/layout/hierarchy1"/>
    <dgm:cxn modelId="{5A525A57-2B95-4BB7-AAE4-77FB18D3BFD0}" type="presParOf" srcId="{1D033B8B-ABD5-4C70-B9D9-E31D250B99DE}" destId="{FAFC3EC1-3D8D-4D3E-9197-59EB2ADCF2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7A1EDE-EC56-4589-B368-D647D19DCD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78E7E-E4D1-4926-A83B-8517BF58B72C}">
      <dgm:prSet custT="1"/>
      <dgm:spPr/>
      <dgm:t>
        <a:bodyPr/>
        <a:lstStyle/>
        <a:p>
          <a:r>
            <a:rPr lang="pl-PL" sz="1800"/>
            <a:t>Protocol</a:t>
          </a:r>
          <a:endParaRPr lang="en-US" sz="1800"/>
        </a:p>
      </dgm:t>
    </dgm:pt>
    <dgm:pt modelId="{CA36475C-EBA2-4F1B-B071-7958AB3B90F9}" type="parTrans" cxnId="{3048C836-B81B-40D8-A9F5-CBF3187DD605}">
      <dgm:prSet/>
      <dgm:spPr/>
      <dgm:t>
        <a:bodyPr/>
        <a:lstStyle/>
        <a:p>
          <a:endParaRPr lang="en-US"/>
        </a:p>
      </dgm:t>
    </dgm:pt>
    <dgm:pt modelId="{F0176F53-5568-43AD-B595-3B2BC1614336}" type="sibTrans" cxnId="{3048C836-B81B-40D8-A9F5-CBF3187DD605}">
      <dgm:prSet/>
      <dgm:spPr/>
      <dgm:t>
        <a:bodyPr/>
        <a:lstStyle/>
        <a:p>
          <a:endParaRPr lang="en-US"/>
        </a:p>
      </dgm:t>
    </dgm:pt>
    <dgm:pt modelId="{A0A90280-7CDC-4657-90F1-C9178DED30CC}">
      <dgm:prSet custT="1"/>
      <dgm:spPr/>
      <dgm:t>
        <a:bodyPr/>
        <a:lstStyle/>
        <a:p>
          <a:r>
            <a:rPr lang="pl-PL" sz="1600"/>
            <a:t>Client</a:t>
          </a:r>
        </a:p>
      </dgm:t>
    </dgm:pt>
    <dgm:pt modelId="{68C90521-19A6-4566-8F54-559417CFFA41}" type="parTrans" cxnId="{774A81F1-3B03-4117-A489-DC4CAC478854}">
      <dgm:prSet/>
      <dgm:spPr/>
      <dgm:t>
        <a:bodyPr/>
        <a:lstStyle/>
        <a:p>
          <a:endParaRPr lang="pl-PL"/>
        </a:p>
      </dgm:t>
    </dgm:pt>
    <dgm:pt modelId="{AB2924AD-6861-4245-A8DE-DAB9FE92EDE3}" type="sibTrans" cxnId="{774A81F1-3B03-4117-A489-DC4CAC478854}">
      <dgm:prSet/>
      <dgm:spPr/>
      <dgm:t>
        <a:bodyPr/>
        <a:lstStyle/>
        <a:p>
          <a:endParaRPr lang="pl-PL"/>
        </a:p>
      </dgm:t>
    </dgm:pt>
    <dgm:pt modelId="{754B3476-2A1B-4288-8D93-447A82366813}">
      <dgm:prSet custT="1"/>
      <dgm:spPr/>
      <dgm:t>
        <a:bodyPr/>
        <a:lstStyle/>
        <a:p>
          <a:r>
            <a:rPr lang="pl-PL" sz="1600" dirty="0"/>
            <a:t>Server</a:t>
          </a:r>
          <a:endParaRPr lang="en-US" sz="1600" dirty="0"/>
        </a:p>
      </dgm:t>
    </dgm:pt>
    <dgm:pt modelId="{54386157-F617-4CBC-B333-17498D64C45F}" type="parTrans" cxnId="{881D0736-3C5E-4121-8D9D-3BE5483EED29}">
      <dgm:prSet/>
      <dgm:spPr/>
      <dgm:t>
        <a:bodyPr/>
        <a:lstStyle/>
        <a:p>
          <a:endParaRPr lang="pl-PL"/>
        </a:p>
      </dgm:t>
    </dgm:pt>
    <dgm:pt modelId="{34CB9E3D-0FFC-440E-9197-1D6E101AE984}" type="sibTrans" cxnId="{881D0736-3C5E-4121-8D9D-3BE5483EED29}">
      <dgm:prSet/>
      <dgm:spPr/>
      <dgm:t>
        <a:bodyPr/>
        <a:lstStyle/>
        <a:p>
          <a:endParaRPr lang="pl-PL"/>
        </a:p>
      </dgm:t>
    </dgm:pt>
    <dgm:pt modelId="{9459418F-3954-4992-B856-4282520909AB}">
      <dgm:prSet custT="1"/>
      <dgm:spPr/>
      <dgm:t>
        <a:bodyPr/>
        <a:lstStyle/>
        <a:p>
          <a:r>
            <a:rPr lang="pl-PL" sz="1600" err="1"/>
            <a:t>App</a:t>
          </a:r>
          <a:endParaRPr lang="en-US" sz="1600"/>
        </a:p>
      </dgm:t>
    </dgm:pt>
    <dgm:pt modelId="{8E726F26-3360-4E24-B58F-1082341D8829}" type="parTrans" cxnId="{0A0F9A4C-E71E-49F0-96B3-329BF43119C4}">
      <dgm:prSet/>
      <dgm:spPr/>
      <dgm:t>
        <a:bodyPr/>
        <a:lstStyle/>
        <a:p>
          <a:endParaRPr lang="pl-PL"/>
        </a:p>
      </dgm:t>
    </dgm:pt>
    <dgm:pt modelId="{E81AD1D6-6154-4433-96A4-AB7266E9364D}" type="sibTrans" cxnId="{0A0F9A4C-E71E-49F0-96B3-329BF43119C4}">
      <dgm:prSet/>
      <dgm:spPr/>
      <dgm:t>
        <a:bodyPr/>
        <a:lstStyle/>
        <a:p>
          <a:endParaRPr lang="pl-PL"/>
        </a:p>
      </dgm:t>
    </dgm:pt>
    <dgm:pt modelId="{93541718-FE2D-4A61-8A33-20976885D93D}">
      <dgm:prSet custT="1"/>
      <dgm:spPr/>
      <dgm:t>
        <a:bodyPr/>
        <a:lstStyle/>
        <a:p>
          <a:r>
            <a:rPr lang="pl-PL" sz="1600" dirty="0"/>
            <a:t>Database</a:t>
          </a:r>
          <a:endParaRPr lang="en-US" sz="1600" dirty="0"/>
        </a:p>
      </dgm:t>
    </dgm:pt>
    <dgm:pt modelId="{166306B1-13F2-4CB4-AAD4-26974850F280}" type="parTrans" cxnId="{F28DA2F3-3810-48AA-8BCA-D80F9EA58253}">
      <dgm:prSet/>
      <dgm:spPr/>
      <dgm:t>
        <a:bodyPr/>
        <a:lstStyle/>
        <a:p>
          <a:endParaRPr lang="pl-PL"/>
        </a:p>
      </dgm:t>
    </dgm:pt>
    <dgm:pt modelId="{4ED9686A-A466-4C6B-AEF6-78268D0D1F0E}" type="sibTrans" cxnId="{F28DA2F3-3810-48AA-8BCA-D80F9EA58253}">
      <dgm:prSet/>
      <dgm:spPr/>
      <dgm:t>
        <a:bodyPr/>
        <a:lstStyle/>
        <a:p>
          <a:endParaRPr lang="pl-PL"/>
        </a:p>
      </dgm:t>
    </dgm:pt>
    <dgm:pt modelId="{961C6F45-20AB-4DBF-8903-822BEB255B86}" type="pres">
      <dgm:prSet presAssocID="{7A7A1EDE-EC56-4589-B368-D647D19DCD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2B8C83-6317-4234-AB8B-873C2B179D81}" type="pres">
      <dgm:prSet presAssocID="{97178E7E-E4D1-4926-A83B-8517BF58B72C}" presName="hierRoot1" presStyleCnt="0"/>
      <dgm:spPr/>
    </dgm:pt>
    <dgm:pt modelId="{A0527966-C457-42BA-883B-E5981C541A46}" type="pres">
      <dgm:prSet presAssocID="{97178E7E-E4D1-4926-A83B-8517BF58B72C}" presName="composite" presStyleCnt="0"/>
      <dgm:spPr/>
    </dgm:pt>
    <dgm:pt modelId="{60F73ACD-E9A1-438A-9A6B-8B4F528E68A1}" type="pres">
      <dgm:prSet presAssocID="{97178E7E-E4D1-4926-A83B-8517BF58B72C}" presName="background" presStyleLbl="node0" presStyleIdx="0" presStyleCnt="5"/>
      <dgm:spPr/>
    </dgm:pt>
    <dgm:pt modelId="{643D9A73-3F4C-4937-9C88-B25382728276}" type="pres">
      <dgm:prSet presAssocID="{97178E7E-E4D1-4926-A83B-8517BF58B72C}" presName="text" presStyleLbl="fgAcc0" presStyleIdx="0" presStyleCnt="5">
        <dgm:presLayoutVars>
          <dgm:chPref val="3"/>
        </dgm:presLayoutVars>
      </dgm:prSet>
      <dgm:spPr/>
    </dgm:pt>
    <dgm:pt modelId="{78AA5573-BAD5-45DC-A4F0-9B0F712DEE13}" type="pres">
      <dgm:prSet presAssocID="{97178E7E-E4D1-4926-A83B-8517BF58B72C}" presName="hierChild2" presStyleCnt="0"/>
      <dgm:spPr/>
    </dgm:pt>
    <dgm:pt modelId="{C50AA538-69F8-4193-92AE-8333E5CD5385}" type="pres">
      <dgm:prSet presAssocID="{A0A90280-7CDC-4657-90F1-C9178DED30CC}" presName="hierRoot1" presStyleCnt="0"/>
      <dgm:spPr/>
    </dgm:pt>
    <dgm:pt modelId="{6B752698-FB90-4AFD-A1B5-1A7B1DE0F049}" type="pres">
      <dgm:prSet presAssocID="{A0A90280-7CDC-4657-90F1-C9178DED30CC}" presName="composite" presStyleCnt="0"/>
      <dgm:spPr/>
    </dgm:pt>
    <dgm:pt modelId="{D8833BA4-2BF7-4CF2-B422-764BEEBFC0DB}" type="pres">
      <dgm:prSet presAssocID="{A0A90280-7CDC-4657-90F1-C9178DED30CC}" presName="background" presStyleLbl="node0" presStyleIdx="1" presStyleCnt="5"/>
      <dgm:spPr/>
    </dgm:pt>
    <dgm:pt modelId="{C9C9A6D8-601B-41E6-BB0D-7CFBF349DB63}" type="pres">
      <dgm:prSet presAssocID="{A0A90280-7CDC-4657-90F1-C9178DED30CC}" presName="text" presStyleLbl="fgAcc0" presStyleIdx="1" presStyleCnt="5">
        <dgm:presLayoutVars>
          <dgm:chPref val="3"/>
        </dgm:presLayoutVars>
      </dgm:prSet>
      <dgm:spPr/>
    </dgm:pt>
    <dgm:pt modelId="{04BAB92E-D858-4771-AF49-853D4957A4FA}" type="pres">
      <dgm:prSet presAssocID="{A0A90280-7CDC-4657-90F1-C9178DED30CC}" presName="hierChild2" presStyleCnt="0"/>
      <dgm:spPr/>
    </dgm:pt>
    <dgm:pt modelId="{3D80227F-5953-45CD-A907-FB8F8A254301}" type="pres">
      <dgm:prSet presAssocID="{754B3476-2A1B-4288-8D93-447A82366813}" presName="hierRoot1" presStyleCnt="0"/>
      <dgm:spPr/>
    </dgm:pt>
    <dgm:pt modelId="{50DB970C-CEF3-4A15-B1FE-2BAF7E2C547F}" type="pres">
      <dgm:prSet presAssocID="{754B3476-2A1B-4288-8D93-447A82366813}" presName="composite" presStyleCnt="0"/>
      <dgm:spPr/>
    </dgm:pt>
    <dgm:pt modelId="{E1639D28-C956-4038-8402-668D90885973}" type="pres">
      <dgm:prSet presAssocID="{754B3476-2A1B-4288-8D93-447A82366813}" presName="background" presStyleLbl="node0" presStyleIdx="2" presStyleCnt="5"/>
      <dgm:spPr/>
    </dgm:pt>
    <dgm:pt modelId="{AEDFEB7F-3657-46AE-8BAD-58867E291A6F}" type="pres">
      <dgm:prSet presAssocID="{754B3476-2A1B-4288-8D93-447A82366813}" presName="text" presStyleLbl="fgAcc0" presStyleIdx="2" presStyleCnt="5">
        <dgm:presLayoutVars>
          <dgm:chPref val="3"/>
        </dgm:presLayoutVars>
      </dgm:prSet>
      <dgm:spPr/>
    </dgm:pt>
    <dgm:pt modelId="{4E89B5CF-A793-40D9-BD15-67163F07A2D4}" type="pres">
      <dgm:prSet presAssocID="{754B3476-2A1B-4288-8D93-447A82366813}" presName="hierChild2" presStyleCnt="0"/>
      <dgm:spPr/>
    </dgm:pt>
    <dgm:pt modelId="{52C2ECB8-3E00-4D5C-973B-3C9736C60574}" type="pres">
      <dgm:prSet presAssocID="{93541718-FE2D-4A61-8A33-20976885D93D}" presName="hierRoot1" presStyleCnt="0"/>
      <dgm:spPr/>
    </dgm:pt>
    <dgm:pt modelId="{14E2DD2C-5443-4D4C-912A-5DD64DC84EED}" type="pres">
      <dgm:prSet presAssocID="{93541718-FE2D-4A61-8A33-20976885D93D}" presName="composite" presStyleCnt="0"/>
      <dgm:spPr/>
    </dgm:pt>
    <dgm:pt modelId="{01E56331-9F64-4F5F-BBA0-1CA10EFB5C48}" type="pres">
      <dgm:prSet presAssocID="{93541718-FE2D-4A61-8A33-20976885D93D}" presName="background" presStyleLbl="node0" presStyleIdx="3" presStyleCnt="5"/>
      <dgm:spPr/>
    </dgm:pt>
    <dgm:pt modelId="{DBC113DF-CE40-4E2F-B80E-674858E80006}" type="pres">
      <dgm:prSet presAssocID="{93541718-FE2D-4A61-8A33-20976885D93D}" presName="text" presStyleLbl="fgAcc0" presStyleIdx="3" presStyleCnt="5">
        <dgm:presLayoutVars>
          <dgm:chPref val="3"/>
        </dgm:presLayoutVars>
      </dgm:prSet>
      <dgm:spPr/>
    </dgm:pt>
    <dgm:pt modelId="{FEBF22FC-2536-4713-92A4-42A9E2291F9F}" type="pres">
      <dgm:prSet presAssocID="{93541718-FE2D-4A61-8A33-20976885D93D}" presName="hierChild2" presStyleCnt="0"/>
      <dgm:spPr/>
    </dgm:pt>
    <dgm:pt modelId="{4C796AEC-AC59-493A-BD77-DD39C1861AB6}" type="pres">
      <dgm:prSet presAssocID="{9459418F-3954-4992-B856-4282520909AB}" presName="hierRoot1" presStyleCnt="0"/>
      <dgm:spPr/>
    </dgm:pt>
    <dgm:pt modelId="{95EA3A4F-3E91-4180-BC72-A31E84E61CCC}" type="pres">
      <dgm:prSet presAssocID="{9459418F-3954-4992-B856-4282520909AB}" presName="composite" presStyleCnt="0"/>
      <dgm:spPr/>
    </dgm:pt>
    <dgm:pt modelId="{693B16C2-C463-4345-83BE-3BB558C89AE4}" type="pres">
      <dgm:prSet presAssocID="{9459418F-3954-4992-B856-4282520909AB}" presName="background" presStyleLbl="node0" presStyleIdx="4" presStyleCnt="5"/>
      <dgm:spPr/>
    </dgm:pt>
    <dgm:pt modelId="{98ACB00E-462B-49F4-9BA5-4525A5AC3C40}" type="pres">
      <dgm:prSet presAssocID="{9459418F-3954-4992-B856-4282520909AB}" presName="text" presStyleLbl="fgAcc0" presStyleIdx="4" presStyleCnt="5">
        <dgm:presLayoutVars>
          <dgm:chPref val="3"/>
        </dgm:presLayoutVars>
      </dgm:prSet>
      <dgm:spPr/>
    </dgm:pt>
    <dgm:pt modelId="{E288A060-DB3A-4378-9A79-1639E1B7E813}" type="pres">
      <dgm:prSet presAssocID="{9459418F-3954-4992-B856-4282520909AB}" presName="hierChild2" presStyleCnt="0"/>
      <dgm:spPr/>
    </dgm:pt>
  </dgm:ptLst>
  <dgm:cxnLst>
    <dgm:cxn modelId="{A03D680C-8EE8-4EED-B6B8-5B43065DD8BA}" type="presOf" srcId="{9459418F-3954-4992-B856-4282520909AB}" destId="{98ACB00E-462B-49F4-9BA5-4525A5AC3C40}" srcOrd="0" destOrd="0" presId="urn:microsoft.com/office/officeart/2005/8/layout/hierarchy1"/>
    <dgm:cxn modelId="{B7CF2B1E-0A03-493C-AF47-8F64450383CA}" type="presOf" srcId="{93541718-FE2D-4A61-8A33-20976885D93D}" destId="{DBC113DF-CE40-4E2F-B80E-674858E80006}" srcOrd="0" destOrd="0" presId="urn:microsoft.com/office/officeart/2005/8/layout/hierarchy1"/>
    <dgm:cxn modelId="{0A8CB630-E9BC-4FE7-AFEE-D1100EB8DD25}" type="presOf" srcId="{754B3476-2A1B-4288-8D93-447A82366813}" destId="{AEDFEB7F-3657-46AE-8BAD-58867E291A6F}" srcOrd="0" destOrd="0" presId="urn:microsoft.com/office/officeart/2005/8/layout/hierarchy1"/>
    <dgm:cxn modelId="{881D0736-3C5E-4121-8D9D-3BE5483EED29}" srcId="{7A7A1EDE-EC56-4589-B368-D647D19DCDD8}" destId="{754B3476-2A1B-4288-8D93-447A82366813}" srcOrd="2" destOrd="0" parTransId="{54386157-F617-4CBC-B333-17498D64C45F}" sibTransId="{34CB9E3D-0FFC-440E-9197-1D6E101AE984}"/>
    <dgm:cxn modelId="{3048C836-B81B-40D8-A9F5-CBF3187DD605}" srcId="{7A7A1EDE-EC56-4589-B368-D647D19DCDD8}" destId="{97178E7E-E4D1-4926-A83B-8517BF58B72C}" srcOrd="0" destOrd="0" parTransId="{CA36475C-EBA2-4F1B-B071-7958AB3B90F9}" sibTransId="{F0176F53-5568-43AD-B595-3B2BC1614336}"/>
    <dgm:cxn modelId="{0A0F9A4C-E71E-49F0-96B3-329BF43119C4}" srcId="{7A7A1EDE-EC56-4589-B368-D647D19DCDD8}" destId="{9459418F-3954-4992-B856-4282520909AB}" srcOrd="4" destOrd="0" parTransId="{8E726F26-3360-4E24-B58F-1082341D8829}" sibTransId="{E81AD1D6-6154-4433-96A4-AB7266E9364D}"/>
    <dgm:cxn modelId="{3D3B55DE-A926-4147-A0F0-1639F25F3129}" type="presOf" srcId="{97178E7E-E4D1-4926-A83B-8517BF58B72C}" destId="{643D9A73-3F4C-4937-9C88-B25382728276}" srcOrd="0" destOrd="0" presId="urn:microsoft.com/office/officeart/2005/8/layout/hierarchy1"/>
    <dgm:cxn modelId="{774A81F1-3B03-4117-A489-DC4CAC478854}" srcId="{7A7A1EDE-EC56-4589-B368-D647D19DCDD8}" destId="{A0A90280-7CDC-4657-90F1-C9178DED30CC}" srcOrd="1" destOrd="0" parTransId="{68C90521-19A6-4566-8F54-559417CFFA41}" sibTransId="{AB2924AD-6861-4245-A8DE-DAB9FE92EDE3}"/>
    <dgm:cxn modelId="{F28DA2F3-3810-48AA-8BCA-D80F9EA58253}" srcId="{7A7A1EDE-EC56-4589-B368-D647D19DCDD8}" destId="{93541718-FE2D-4A61-8A33-20976885D93D}" srcOrd="3" destOrd="0" parTransId="{166306B1-13F2-4CB4-AAD4-26974850F280}" sibTransId="{4ED9686A-A466-4C6B-AEF6-78268D0D1F0E}"/>
    <dgm:cxn modelId="{889921FA-6E95-440D-9AD2-D69B5A596759}" type="presOf" srcId="{7A7A1EDE-EC56-4589-B368-D647D19DCDD8}" destId="{961C6F45-20AB-4DBF-8903-822BEB255B86}" srcOrd="0" destOrd="0" presId="urn:microsoft.com/office/officeart/2005/8/layout/hierarchy1"/>
    <dgm:cxn modelId="{D42DB2FC-0BA5-4321-A68C-C6E314CF6453}" type="presOf" srcId="{A0A90280-7CDC-4657-90F1-C9178DED30CC}" destId="{C9C9A6D8-601B-41E6-BB0D-7CFBF349DB63}" srcOrd="0" destOrd="0" presId="urn:microsoft.com/office/officeart/2005/8/layout/hierarchy1"/>
    <dgm:cxn modelId="{8BEC7C34-2755-4722-A16F-42B620EE94BD}" type="presParOf" srcId="{961C6F45-20AB-4DBF-8903-822BEB255B86}" destId="{0B2B8C83-6317-4234-AB8B-873C2B179D81}" srcOrd="0" destOrd="0" presId="urn:microsoft.com/office/officeart/2005/8/layout/hierarchy1"/>
    <dgm:cxn modelId="{E384A722-47F2-474B-9B08-3A3AD4210173}" type="presParOf" srcId="{0B2B8C83-6317-4234-AB8B-873C2B179D81}" destId="{A0527966-C457-42BA-883B-E5981C541A46}" srcOrd="0" destOrd="0" presId="urn:microsoft.com/office/officeart/2005/8/layout/hierarchy1"/>
    <dgm:cxn modelId="{69D656D3-DA08-4E37-95CA-7F5B6DAC0693}" type="presParOf" srcId="{A0527966-C457-42BA-883B-E5981C541A46}" destId="{60F73ACD-E9A1-438A-9A6B-8B4F528E68A1}" srcOrd="0" destOrd="0" presId="urn:microsoft.com/office/officeart/2005/8/layout/hierarchy1"/>
    <dgm:cxn modelId="{48AAB704-03A0-448D-B71F-8515FD511D29}" type="presParOf" srcId="{A0527966-C457-42BA-883B-E5981C541A46}" destId="{643D9A73-3F4C-4937-9C88-B25382728276}" srcOrd="1" destOrd="0" presId="urn:microsoft.com/office/officeart/2005/8/layout/hierarchy1"/>
    <dgm:cxn modelId="{7C879D78-569A-47D5-87BC-5D57DDAFB8F1}" type="presParOf" srcId="{0B2B8C83-6317-4234-AB8B-873C2B179D81}" destId="{78AA5573-BAD5-45DC-A4F0-9B0F712DEE13}" srcOrd="1" destOrd="0" presId="urn:microsoft.com/office/officeart/2005/8/layout/hierarchy1"/>
    <dgm:cxn modelId="{0AEC4CB3-9504-4598-ADAD-1F9F7F72D920}" type="presParOf" srcId="{961C6F45-20AB-4DBF-8903-822BEB255B86}" destId="{C50AA538-69F8-4193-92AE-8333E5CD5385}" srcOrd="1" destOrd="0" presId="urn:microsoft.com/office/officeart/2005/8/layout/hierarchy1"/>
    <dgm:cxn modelId="{FFBC431A-0D96-43CC-9921-521CA76ED03E}" type="presParOf" srcId="{C50AA538-69F8-4193-92AE-8333E5CD5385}" destId="{6B752698-FB90-4AFD-A1B5-1A7B1DE0F049}" srcOrd="0" destOrd="0" presId="urn:microsoft.com/office/officeart/2005/8/layout/hierarchy1"/>
    <dgm:cxn modelId="{D9609EC0-9CA8-42E7-8027-55906BF48897}" type="presParOf" srcId="{6B752698-FB90-4AFD-A1B5-1A7B1DE0F049}" destId="{D8833BA4-2BF7-4CF2-B422-764BEEBFC0DB}" srcOrd="0" destOrd="0" presId="urn:microsoft.com/office/officeart/2005/8/layout/hierarchy1"/>
    <dgm:cxn modelId="{B810B628-1225-42E2-B637-31A083ECDC5E}" type="presParOf" srcId="{6B752698-FB90-4AFD-A1B5-1A7B1DE0F049}" destId="{C9C9A6D8-601B-41E6-BB0D-7CFBF349DB63}" srcOrd="1" destOrd="0" presId="urn:microsoft.com/office/officeart/2005/8/layout/hierarchy1"/>
    <dgm:cxn modelId="{20E2AAA3-33E3-4760-873F-A4E77AA9B8F4}" type="presParOf" srcId="{C50AA538-69F8-4193-92AE-8333E5CD5385}" destId="{04BAB92E-D858-4771-AF49-853D4957A4FA}" srcOrd="1" destOrd="0" presId="urn:microsoft.com/office/officeart/2005/8/layout/hierarchy1"/>
    <dgm:cxn modelId="{0A868EEF-6F0F-45E2-966D-984C7E31DC74}" type="presParOf" srcId="{961C6F45-20AB-4DBF-8903-822BEB255B86}" destId="{3D80227F-5953-45CD-A907-FB8F8A254301}" srcOrd="2" destOrd="0" presId="urn:microsoft.com/office/officeart/2005/8/layout/hierarchy1"/>
    <dgm:cxn modelId="{758C46C9-1CEA-4350-BF29-99E8B2941C09}" type="presParOf" srcId="{3D80227F-5953-45CD-A907-FB8F8A254301}" destId="{50DB970C-CEF3-4A15-B1FE-2BAF7E2C547F}" srcOrd="0" destOrd="0" presId="urn:microsoft.com/office/officeart/2005/8/layout/hierarchy1"/>
    <dgm:cxn modelId="{5A7B62EA-3A5F-4F86-B96D-89FA5849A216}" type="presParOf" srcId="{50DB970C-CEF3-4A15-B1FE-2BAF7E2C547F}" destId="{E1639D28-C956-4038-8402-668D90885973}" srcOrd="0" destOrd="0" presId="urn:microsoft.com/office/officeart/2005/8/layout/hierarchy1"/>
    <dgm:cxn modelId="{72FE7DF3-900F-4165-862C-5CE8331A9A9D}" type="presParOf" srcId="{50DB970C-CEF3-4A15-B1FE-2BAF7E2C547F}" destId="{AEDFEB7F-3657-46AE-8BAD-58867E291A6F}" srcOrd="1" destOrd="0" presId="urn:microsoft.com/office/officeart/2005/8/layout/hierarchy1"/>
    <dgm:cxn modelId="{4001E629-AF79-4679-BD5D-A63F56030B51}" type="presParOf" srcId="{3D80227F-5953-45CD-A907-FB8F8A254301}" destId="{4E89B5CF-A793-40D9-BD15-67163F07A2D4}" srcOrd="1" destOrd="0" presId="urn:microsoft.com/office/officeart/2005/8/layout/hierarchy1"/>
    <dgm:cxn modelId="{EC0E848F-CDE3-4EF4-827D-53A1A1C12AD3}" type="presParOf" srcId="{961C6F45-20AB-4DBF-8903-822BEB255B86}" destId="{52C2ECB8-3E00-4D5C-973B-3C9736C60574}" srcOrd="3" destOrd="0" presId="urn:microsoft.com/office/officeart/2005/8/layout/hierarchy1"/>
    <dgm:cxn modelId="{110476CE-17CC-4F1B-AE1D-FFC1957F1D36}" type="presParOf" srcId="{52C2ECB8-3E00-4D5C-973B-3C9736C60574}" destId="{14E2DD2C-5443-4D4C-912A-5DD64DC84EED}" srcOrd="0" destOrd="0" presId="urn:microsoft.com/office/officeart/2005/8/layout/hierarchy1"/>
    <dgm:cxn modelId="{3688F04E-0F33-4C8B-8B6C-3DC6207A3B80}" type="presParOf" srcId="{14E2DD2C-5443-4D4C-912A-5DD64DC84EED}" destId="{01E56331-9F64-4F5F-BBA0-1CA10EFB5C48}" srcOrd="0" destOrd="0" presId="urn:microsoft.com/office/officeart/2005/8/layout/hierarchy1"/>
    <dgm:cxn modelId="{8ED4193E-C81F-4ED1-B470-33FB0FFA9695}" type="presParOf" srcId="{14E2DD2C-5443-4D4C-912A-5DD64DC84EED}" destId="{DBC113DF-CE40-4E2F-B80E-674858E80006}" srcOrd="1" destOrd="0" presId="urn:microsoft.com/office/officeart/2005/8/layout/hierarchy1"/>
    <dgm:cxn modelId="{5ACBE889-B4F4-492F-917C-2C43C8F6ECE3}" type="presParOf" srcId="{52C2ECB8-3E00-4D5C-973B-3C9736C60574}" destId="{FEBF22FC-2536-4713-92A4-42A9E2291F9F}" srcOrd="1" destOrd="0" presId="urn:microsoft.com/office/officeart/2005/8/layout/hierarchy1"/>
    <dgm:cxn modelId="{6FF970AB-EAB2-4900-B0E9-D53A14DD53A4}" type="presParOf" srcId="{961C6F45-20AB-4DBF-8903-822BEB255B86}" destId="{4C796AEC-AC59-493A-BD77-DD39C1861AB6}" srcOrd="4" destOrd="0" presId="urn:microsoft.com/office/officeart/2005/8/layout/hierarchy1"/>
    <dgm:cxn modelId="{E40AABB3-DBDC-4887-8C2C-2EF7AA18E0A0}" type="presParOf" srcId="{4C796AEC-AC59-493A-BD77-DD39C1861AB6}" destId="{95EA3A4F-3E91-4180-BC72-A31E84E61CCC}" srcOrd="0" destOrd="0" presId="urn:microsoft.com/office/officeart/2005/8/layout/hierarchy1"/>
    <dgm:cxn modelId="{504C8869-B395-4B64-A949-B2DFA6F578ED}" type="presParOf" srcId="{95EA3A4F-3E91-4180-BC72-A31E84E61CCC}" destId="{693B16C2-C463-4345-83BE-3BB558C89AE4}" srcOrd="0" destOrd="0" presId="urn:microsoft.com/office/officeart/2005/8/layout/hierarchy1"/>
    <dgm:cxn modelId="{7DBB0E14-2C12-471A-B0D5-4E8505C0D240}" type="presParOf" srcId="{95EA3A4F-3E91-4180-BC72-A31E84E61CCC}" destId="{98ACB00E-462B-49F4-9BA5-4525A5AC3C40}" srcOrd="1" destOrd="0" presId="urn:microsoft.com/office/officeart/2005/8/layout/hierarchy1"/>
    <dgm:cxn modelId="{D0EDF081-9083-45DF-929E-BDF00AB3D031}" type="presParOf" srcId="{4C796AEC-AC59-493A-BD77-DD39C1861AB6}" destId="{E288A060-DB3A-4378-9A79-1639E1B7E8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73ACD-E9A1-438A-9A6B-8B4F528E68A1}">
      <dsp:nvSpPr>
        <dsp:cNvPr id="0" name=""/>
        <dsp:cNvSpPr/>
      </dsp:nvSpPr>
      <dsp:spPr>
        <a:xfrm>
          <a:off x="2664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D9A73-3F4C-4937-9C88-B25382728276}">
      <dsp:nvSpPr>
        <dsp:cNvPr id="0" name=""/>
        <dsp:cNvSpPr/>
      </dsp:nvSpPr>
      <dsp:spPr>
        <a:xfrm>
          <a:off x="214084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User</a:t>
          </a:r>
          <a:endParaRPr lang="en-US" sz="1500" kern="1200"/>
        </a:p>
      </dsp:txBody>
      <dsp:txXfrm>
        <a:off x="249473" y="1136763"/>
        <a:ext cx="1831998" cy="1137484"/>
      </dsp:txXfrm>
    </dsp:sp>
    <dsp:sp modelId="{7B816F83-D9A0-4A72-882A-28B8EDCA67EF}">
      <dsp:nvSpPr>
        <dsp:cNvPr id="0" name=""/>
        <dsp:cNvSpPr/>
      </dsp:nvSpPr>
      <dsp:spPr>
        <a:xfrm>
          <a:off x="2328280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857B9-2848-4C26-978C-395E8FFCF26D}">
      <dsp:nvSpPr>
        <dsp:cNvPr id="0" name=""/>
        <dsp:cNvSpPr/>
      </dsp:nvSpPr>
      <dsp:spPr>
        <a:xfrm>
          <a:off x="2539699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err="1"/>
            <a:t>Transaction</a:t>
          </a:r>
          <a:endParaRPr lang="en-US" sz="1500" kern="1200"/>
        </a:p>
      </dsp:txBody>
      <dsp:txXfrm>
        <a:off x="2575088" y="1136763"/>
        <a:ext cx="1831998" cy="1137484"/>
      </dsp:txXfrm>
    </dsp:sp>
    <dsp:sp modelId="{EEE182E8-854D-4637-B3F4-69057E0EE3D9}">
      <dsp:nvSpPr>
        <dsp:cNvPr id="0" name=""/>
        <dsp:cNvSpPr/>
      </dsp:nvSpPr>
      <dsp:spPr>
        <a:xfrm>
          <a:off x="4653895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D0DC0-4497-40D7-946C-BB0C05AD0D2C}">
      <dsp:nvSpPr>
        <dsp:cNvPr id="0" name=""/>
        <dsp:cNvSpPr/>
      </dsp:nvSpPr>
      <dsp:spPr>
        <a:xfrm>
          <a:off x="4865314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err="1"/>
            <a:t>TransactionGraph</a:t>
          </a:r>
          <a:endParaRPr lang="en-US" sz="1500" kern="1200"/>
        </a:p>
      </dsp:txBody>
      <dsp:txXfrm>
        <a:off x="4900703" y="1136763"/>
        <a:ext cx="1831998" cy="1137484"/>
      </dsp:txXfrm>
    </dsp:sp>
    <dsp:sp modelId="{8D3B2B38-E21A-42EC-80AE-C1E1249CAAC3}">
      <dsp:nvSpPr>
        <dsp:cNvPr id="0" name=""/>
        <dsp:cNvSpPr/>
      </dsp:nvSpPr>
      <dsp:spPr>
        <a:xfrm>
          <a:off x="6979510" y="900526"/>
          <a:ext cx="1902776" cy="1208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FEDC5-33A8-44B1-9D5F-4A99DAB60FF5}">
      <dsp:nvSpPr>
        <dsp:cNvPr id="0" name=""/>
        <dsp:cNvSpPr/>
      </dsp:nvSpPr>
      <dsp:spPr>
        <a:xfrm>
          <a:off x="7190930" y="1101374"/>
          <a:ext cx="1902776" cy="1208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 err="1"/>
            <a:t>TransactionReader</a:t>
          </a:r>
          <a:endParaRPr lang="en-US" sz="1500" kern="1200" dirty="0"/>
        </a:p>
      </dsp:txBody>
      <dsp:txXfrm>
        <a:off x="7226319" y="1136763"/>
        <a:ext cx="1831998" cy="1137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73ACD-E9A1-438A-9A6B-8B4F528E68A1}">
      <dsp:nvSpPr>
        <dsp:cNvPr id="0" name=""/>
        <dsp:cNvSpPr/>
      </dsp:nvSpPr>
      <dsp:spPr>
        <a:xfrm>
          <a:off x="3109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D9A73-3F4C-4937-9C88-B25382728276}">
      <dsp:nvSpPr>
        <dsp:cNvPr id="0" name=""/>
        <dsp:cNvSpPr/>
      </dsp:nvSpPr>
      <dsp:spPr>
        <a:xfrm>
          <a:off x="171445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Protocol</a:t>
          </a:r>
          <a:endParaRPr lang="en-US" sz="1800" kern="1200"/>
        </a:p>
      </dsp:txBody>
      <dsp:txXfrm>
        <a:off x="199622" y="1232198"/>
        <a:ext cx="1458671" cy="905687"/>
      </dsp:txXfrm>
    </dsp:sp>
    <dsp:sp modelId="{D8833BA4-2BF7-4CF2-B422-764BEEBFC0DB}">
      <dsp:nvSpPr>
        <dsp:cNvPr id="0" name=""/>
        <dsp:cNvSpPr/>
      </dsp:nvSpPr>
      <dsp:spPr>
        <a:xfrm>
          <a:off x="1854806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9A6D8-601B-41E6-BB0D-7CFBF349DB63}">
      <dsp:nvSpPr>
        <dsp:cNvPr id="0" name=""/>
        <dsp:cNvSpPr/>
      </dsp:nvSpPr>
      <dsp:spPr>
        <a:xfrm>
          <a:off x="2023143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Client</a:t>
          </a:r>
        </a:p>
      </dsp:txBody>
      <dsp:txXfrm>
        <a:off x="2051320" y="1232198"/>
        <a:ext cx="1458671" cy="905687"/>
      </dsp:txXfrm>
    </dsp:sp>
    <dsp:sp modelId="{E1639D28-C956-4038-8402-668D90885973}">
      <dsp:nvSpPr>
        <dsp:cNvPr id="0" name=""/>
        <dsp:cNvSpPr/>
      </dsp:nvSpPr>
      <dsp:spPr>
        <a:xfrm>
          <a:off x="3706504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FEB7F-3657-46AE-8BAD-58867E291A6F}">
      <dsp:nvSpPr>
        <dsp:cNvPr id="0" name=""/>
        <dsp:cNvSpPr/>
      </dsp:nvSpPr>
      <dsp:spPr>
        <a:xfrm>
          <a:off x="3874840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Server</a:t>
          </a:r>
          <a:endParaRPr lang="en-US" sz="1600" kern="1200" dirty="0"/>
        </a:p>
      </dsp:txBody>
      <dsp:txXfrm>
        <a:off x="3903017" y="1232198"/>
        <a:ext cx="1458671" cy="905687"/>
      </dsp:txXfrm>
    </dsp:sp>
    <dsp:sp modelId="{01E56331-9F64-4F5F-BBA0-1CA10EFB5C48}">
      <dsp:nvSpPr>
        <dsp:cNvPr id="0" name=""/>
        <dsp:cNvSpPr/>
      </dsp:nvSpPr>
      <dsp:spPr>
        <a:xfrm>
          <a:off x="5558202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113DF-CE40-4E2F-B80E-674858E80006}">
      <dsp:nvSpPr>
        <dsp:cNvPr id="0" name=""/>
        <dsp:cNvSpPr/>
      </dsp:nvSpPr>
      <dsp:spPr>
        <a:xfrm>
          <a:off x="5726538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Database</a:t>
          </a:r>
          <a:endParaRPr lang="en-US" sz="1600" kern="1200" dirty="0"/>
        </a:p>
      </dsp:txBody>
      <dsp:txXfrm>
        <a:off x="5754715" y="1232198"/>
        <a:ext cx="1458671" cy="905687"/>
      </dsp:txXfrm>
    </dsp:sp>
    <dsp:sp modelId="{693B16C2-C463-4345-83BE-3BB558C89AE4}">
      <dsp:nvSpPr>
        <dsp:cNvPr id="0" name=""/>
        <dsp:cNvSpPr/>
      </dsp:nvSpPr>
      <dsp:spPr>
        <a:xfrm>
          <a:off x="7409900" y="1044101"/>
          <a:ext cx="1515025" cy="962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CB00E-462B-49F4-9BA5-4525A5AC3C40}">
      <dsp:nvSpPr>
        <dsp:cNvPr id="0" name=""/>
        <dsp:cNvSpPr/>
      </dsp:nvSpPr>
      <dsp:spPr>
        <a:xfrm>
          <a:off x="7578236" y="1204021"/>
          <a:ext cx="1515025" cy="9620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err="1"/>
            <a:t>App</a:t>
          </a:r>
          <a:endParaRPr lang="en-US" sz="1600" kern="1200"/>
        </a:p>
      </dsp:txBody>
      <dsp:txXfrm>
        <a:off x="7606413" y="1232198"/>
        <a:ext cx="1458671" cy="905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3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26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April 14,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April 14, 2023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32552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E9CB5E7-8447-7F1C-68FA-235E06C2B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2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4E8E38-DC4C-7358-64AC-A5501B1F1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00647"/>
            <a:ext cx="5638801" cy="3482386"/>
          </a:xfrm>
        </p:spPr>
        <p:txBody>
          <a:bodyPr anchor="t">
            <a:normAutofit/>
          </a:bodyPr>
          <a:lstStyle/>
          <a:p>
            <a:pPr algn="r"/>
            <a:r>
              <a:rPr lang="pl-PL">
                <a:solidFill>
                  <a:schemeClr val="bg1"/>
                </a:solidFill>
              </a:rPr>
              <a:t>Rozliczenie wspólnych wydatków</a:t>
            </a:r>
            <a:br>
              <a:rPr lang="pl-PL">
                <a:solidFill>
                  <a:schemeClr val="bg1"/>
                </a:solidFill>
              </a:rPr>
            </a:br>
            <a:r>
              <a:rPr lang="pl-PL" b="0">
                <a:solidFill>
                  <a:schemeClr val="bg1"/>
                </a:solidFill>
              </a:rPr>
              <a:t>etap 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1178A6-B355-A46C-1641-EE772F1B6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4515" y="4918166"/>
            <a:ext cx="6323558" cy="113646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dirty="0">
                <a:solidFill>
                  <a:schemeClr val="bg1"/>
                </a:solidFill>
              </a:rPr>
              <a:t>Mateusz </a:t>
            </a:r>
            <a:r>
              <a:rPr lang="pl-PL" dirty="0" err="1">
                <a:solidFill>
                  <a:schemeClr val="bg1"/>
                </a:solidFill>
              </a:rPr>
              <a:t>Orzełowski</a:t>
            </a:r>
            <a:r>
              <a:rPr lang="pl-PL" dirty="0">
                <a:solidFill>
                  <a:schemeClr val="bg1"/>
                </a:solidFill>
              </a:rPr>
              <a:t>, </a:t>
            </a:r>
          </a:p>
          <a:p>
            <a:pPr algn="r"/>
            <a:r>
              <a:rPr lang="pl-PL" dirty="0">
                <a:solidFill>
                  <a:schemeClr val="bg1"/>
                </a:solidFill>
              </a:rPr>
              <a:t>Krzysztof Czaplicki, </a:t>
            </a:r>
          </a:p>
          <a:p>
            <a:pPr algn="r"/>
            <a:r>
              <a:rPr lang="pl-PL" dirty="0">
                <a:solidFill>
                  <a:schemeClr val="bg1"/>
                </a:solidFill>
              </a:rPr>
              <a:t>Rafał Kowalczuk, Maja Berej</a:t>
            </a: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BC6EA-8D3B-070F-81AF-CDDFC5F2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Protocol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79078C-EB9F-D631-35B0-CC2A4DC83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Służy do komunikacji pomiędzy aplikacją a serwerem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58FAB945-AB69-AA41-48DE-D68CC922E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19" y="1449387"/>
            <a:ext cx="3625314" cy="3959225"/>
          </a:xfrm>
        </p:spPr>
      </p:pic>
    </p:spTree>
    <p:extLst>
      <p:ext uri="{BB962C8B-B14F-4D97-AF65-F5344CB8AC3E}">
        <p14:creationId xmlns:p14="http://schemas.microsoft.com/office/powerpoint/2010/main" val="960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FDBE27-2683-74E9-C185-306A2625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Client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BCC467-2F19-AD1E-2BAB-BD5657FF4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Klient łączący się z serwerem</a:t>
            </a:r>
          </a:p>
          <a:p>
            <a:endParaRPr lang="pl-PL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0D97F272-6072-5221-3FAC-47E7387A8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"/>
          <a:stretch/>
        </p:blipFill>
        <p:spPr>
          <a:xfrm>
            <a:off x="6729768" y="2281084"/>
            <a:ext cx="4191363" cy="2317687"/>
          </a:xfrm>
        </p:spPr>
      </p:pic>
    </p:spTree>
    <p:extLst>
      <p:ext uri="{BB962C8B-B14F-4D97-AF65-F5344CB8AC3E}">
        <p14:creationId xmlns:p14="http://schemas.microsoft.com/office/powerpoint/2010/main" val="84150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11DD5-36AF-E189-6B2F-F4B69A28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 dirty="0"/>
              <a:t>Klasa Server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349060-337A-CE42-DBE4-F09F38E7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Aplikacja spajająca wszystkie elementy serwera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26A6CCDC-8C41-2082-F56D-82ECEFD70B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 b="1153"/>
          <a:stretch/>
        </p:blipFill>
        <p:spPr>
          <a:xfrm>
            <a:off x="6679967" y="932259"/>
            <a:ext cx="4762913" cy="3097162"/>
          </a:xfrm>
        </p:spPr>
      </p:pic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7885383E-CC48-917D-C99D-1A249C8B0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51" y="4265170"/>
            <a:ext cx="3899543" cy="15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11DD5-36AF-E189-6B2F-F4B69A28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 dirty="0"/>
              <a:t>Klasa Database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349060-337A-CE42-DBE4-F09F38E7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Obsługuje bazę danych</a:t>
            </a:r>
          </a:p>
        </p:txBody>
      </p:sp>
      <p:pic>
        <p:nvPicPr>
          <p:cNvPr id="10" name="Symbol zastępczy zawartości 9" descr="Obraz zawierający tekst&#10;&#10;Opis wygenerowany automatycznie">
            <a:extLst>
              <a:ext uri="{FF2B5EF4-FFF2-40B4-BE49-F238E27FC236}">
                <a16:creationId xmlns:a16="http://schemas.microsoft.com/office/drawing/2014/main" id="{7E9CF6E4-A2D1-B3E4-385B-9500D524A0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86" y="1449387"/>
            <a:ext cx="4224820" cy="3959225"/>
          </a:xfrm>
        </p:spPr>
      </p:pic>
    </p:spTree>
    <p:extLst>
      <p:ext uri="{BB962C8B-B14F-4D97-AF65-F5344CB8AC3E}">
        <p14:creationId xmlns:p14="http://schemas.microsoft.com/office/powerpoint/2010/main" val="158558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111DD5-36AF-E189-6B2F-F4B69A28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App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349060-337A-CE42-DBE4-F09F38E73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Aplikacja działająca na komputerze użytkownika</a:t>
            </a:r>
          </a:p>
          <a:p>
            <a:r>
              <a:rPr lang="pl-PL" dirty="0"/>
              <a:t>Implementuje GUI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3D9A5955-274D-9A98-EB65-DD9A7810CD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791" y="2678365"/>
            <a:ext cx="2880610" cy="1501270"/>
          </a:xfrm>
        </p:spPr>
      </p:pic>
    </p:spTree>
    <p:extLst>
      <p:ext uri="{BB962C8B-B14F-4D97-AF65-F5344CB8AC3E}">
        <p14:creationId xmlns:p14="http://schemas.microsoft.com/office/powerpoint/2010/main" val="9180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E24ABB-BA79-806D-7D63-76670C0C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05360"/>
            <a:ext cx="10241280" cy="1234440"/>
          </a:xfrm>
        </p:spPr>
        <p:txBody>
          <a:bodyPr/>
          <a:lstStyle/>
          <a:p>
            <a:r>
              <a:rPr lang="pl-PL" dirty="0"/>
              <a:t>Rozliczenie </a:t>
            </a:r>
            <a:r>
              <a:rPr lang="pl-PL"/>
              <a:t>wspólnych wydatków</a:t>
            </a:r>
            <a:endParaRPr lang="pl-PL" dirty="0"/>
          </a:p>
        </p:txBody>
      </p:sp>
      <p:pic>
        <p:nvPicPr>
          <p:cNvPr id="10" name="Symbol zastępczy zawartości 9" descr="Obraz zawierający diagram&#10;&#10;Opis wygenerowany automatycznie">
            <a:extLst>
              <a:ext uri="{FF2B5EF4-FFF2-40B4-BE49-F238E27FC236}">
                <a16:creationId xmlns:a16="http://schemas.microsoft.com/office/drawing/2014/main" id="{2D4E4A81-13CA-77BD-FAEB-5BE9EE0B2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96" y="2654710"/>
            <a:ext cx="9075408" cy="2670201"/>
          </a:xfrm>
        </p:spPr>
      </p:pic>
    </p:spTree>
    <p:extLst>
      <p:ext uri="{BB962C8B-B14F-4D97-AF65-F5344CB8AC3E}">
        <p14:creationId xmlns:p14="http://schemas.microsoft.com/office/powerpoint/2010/main" val="224709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CB8F32-D7B2-B3EA-E2B4-409AB376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8" y="1122362"/>
            <a:ext cx="6951109" cy="2842863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Diagram </a:t>
            </a:r>
            <a:r>
              <a:rPr lang="en-US" sz="4400" spc="750" err="1">
                <a:solidFill>
                  <a:schemeClr val="bg1"/>
                </a:solidFill>
              </a:rPr>
              <a:t>uml</a:t>
            </a:r>
            <a:endParaRPr lang="en-US" sz="4400" spc="7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2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8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0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E9DFF6-D89B-0C21-E5DE-4208F37A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Klasy programu</a:t>
            </a:r>
          </a:p>
        </p:txBody>
      </p:sp>
      <p:graphicFrame>
        <p:nvGraphicFramePr>
          <p:cNvPr id="14" name="Symbol zastępczy zawartości 2">
            <a:extLst>
              <a:ext uri="{FF2B5EF4-FFF2-40B4-BE49-F238E27FC236}">
                <a16:creationId xmlns:a16="http://schemas.microsoft.com/office/drawing/2014/main" id="{07F81BAE-14E2-C883-4E4D-64B2B6473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88602"/>
              </p:ext>
            </p:extLst>
          </p:nvPr>
        </p:nvGraphicFramePr>
        <p:xfrm>
          <a:off x="1547814" y="1436915"/>
          <a:ext cx="9096371" cy="3210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Symbol zastępczy zawartości 2">
            <a:extLst>
              <a:ext uri="{FF2B5EF4-FFF2-40B4-BE49-F238E27FC236}">
                <a16:creationId xmlns:a16="http://schemas.microsoft.com/office/drawing/2014/main" id="{555F567B-24C3-125F-E89E-39C325207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624699"/>
              </p:ext>
            </p:extLst>
          </p:nvPr>
        </p:nvGraphicFramePr>
        <p:xfrm>
          <a:off x="1547813" y="3165421"/>
          <a:ext cx="9096371" cy="3210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041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B5BA5C6-CA0A-9958-866C-DF183E77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950" y="0"/>
            <a:ext cx="6964099" cy="635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7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8DF508-4503-6D22-09A1-C89043EF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User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BFCD05-3284-7D74-C2FE-46A175205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Przechowuje dane użytkownika 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29532123-7D6F-B1FF-63FA-72813B553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57" y="1626714"/>
            <a:ext cx="3269263" cy="3604572"/>
          </a:xfrm>
        </p:spPr>
      </p:pic>
    </p:spTree>
    <p:extLst>
      <p:ext uri="{BB962C8B-B14F-4D97-AF65-F5344CB8AC3E}">
        <p14:creationId xmlns:p14="http://schemas.microsoft.com/office/powerpoint/2010/main" val="72773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60D7C9-3BDD-547A-AD04-022D891C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Transaction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5E67C-7F53-1AA9-E081-3FE46E565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Zawiera wykonaną transakcję</a:t>
            </a:r>
          </a:p>
          <a:p>
            <a:endParaRPr lang="pl-PL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3BE5679E-1862-FC56-841C-199C118712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243" y="1787371"/>
            <a:ext cx="4530660" cy="3959225"/>
          </a:xfrm>
        </p:spPr>
      </p:pic>
    </p:spTree>
    <p:extLst>
      <p:ext uri="{BB962C8B-B14F-4D97-AF65-F5344CB8AC3E}">
        <p14:creationId xmlns:p14="http://schemas.microsoft.com/office/powerpoint/2010/main" val="321550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4650D1-A00C-6C90-A84B-CE02ED88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TransactionGraph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A45F24-1E68-4676-9200-B257E3C3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/>
              <a:t>Przechowuje graf wszystkich transakcji</a:t>
            </a:r>
          </a:p>
          <a:p>
            <a:r>
              <a:rPr lang="pl-PL"/>
              <a:t>Upraszcza graf</a:t>
            </a:r>
          </a:p>
          <a:p>
            <a:r>
              <a:rPr lang="pl-PL" err="1"/>
              <a:t>Konstuktor</a:t>
            </a:r>
            <a:r>
              <a:rPr lang="pl-PL"/>
              <a:t> – tworzenie wierzchołków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8C0E6F7D-BFC3-FF97-4D75-CA8434436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42" y="2361335"/>
            <a:ext cx="4846638" cy="2135330"/>
          </a:xfrm>
        </p:spPr>
      </p:pic>
    </p:spTree>
    <p:extLst>
      <p:ext uri="{BB962C8B-B14F-4D97-AF65-F5344CB8AC3E}">
        <p14:creationId xmlns:p14="http://schemas.microsoft.com/office/powerpoint/2010/main" val="352257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5BC6EA-8D3B-070F-81AF-CDDFC5F2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000"/>
            <a:ext cx="10241280" cy="1234440"/>
          </a:xfrm>
        </p:spPr>
        <p:txBody>
          <a:bodyPr/>
          <a:lstStyle/>
          <a:p>
            <a:r>
              <a:rPr lang="pl-PL"/>
              <a:t>Klasa </a:t>
            </a:r>
            <a:r>
              <a:rPr lang="pl-PL" err="1"/>
              <a:t>TransactionReader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79078C-EB9F-D631-35B0-CC2A4DC83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44000"/>
            <a:ext cx="4846320" cy="3959352"/>
          </a:xfrm>
        </p:spPr>
        <p:txBody>
          <a:bodyPr/>
          <a:lstStyle/>
          <a:p>
            <a:r>
              <a:rPr lang="pl-PL" dirty="0"/>
              <a:t>Odczytuje transakcje z pliku</a:t>
            </a:r>
          </a:p>
          <a:p>
            <a:r>
              <a:rPr lang="pl-PL" dirty="0"/>
              <a:t>Zapisuje transakcje do pliku</a:t>
            </a:r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A8D2A5E7-65E1-32D8-FA94-CEC22F337C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646769"/>
            <a:ext cx="4846638" cy="1564461"/>
          </a:xfrm>
        </p:spPr>
      </p:pic>
    </p:spTree>
    <p:extLst>
      <p:ext uri="{BB962C8B-B14F-4D97-AF65-F5344CB8AC3E}">
        <p14:creationId xmlns:p14="http://schemas.microsoft.com/office/powerpoint/2010/main" val="14764978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7"/>
      </a:lt2>
      <a:accent1>
        <a:srgbClr val="C696A2"/>
      </a:accent1>
      <a:accent2>
        <a:srgbClr val="BA7FA6"/>
      </a:accent2>
      <a:accent3>
        <a:srgbClr val="C193C5"/>
      </a:accent3>
      <a:accent4>
        <a:srgbClr val="9D7FBA"/>
      </a:accent4>
      <a:accent5>
        <a:srgbClr val="9A96C6"/>
      </a:accent5>
      <a:accent6>
        <a:srgbClr val="7F92BA"/>
      </a:accent6>
      <a:hlink>
        <a:srgbClr val="568F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432406-be97-44f7-becd-f8e043eb0c0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DE6D77184CE64BB7269C2493AED7B3" ma:contentTypeVersion="10" ma:contentTypeDescription="Utwórz nowy dokument." ma:contentTypeScope="" ma:versionID="2654644efc03e31ee7334d7d142e800e">
  <xsd:schema xmlns:xsd="http://www.w3.org/2001/XMLSchema" xmlns:xs="http://www.w3.org/2001/XMLSchema" xmlns:p="http://schemas.microsoft.com/office/2006/metadata/properties" xmlns:ns3="15432406-be97-44f7-becd-f8e043eb0c09" xmlns:ns4="9179d685-b51c-499b-98ee-fbc6156c4955" targetNamespace="http://schemas.microsoft.com/office/2006/metadata/properties" ma:root="true" ma:fieldsID="bdb63fbdcfd9c845bd2978aae66dcf3a" ns3:_="" ns4:_="">
    <xsd:import namespace="15432406-be97-44f7-becd-f8e043eb0c09"/>
    <xsd:import namespace="9179d685-b51c-499b-98ee-fbc6156c49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432406-be97-44f7-becd-f8e043eb0c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9d685-b51c-499b-98ee-fbc6156c495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E61FE-9B9E-4C38-899E-B7B03B69EA37}">
  <ds:schemaRefs>
    <ds:schemaRef ds:uri="http://schemas.microsoft.com/office/2006/metadata/properties"/>
    <ds:schemaRef ds:uri="9179d685-b51c-499b-98ee-fbc6156c4955"/>
    <ds:schemaRef ds:uri="15432406-be97-44f7-becd-f8e043eb0c09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6EEB415-E428-4887-92BD-4B8080202D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D1CCB-468D-4ECF-BB3A-1BA79E15F7D8}">
  <ds:schemaRefs>
    <ds:schemaRef ds:uri="15432406-be97-44f7-becd-f8e043eb0c09"/>
    <ds:schemaRef ds:uri="9179d685-b51c-499b-98ee-fbc6156c49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Panoramiczny</PresentationFormat>
  <Paragraphs>38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Avenir Next LT Pro</vt:lpstr>
      <vt:lpstr>GradientRiseVTI</vt:lpstr>
      <vt:lpstr>Rozliczenie wspólnych wydatków etap I</vt:lpstr>
      <vt:lpstr>Rozliczenie wspólnych wydatków</vt:lpstr>
      <vt:lpstr>Diagram uml</vt:lpstr>
      <vt:lpstr>Klasy programu</vt:lpstr>
      <vt:lpstr>Prezentacja programu PowerPoint</vt:lpstr>
      <vt:lpstr>Klasa User </vt:lpstr>
      <vt:lpstr>Klasa Transaction</vt:lpstr>
      <vt:lpstr>Klasa TransactionGraph</vt:lpstr>
      <vt:lpstr>Klasa TransactionReader</vt:lpstr>
      <vt:lpstr>Klasa Protocol</vt:lpstr>
      <vt:lpstr>Klasa Client</vt:lpstr>
      <vt:lpstr>Klasa Server</vt:lpstr>
      <vt:lpstr>Klasa Database</vt:lpstr>
      <vt:lpstr>Klasa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Rozliczenie wspólnych wydatków etap 1</dc:title>
  <dc:creator>Berej Maja (STUD)</dc:creator>
  <cp:lastModifiedBy>Berej Maja (STUD)</cp:lastModifiedBy>
  <cp:revision>2</cp:revision>
  <dcterms:created xsi:type="dcterms:W3CDTF">2023-04-12T17:31:09Z</dcterms:created>
  <dcterms:modified xsi:type="dcterms:W3CDTF">2023-04-14T06:35:53Z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0x01010030DE6D77184CE64BB7269C2493AED7B3</vt:lpwstr>
  </property>
</Properties>
</file>