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🚀 Warsztat: Copilot 365 MCP Integration dla Junior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 Context Protocol w praktyce 🤖</a:t>
            </a:r>
          </a:p>
          <a:p>
            <a:r>
              <a:t>Microsoft BUILD 2025 w akcji</a:t>
            </a:r>
          </a:p>
          <a:p>
            <a:r>
              <a:t>Azure + Teams + AI = Przyszłość DevOps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💻 VS Code - narzędzia i rozszerzenia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☁️ Azure Tools - zarządzanie zasobami Azure</a:t>
            </a:r>
          </a:p>
          <a:p>
            <a:pPr>
              <a:lnSpc>
                <a:spcPct val="100000"/>
              </a:lnSpc>
            </a:pPr>
            <a:r>
              <a:t>⚡ Azure Functions - development i deployment funkcji</a:t>
            </a:r>
          </a:p>
          <a:p>
            <a:pPr>
              <a:lnSpc>
                <a:spcPct val="100000"/>
              </a:lnSpc>
            </a:pPr>
            <a:r>
              <a:t>📜 PowerShell - edycja skryptów PS1</a:t>
            </a:r>
          </a:p>
          <a:p>
            <a:pPr>
              <a:lnSpc>
                <a:spcPct val="100000"/>
              </a:lnSpc>
            </a:pPr>
            <a:r>
              <a:t>🐍 Python - development Python MCP servers</a:t>
            </a:r>
          </a:p>
          <a:p>
            <a:pPr>
              <a:lnSpc>
                <a:spcPct val="100000"/>
              </a:lnSpc>
            </a:pPr>
            <a:r>
              <a:t>📱 Teams Toolkit - rozwój aplikacji Teams</a:t>
            </a:r>
          </a:p>
          <a:p>
            <a:pPr>
              <a:lnSpc>
                <a:spcPct val="100000"/>
              </a:lnSpc>
            </a:pPr>
            <a:r>
              <a:t>🐳 Docker - konteneryzacja aplikacji</a:t>
            </a:r>
          </a:p>
          <a:p>
            <a:pPr>
              <a:lnSpc>
                <a:spcPct val="100000"/>
              </a:lnSpc>
            </a:pPr>
            <a:r>
              <a:t>🔍 GitLens - zaawansowana integracja Git</a:t>
            </a:r>
          </a:p>
          <a:p>
            <a:pPr>
              <a:lnSpc>
                <a:spcPct val="100000"/>
              </a:lnSpc>
            </a:pPr>
            <a:r>
              <a:t>🔌 Azure DevOps - integracja z Azure DevOps</a:t>
            </a:r>
          </a:p>
          <a:p>
            <a:pPr>
              <a:lnSpc>
                <a:spcPct val="100000"/>
              </a:lnSpc>
            </a:pPr>
            <a:r>
              <a:t>📊 Application Insights - diagnostyka</a:t>
            </a:r>
          </a:p>
          <a:p>
            <a:pPr/>
            <a:r>
              <a:t>🔧 REST Client - testowanie API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Hands-on Laboratorium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🏗️ Krok 1: Klonowanie i konfiguracja projektu</a:t>
            </a:r>
          </a:p>
          <a:p>
            <a:pPr>
              <a:lnSpc>
                <a:spcPct val="100000"/>
              </a:lnSpc>
            </a:pPr>
            <a:r>
              <a:t>☁️ Krok 2: Setup zasobów Azure (./setup-azure.ps1)</a:t>
            </a:r>
          </a:p>
          <a:p>
            <a:pPr>
              <a:lnSpc>
                <a:spcPct val="100000"/>
              </a:lnSpc>
            </a:pPr>
            <a:r>
              <a:t>💾 Krok 3: Instalacja zależności (npm, pip)</a:t>
            </a:r>
          </a:p>
          <a:p>
            <a:pPr>
              <a:lnSpc>
                <a:spcPct val="100000"/>
              </a:lnSpc>
            </a:pPr>
            <a:r>
              <a:t>⚡ Krok 4: Uruchomienie Azure Functions lokalnie</a:t>
            </a:r>
          </a:p>
          <a:p>
            <a:pPr>
              <a:lnSpc>
                <a:spcPct val="100000"/>
              </a:lnSpc>
            </a:pPr>
            <a:r>
              <a:t>🐍 Krok 5: Test serwerów MCP (Python/TypeScript)</a:t>
            </a:r>
          </a:p>
          <a:p>
            <a:pPr>
              <a:lnSpc>
                <a:spcPct val="100000"/>
              </a:lnSpc>
            </a:pPr>
            <a:r>
              <a:t>🤖 Krok 6: Konfiguracja i test Teams Bot</a:t>
            </a:r>
          </a:p>
          <a:p>
            <a:pPr>
              <a:lnSpc>
                <a:spcPct val="100000"/>
              </a:lnSpc>
            </a:pPr>
            <a:r>
              <a:t>📱 Krok 7: Integracja z Microsoft Teams</a:t>
            </a:r>
          </a:p>
          <a:p>
            <a:pPr>
              <a:lnSpc>
                <a:spcPct val="100000"/>
              </a:lnSpc>
            </a:pPr>
            <a:r>
              <a:t>🚀 Krok 8: Test scenariuszy deployment</a:t>
            </a:r>
          </a:p>
          <a:p>
            <a:pPr>
              <a:lnSpc>
                <a:spcPct val="100000"/>
              </a:lnSpc>
            </a:pPr>
            <a:r>
              <a:t>🔧 Krok 9: Troubleshooting i optymalizacja</a:t>
            </a:r>
          </a:p>
          <a:p>
            <a:pPr/>
            <a:r>
              <a:t>🎯 Krok 10: Własne rozszerzenia MCP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Następne kroki i zasoby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📚 Eksploruj więcej serwerów MCP:</a:t>
            </a:r>
          </a:p>
          <a:p>
            <a:pPr>
              <a:lnSpc>
                <a:spcPct val="100000"/>
              </a:lnSpc>
            </a:pPr>
            <a:r>
              <a:t>  • GitHub MCP Server</a:t>
            </a:r>
          </a:p>
          <a:p>
            <a:pPr>
              <a:lnSpc>
                <a:spcPct val="100000"/>
              </a:lnSpc>
            </a:pPr>
            <a:r>
              <a:t>  • Database MCP Server</a:t>
            </a:r>
          </a:p>
          <a:p>
            <a:pPr>
              <a:lnSpc>
                <a:spcPct val="100000"/>
              </a:lnSpc>
            </a:pPr>
            <a:r>
              <a:t>  • Monitoring MCP Server</a:t>
            </a:r>
          </a:p>
          <a:p>
            <a:pPr>
              <a:lnSpc>
                <a:spcPct val="100000"/>
              </a:lnSpc>
            </a:pPr>
            <a:r>
              <a:t>🌐 Zasoby online:</a:t>
            </a:r>
          </a:p>
          <a:p>
            <a:pPr>
              <a:lnSpc>
                <a:spcPct val="100000"/>
              </a:lnSpc>
            </a:pPr>
            <a:r>
              <a:t>  • docs.anthropic.com/en/docs/agents-and-tools/mcp</a:t>
            </a:r>
          </a:p>
          <a:p>
            <a:pPr>
              <a:lnSpc>
                <a:spcPct val="100000"/>
              </a:lnSpc>
            </a:pPr>
            <a:r>
              <a:t>  • github.com/modelcontextprotocol</a:t>
            </a:r>
          </a:p>
          <a:p>
            <a:pPr>
              <a:lnSpc>
                <a:spcPct val="100000"/>
              </a:lnSpc>
            </a:pPr>
            <a:r>
              <a:t>  • learn.microsoft.com/microsoftteams/platform/</a:t>
            </a:r>
          </a:p>
          <a:p>
            <a:pPr>
              <a:lnSpc>
                <a:spcPct val="100000"/>
              </a:lnSpc>
            </a:pPr>
            <a:r>
              <a:t>🤝 Społeczność:</a:t>
            </a:r>
          </a:p>
          <a:p>
            <a:pPr>
              <a:lnSpc>
                <a:spcPct val="100000"/>
              </a:lnSpc>
            </a:pPr>
            <a:r>
              <a:t>  • Microsoft 365 Developer Community</a:t>
            </a:r>
          </a:p>
          <a:p>
            <a:pPr>
              <a:lnSpc>
                <a:spcPct val="100000"/>
              </a:lnSpc>
            </a:pPr>
            <a:r>
              <a:t>  • Azure DevOps Community</a:t>
            </a:r>
          </a:p>
          <a:p>
            <a:pPr/>
            <a:r>
              <a:t>✨ Dziękuję za udział w warsztacie!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Agenda Warsztatu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🏗️ Wprowadzenie do Model Context Protocol</a:t>
            </a:r>
          </a:p>
          <a:p>
            <a:pPr>
              <a:lnSpc>
                <a:spcPct val="100000"/>
              </a:lnSpc>
            </a:pPr>
            <a:r>
              <a:t>☁️ Konfiguracja zasobów Azure</a:t>
            </a:r>
          </a:p>
          <a:p>
            <a:pPr>
              <a:lnSpc>
                <a:spcPct val="100000"/>
              </a:lnSpc>
            </a:pPr>
            <a:r>
              <a:t>🐍 Implementacja serwerów MCP (Python/TypeScript)</a:t>
            </a:r>
          </a:p>
          <a:p>
            <a:pPr>
              <a:lnSpc>
                <a:spcPct val="100000"/>
              </a:lnSpc>
            </a:pPr>
            <a:r>
              <a:t>🤖 Integracja z Microsoft Teams Bot</a:t>
            </a:r>
          </a:p>
          <a:p>
            <a:pPr>
              <a:lnSpc>
                <a:spcPct val="100000"/>
              </a:lnSpc>
            </a:pPr>
            <a:r>
              <a:t>⚡ Azure Functions jako serwer MCP</a:t>
            </a:r>
          </a:p>
          <a:p>
            <a:pPr>
              <a:lnSpc>
                <a:spcPct val="100000"/>
              </a:lnSpc>
            </a:pPr>
            <a:r>
              <a:t>🛠️ Praktyczne scenariusze DevOps</a:t>
            </a:r>
          </a:p>
          <a:p>
            <a:pPr>
              <a:lnSpc>
                <a:spcPct val="100000"/>
              </a:lnSpc>
            </a:pPr>
            <a:r>
              <a:t>🔧 Troubleshooting i najlepsze praktyki</a:t>
            </a:r>
          </a:p>
          <a:p>
            <a:pPr>
              <a:lnSpc>
                <a:spcPct val="100000"/>
              </a:lnSpc>
            </a:pPr>
            <a:r>
              <a:t>🎯 Hands-on laboratorium</a:t>
            </a:r>
          </a:p>
          <a:p>
            <a:pPr/>
            <a:r>
              <a:t>📚 Q&amp;A i dalsze kroki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🌟 Microsoft BUILD 2025 - Najważniejsze nowości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🔌 Model Context Protocol - natywne wsparcie w ekosystemie Microsoft</a:t>
            </a:r>
          </a:p>
          <a:p>
            <a:pPr>
              <a:lnSpc>
                <a:spcPct val="100000"/>
              </a:lnSpc>
            </a:pPr>
            <a:r>
              <a:t>🤖 Copilot 365 Tuning - dostosowanie AI do organizacji</a:t>
            </a:r>
          </a:p>
          <a:p>
            <a:pPr>
              <a:lnSpc>
                <a:spcPct val="100000"/>
              </a:lnSpc>
            </a:pPr>
            <a:r>
              <a:t>🎯 Multi-Agent Orchestration - współpraca wielu agentów AI</a:t>
            </a:r>
          </a:p>
          <a:p>
            <a:pPr>
              <a:lnSpc>
                <a:spcPct val="100000"/>
              </a:lnSpc>
            </a:pPr>
            <a:r>
              <a:t>📱 Teams AI Library (GA) - uproszczone tworzenie aplikacji AI</a:t>
            </a:r>
          </a:p>
          <a:p>
            <a:pPr>
              <a:lnSpc>
                <a:spcPct val="100000"/>
              </a:lnSpc>
            </a:pPr>
            <a:r>
              <a:t>🔄 Agent2Agent Protocol (A2A) - bezpieczna komunikacja peer-to-peer</a:t>
            </a:r>
          </a:p>
          <a:p>
            <a:pPr>
              <a:lnSpc>
                <a:spcPct val="100000"/>
              </a:lnSpc>
            </a:pPr>
            <a:r>
              <a:t>🧠 Pamięć długoterminowa dla ciągłości konwersacji</a:t>
            </a:r>
          </a:p>
          <a:p>
            <a:pPr>
              <a:lnSpc>
                <a:spcPct val="100000"/>
              </a:lnSpc>
            </a:pPr>
            <a:r>
              <a:t>☁️ Azure AI Foundry - kompleksowa platforma AI</a:t>
            </a:r>
          </a:p>
          <a:p>
            <a:pPr/>
            <a:r>
              <a:t>🌐 Windows 11 AI Platform - lokalny inference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🔌 Model Context Protocol (MCP) - "USB-C dla AI"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🔍 Uniwersalny protokół komunikacji między AI a narzędziami</a:t>
            </a:r>
          </a:p>
          <a:p>
            <a:pPr>
              <a:lnSpc>
                <a:spcPct val="100000"/>
              </a:lnSpc>
            </a:pPr>
            <a:r>
              <a:t>🚀 Otwarty standard rozwijany przez Anthropic</a:t>
            </a:r>
          </a:p>
          <a:p>
            <a:pPr>
              <a:lnSpc>
                <a:spcPct val="100000"/>
              </a:lnSpc>
            </a:pPr>
            <a:r>
              <a:t>🔄 Upraszcza integrację zewnętrznych systemów z AI</a:t>
            </a:r>
          </a:p>
          <a:p>
            <a:pPr>
              <a:lnSpc>
                <a:spcPct val="100000"/>
              </a:lnSpc>
            </a:pPr>
            <a:r>
              <a:t>🛠️ Trzy główne komponenty:</a:t>
            </a:r>
          </a:p>
          <a:p>
            <a:pPr>
              <a:lnSpc>
                <a:spcPct val="100000"/>
              </a:lnSpc>
            </a:pPr>
            <a:r>
              <a:t>  • Tools - funkcje wywoływane przez AI</a:t>
            </a:r>
          </a:p>
          <a:p>
            <a:pPr>
              <a:lnSpc>
                <a:spcPct val="100000"/>
              </a:lnSpc>
            </a:pPr>
            <a:r>
              <a:t>  • Resources - źródła danych dostępne dla kontekstu</a:t>
            </a:r>
          </a:p>
          <a:p>
            <a:pPr>
              <a:lnSpc>
                <a:spcPct val="100000"/>
              </a:lnSpc>
            </a:pPr>
            <a:r>
              <a:t>  • Prompts - predefiniowane szablony interakcji</a:t>
            </a:r>
          </a:p>
          <a:p>
            <a:pPr/>
            <a:r>
              <a:t>⚙️ Architektura: [AI App] ↔️ [MCP Client] ↔️ [MCP Server] ↔️ [External Systems]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Architektura naszego rozwiązania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📱 Microsoft Teams - interfejs użytkownika</a:t>
            </a:r>
          </a:p>
          <a:p>
            <a:pPr>
              <a:lnSpc>
                <a:spcPct val="100000"/>
              </a:lnSpc>
            </a:pPr>
            <a:r>
              <a:t>🤖 Teams Bot - obsługa konwersacji i kart adaptacyjnych</a:t>
            </a:r>
          </a:p>
          <a:p>
            <a:pPr>
              <a:lnSpc>
                <a:spcPct val="100000"/>
              </a:lnSpc>
            </a:pPr>
            <a:r>
              <a:t>⚡ Azure Functions - serwer MCP w chmurze</a:t>
            </a:r>
          </a:p>
          <a:p>
            <a:pPr>
              <a:lnSpc>
                <a:spcPct val="100000"/>
              </a:lnSpc>
            </a:pPr>
            <a:r>
              <a:t>🐍 Python/TypeScript - lokalne serwery MCP</a:t>
            </a:r>
          </a:p>
          <a:p>
            <a:pPr>
              <a:lnSpc>
                <a:spcPct val="100000"/>
              </a:lnSpc>
            </a:pPr>
            <a:r>
              <a:t>☁️ Azure AI Services - inteligencja i językowe przetwarzanie</a:t>
            </a:r>
          </a:p>
          <a:p>
            <a:pPr>
              <a:lnSpc>
                <a:spcPct val="100000"/>
              </a:lnSpc>
            </a:pPr>
            <a:r>
              <a:t>🛠️ Azure DevOps - zarządzanie zadaniami i CI/CD</a:t>
            </a:r>
          </a:p>
          <a:p>
            <a:pPr>
              <a:lnSpc>
                <a:spcPct val="100000"/>
              </a:lnSpc>
            </a:pPr>
            <a:r>
              <a:t>📊 Application Insights - monitoring i diagnostyka</a:t>
            </a:r>
          </a:p>
          <a:p>
            <a:pPr/>
            <a:r>
              <a:t>💾 Azure Storage - przechowywanie danych i logów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☁️ Zasoby Azure w warsztacie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📶 Subskrypcja: 2e539821-ff47-4b8a-9f5a-200de5bb3e8d</a:t>
            </a:r>
          </a:p>
          <a:p>
            <a:pPr>
              <a:lnSpc>
                <a:spcPct val="100000"/>
              </a:lnSpc>
            </a:pPr>
            <a:r>
              <a:t>📦 Resource Group: copilot-mcp-workshop-rg</a:t>
            </a:r>
          </a:p>
          <a:p>
            <a:pPr>
              <a:lnSpc>
                <a:spcPct val="100000"/>
              </a:lnSpc>
            </a:pPr>
            <a:r>
              <a:t>🧠 Azure AI Services: copilot-mcp-dev-ai-service</a:t>
            </a:r>
          </a:p>
          <a:p>
            <a:pPr>
              <a:lnSpc>
                <a:spcPct val="100000"/>
              </a:lnSpc>
            </a:pPr>
            <a:r>
              <a:t>⚡ Azure Functions: copilot-mcp-dev-mcp-func</a:t>
            </a:r>
          </a:p>
          <a:p>
            <a:pPr>
              <a:lnSpc>
                <a:spcPct val="100000"/>
              </a:lnSpc>
            </a:pPr>
            <a:r>
              <a:t>📊 Application Insights: copilot-mcp-dev-ai</a:t>
            </a:r>
          </a:p>
          <a:p>
            <a:pPr>
              <a:lnSpc>
                <a:spcPct val="100000"/>
              </a:lnSpc>
            </a:pPr>
            <a:r>
              <a:t>💾 Storage Account: copilotmcpdevst</a:t>
            </a:r>
          </a:p>
          <a:p>
            <a:pPr>
              <a:lnSpc>
                <a:spcPct val="100000"/>
              </a:lnSpc>
            </a:pPr>
            <a:r>
              <a:t>🤖 Bot Service: copilot-mcp-dev-bot</a:t>
            </a:r>
          </a:p>
          <a:p>
            <a:pPr/>
            <a:r>
              <a:t>🐳 Container Registry: copilotmcpdevacr (opcjonalnie)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Serwery MCP w projekcie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⚡ Azure Function MCP Server (JavaScript)</a:t>
            </a:r>
          </a:p>
          <a:p>
            <a:pPr>
              <a:lnSpc>
                <a:spcPct val="100000"/>
              </a:lnSpc>
            </a:pPr>
            <a:r>
              <a:t>  • Deployment aplikacji do Azure</a:t>
            </a:r>
          </a:p>
          <a:p>
            <a:pPr>
              <a:lnSpc>
                <a:spcPct val="100000"/>
              </a:lnSpc>
            </a:pPr>
            <a:r>
              <a:t>  • Sprawdzanie statusów pipeline</a:t>
            </a:r>
          </a:p>
          <a:p>
            <a:pPr>
              <a:lnSpc>
                <a:spcPct val="100000"/>
              </a:lnSpc>
            </a:pPr>
            <a:r>
              <a:t>🐍 Local DevOps MCP Server (Python)</a:t>
            </a:r>
          </a:p>
          <a:p>
            <a:pPr>
              <a:lnSpc>
                <a:spcPct val="100000"/>
              </a:lnSpc>
            </a:pPr>
            <a:r>
              <a:t>  • Docker operations (build, deploy)</a:t>
            </a:r>
          </a:p>
          <a:p>
            <a:pPr>
              <a:lnSpc>
                <a:spcPct val="100000"/>
              </a:lnSpc>
            </a:pPr>
            <a:r>
              <a:t>  • Kubernetes management (kubectl)</a:t>
            </a:r>
          </a:p>
          <a:p>
            <a:pPr>
              <a:lnSpc>
                <a:spcPct val="100000"/>
              </a:lnSpc>
            </a:pPr>
            <a:r>
              <a:t>🖥️ Desktop Commander MCP Server (TypeScript)</a:t>
            </a:r>
          </a:p>
          <a:p>
            <a:pPr>
              <a:lnSpc>
                <a:spcPct val="100000"/>
              </a:lnSpc>
            </a:pPr>
            <a:r>
              <a:t>  • PowerShell commands</a:t>
            </a:r>
          </a:p>
          <a:p>
            <a:pPr>
              <a:lnSpc>
                <a:spcPct val="100000"/>
              </a:lnSpc>
            </a:pPr>
            <a:r>
              <a:t>  • Windows services management</a:t>
            </a:r>
          </a:p>
          <a:p>
            <a:pPr>
              <a:lnSpc>
                <a:spcPct val="100000"/>
              </a:lnSpc>
            </a:pPr>
            <a:r>
              <a:t>🚀 Azure DevOps MCP Server (Python)</a:t>
            </a:r>
          </a:p>
          <a:p>
            <a:pPr>
              <a:lnSpc>
                <a:spcPct val="100000"/>
              </a:lnSpc>
            </a:pPr>
            <a:r>
              <a:t>  • Work items management</a:t>
            </a:r>
          </a:p>
          <a:p>
            <a:pPr/>
            <a:r>
              <a:t>  • CI/CD pipeline operations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Teams Bot - centrum sterowania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💬 Konwersacyjny interfejs dla operacji DevOps</a:t>
            </a:r>
          </a:p>
          <a:p>
            <a:pPr>
              <a:lnSpc>
                <a:spcPct val="100000"/>
              </a:lnSpc>
            </a:pPr>
            <a:r>
              <a:t>📊 Adaptacyjne karty z wizualizacją stanu</a:t>
            </a:r>
          </a:p>
          <a:p>
            <a:pPr>
              <a:lnSpc>
                <a:spcPct val="100000"/>
              </a:lnSpc>
            </a:pPr>
            <a:r>
              <a:t>🚀 Komendy deployment:</a:t>
            </a:r>
          </a:p>
          <a:p>
            <a:pPr>
              <a:lnSpc>
                <a:spcPct val="100000"/>
              </a:lnSpc>
            </a:pPr>
            <a:r>
              <a:t>  • 'deploy v2.1.0 do staging'</a:t>
            </a:r>
          </a:p>
          <a:p>
            <a:pPr>
              <a:lnSpc>
                <a:spcPct val="100000"/>
              </a:lnSpc>
            </a:pPr>
            <a:r>
              <a:t>  • 'status pipeline 123'</a:t>
            </a:r>
          </a:p>
          <a:p>
            <a:pPr>
              <a:lnSpc>
                <a:spcPct val="100000"/>
              </a:lnSpc>
            </a:pPr>
            <a:r>
              <a:t>📝 Zarządzanie zadaniami:</a:t>
            </a:r>
          </a:p>
          <a:p>
            <a:pPr>
              <a:lnSpc>
                <a:spcPct val="100000"/>
              </a:lnSpc>
            </a:pPr>
            <a:r>
              <a:t>  • 'utwórz zadanie: Fix bug @john.doe'</a:t>
            </a:r>
          </a:p>
          <a:p>
            <a:pPr>
              <a:lnSpc>
                <a:spcPct val="100000"/>
              </a:lnSpc>
            </a:pPr>
            <a:r>
              <a:t>  • 'sprawdź zadania w sprint'</a:t>
            </a:r>
          </a:p>
          <a:p>
            <a:pPr>
              <a:lnSpc>
                <a:spcPct val="100000"/>
              </a:lnSpc>
            </a:pPr>
            <a:r>
              <a:t>🖥️ Komendy systemowe:</a:t>
            </a:r>
          </a:p>
          <a:p>
            <a:pPr>
              <a:lnSpc>
                <a:spcPct val="100000"/>
              </a:lnSpc>
            </a:pPr>
            <a:r>
              <a:t>  • 'uruchom docker ps'</a:t>
            </a:r>
          </a:p>
          <a:p>
            <a:pPr>
              <a:lnSpc>
                <a:spcPct val="100000"/>
              </a:lnSpc>
            </a:pPr>
            <a:r>
              <a:t>  • 'restart service nginx'</a:t>
            </a:r>
          </a:p>
          <a:p>
            <a:pPr/>
            <a:r>
              <a:t>🔔 Real-time powiadomienia o statusie operacji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Praktyczne scenariusze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🚀 Scenariusz 1: Automatyczny deployment</a:t>
            </a:r>
          </a:p>
          <a:p>
            <a:pPr>
              <a:lnSpc>
                <a:spcPct val="100000"/>
              </a:lnSpc>
            </a:pPr>
            <a:r>
              <a:t>  • 'deploy v2.1.0 do staging' → Real-time monitoring</a:t>
            </a:r>
          </a:p>
          <a:p>
            <a:pPr>
              <a:lnSpc>
                <a:spcPct val="100000"/>
              </a:lnSpc>
            </a:pPr>
            <a:r>
              <a:t>📊 Scenariusz 2: Inteligentne monitorowanie</a:t>
            </a:r>
          </a:p>
          <a:p>
            <a:pPr>
              <a:lnSpc>
                <a:spcPct val="100000"/>
              </a:lnSpc>
            </a:pPr>
            <a:r>
              <a:t>  • Auto-remediacja przy alertach</a:t>
            </a:r>
          </a:p>
          <a:p>
            <a:pPr>
              <a:lnSpc>
                <a:spcPct val="100000"/>
              </a:lnSpc>
            </a:pPr>
            <a:r>
              <a:t>  • Skalowanie zasobów na podstawie metryki</a:t>
            </a:r>
          </a:p>
          <a:p>
            <a:pPr>
              <a:lnSpc>
                <a:spcPct val="100000"/>
              </a:lnSpc>
            </a:pPr>
            <a:r>
              <a:t>🛠️ Scenariusz 3: GitOps z konwersacyjnym AI</a:t>
            </a:r>
          </a:p>
          <a:p>
            <a:pPr>
              <a:lnSpc>
                <a:spcPct val="100000"/>
              </a:lnSpc>
            </a:pPr>
            <a:r>
              <a:t>  • 'Potrzebuję klastra K8s z 3 nodami'</a:t>
            </a:r>
          </a:p>
          <a:p>
            <a:pPr>
              <a:lnSpc>
                <a:spcPct val="100000"/>
              </a:lnSpc>
            </a:pPr>
            <a:r>
              <a:t>  • Generowanie kodu Terraform</a:t>
            </a:r>
          </a:p>
          <a:p>
            <a:pPr>
              <a:lnSpc>
                <a:spcPct val="100000"/>
              </a:lnSpc>
            </a:pPr>
            <a:r>
              <a:t>📝 Scenariusz 4: Zarządzanie incydentami</a:t>
            </a:r>
          </a:p>
          <a:p>
            <a:pPr>
              <a:lnSpc>
                <a:spcPct val="100000"/>
              </a:lnSpc>
            </a:pPr>
            <a:r>
              <a:t>  • Tworzenie zadań z alertami</a:t>
            </a:r>
          </a:p>
          <a:p>
            <a:pPr/>
            <a:r>
              <a:t>  • Automatyczne przypisywanie zespołów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Warsztat: Copilot 365 MCP Integration dla Junior DevOps</dc:title>
  <dc:subject>Microsoft 365 Copilot, Model Context Protocol, Azure DevOps</dc:subject>
  <dc:creator>Workshop Instructor</dc:creator>
  <cp:keywords>Copilot 365, MCP, Azure, DevOps, Teams, AI, Microsoft BUILD 2025</cp:keywords>
  <dc:description>Warsztat praktyczny - od teorii do implementacji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