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6792" y="17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Warsztat: Copilot 365 MCP Integration dla Junior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Context Protocol w praktyce 🤖</a:t>
            </a:r>
          </a:p>
          <a:p>
            <a:r>
              <a:t>Microsoft BUILD 2025 w akcji</a:t>
            </a:r>
          </a:p>
          <a:p>
            <a:r>
              <a:t>Azure + Teams + AI = Przyszłość DevOps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VS Code - narzędzia i rozszerzenia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☁️ Azure Tools - </a:t>
            </a:r>
            <a:r>
              <a:rPr dirty="0" err="1"/>
              <a:t>zarządzanie</a:t>
            </a:r>
            <a:r>
              <a:rPr dirty="0"/>
              <a:t> </a:t>
            </a:r>
            <a:r>
              <a:rPr dirty="0" err="1"/>
              <a:t>zasobami</a:t>
            </a:r>
            <a:r>
              <a:rPr dirty="0"/>
              <a:t> Azure</a:t>
            </a:r>
          </a:p>
          <a:p>
            <a:pPr>
              <a:lnSpc>
                <a:spcPct val="100000"/>
              </a:lnSpc>
            </a:pPr>
            <a:r>
              <a:rPr dirty="0"/>
              <a:t>⚡ Azure Functions - development </a:t>
            </a:r>
            <a:r>
              <a:rPr dirty="0" err="1"/>
              <a:t>i</a:t>
            </a:r>
            <a:r>
              <a:rPr dirty="0"/>
              <a:t> </a:t>
            </a:r>
            <a:r>
              <a:rPr sz="1800" dirty="0"/>
              <a:t>deployment</a:t>
            </a:r>
            <a:r>
              <a:rPr dirty="0"/>
              <a:t> </a:t>
            </a:r>
            <a:r>
              <a:rPr dirty="0" err="1"/>
              <a:t>funkcji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📜 PowerShell - </a:t>
            </a:r>
            <a:r>
              <a:rPr dirty="0" err="1"/>
              <a:t>edycja</a:t>
            </a:r>
            <a:r>
              <a:rPr dirty="0"/>
              <a:t> </a:t>
            </a:r>
            <a:r>
              <a:rPr dirty="0" err="1"/>
              <a:t>skryptów</a:t>
            </a:r>
            <a:r>
              <a:rPr dirty="0"/>
              <a:t> PS1</a:t>
            </a:r>
          </a:p>
          <a:p>
            <a:pPr>
              <a:lnSpc>
                <a:spcPct val="100000"/>
              </a:lnSpc>
            </a:pPr>
            <a:r>
              <a:rPr dirty="0"/>
              <a:t>🐍 Python - development Python MCP servers</a:t>
            </a:r>
          </a:p>
          <a:p>
            <a:pPr>
              <a:lnSpc>
                <a:spcPct val="100000"/>
              </a:lnSpc>
            </a:pPr>
            <a:r>
              <a:rPr dirty="0"/>
              <a:t>📱 Teams Toolkit - </a:t>
            </a:r>
            <a:r>
              <a:rPr dirty="0" err="1"/>
              <a:t>rozwój</a:t>
            </a:r>
            <a:r>
              <a:rPr dirty="0"/>
              <a:t> </a:t>
            </a:r>
            <a:r>
              <a:rPr dirty="0" err="1"/>
              <a:t>aplikacji</a:t>
            </a:r>
            <a:r>
              <a:rPr dirty="0"/>
              <a:t> Teams</a:t>
            </a:r>
          </a:p>
          <a:p>
            <a:pPr>
              <a:lnSpc>
                <a:spcPct val="100000"/>
              </a:lnSpc>
            </a:pPr>
            <a:r>
              <a:rPr dirty="0"/>
              <a:t>🐳 Docker - </a:t>
            </a:r>
            <a:r>
              <a:rPr dirty="0" err="1"/>
              <a:t>konteneryzacja</a:t>
            </a:r>
            <a:r>
              <a:rPr dirty="0"/>
              <a:t> </a:t>
            </a:r>
            <a:r>
              <a:rPr dirty="0" err="1"/>
              <a:t>aplikacji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🔍 </a:t>
            </a:r>
            <a:r>
              <a:rPr dirty="0" err="1"/>
              <a:t>GitLens</a:t>
            </a:r>
            <a:r>
              <a:rPr dirty="0"/>
              <a:t> - </a:t>
            </a:r>
            <a:r>
              <a:rPr dirty="0" err="1"/>
              <a:t>zaawansowana</a:t>
            </a:r>
            <a:r>
              <a:rPr dirty="0"/>
              <a:t> </a:t>
            </a:r>
            <a:r>
              <a:rPr dirty="0" err="1"/>
              <a:t>integracja</a:t>
            </a:r>
            <a:r>
              <a:rPr dirty="0"/>
              <a:t> Git</a:t>
            </a:r>
          </a:p>
          <a:p>
            <a:pPr>
              <a:lnSpc>
                <a:spcPct val="100000"/>
              </a:lnSpc>
            </a:pPr>
            <a:r>
              <a:rPr dirty="0"/>
              <a:t>🔌 Azure DevOps - </a:t>
            </a:r>
            <a:r>
              <a:rPr dirty="0" err="1"/>
              <a:t>integracja</a:t>
            </a:r>
            <a:r>
              <a:rPr dirty="0"/>
              <a:t> z Azure DevOps</a:t>
            </a:r>
          </a:p>
          <a:p>
            <a:pPr>
              <a:lnSpc>
                <a:spcPct val="100000"/>
              </a:lnSpc>
            </a:pPr>
            <a:r>
              <a:rPr dirty="0"/>
              <a:t>📊 Application Insights - </a:t>
            </a:r>
            <a:r>
              <a:rPr dirty="0" err="1"/>
              <a:t>diagnostyka</a:t>
            </a:r>
            <a:endParaRPr dirty="0"/>
          </a:p>
          <a:p>
            <a:r>
              <a:rPr dirty="0"/>
              <a:t>🔧 REST Client - </a:t>
            </a:r>
            <a:r>
              <a:rPr dirty="0" err="1"/>
              <a:t>testowanie</a:t>
            </a:r>
            <a:r>
              <a:rPr dirty="0"/>
              <a:t> 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Hands-on Laboratorium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🏗️ Krok 1: </a:t>
            </a:r>
            <a:r>
              <a:rPr sz="1800" dirty="0" err="1"/>
              <a:t>Klonowanie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</a:t>
            </a:r>
            <a:r>
              <a:rPr sz="1800" dirty="0" err="1"/>
              <a:t>konfiguracja</a:t>
            </a:r>
            <a:r>
              <a:rPr sz="1800" dirty="0"/>
              <a:t> </a:t>
            </a:r>
            <a:r>
              <a:rPr sz="1800" dirty="0" err="1"/>
              <a:t>projektu</a:t>
            </a:r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☁️ Krok 2: Setup </a:t>
            </a:r>
            <a:r>
              <a:rPr sz="1800" dirty="0" err="1"/>
              <a:t>zasobów</a:t>
            </a:r>
            <a:r>
              <a:rPr sz="1800" dirty="0"/>
              <a:t> Azure (./setup-azure.ps1)</a:t>
            </a:r>
          </a:p>
          <a:p>
            <a:pPr>
              <a:lnSpc>
                <a:spcPct val="100000"/>
              </a:lnSpc>
            </a:pPr>
            <a:r>
              <a:rPr sz="1800" dirty="0"/>
              <a:t>💾 Krok 3: </a:t>
            </a:r>
            <a:r>
              <a:rPr sz="1800" dirty="0" err="1"/>
              <a:t>Instalacja</a:t>
            </a:r>
            <a:r>
              <a:rPr sz="1800" dirty="0"/>
              <a:t> </a:t>
            </a:r>
            <a:r>
              <a:rPr sz="1800" dirty="0" err="1"/>
              <a:t>zależności</a:t>
            </a:r>
            <a:r>
              <a:rPr sz="1800" dirty="0"/>
              <a:t> (</a:t>
            </a:r>
            <a:r>
              <a:rPr sz="1800" dirty="0" err="1"/>
              <a:t>npm</a:t>
            </a:r>
            <a:r>
              <a:rPr sz="1800" dirty="0"/>
              <a:t>, pip)</a:t>
            </a:r>
          </a:p>
          <a:p>
            <a:pPr>
              <a:lnSpc>
                <a:spcPct val="100000"/>
              </a:lnSpc>
            </a:pPr>
            <a:r>
              <a:rPr sz="1800" dirty="0"/>
              <a:t>⚡ Krok 4: </a:t>
            </a:r>
            <a:r>
              <a:rPr sz="1800" dirty="0" err="1"/>
              <a:t>Uruchomienie</a:t>
            </a:r>
            <a:r>
              <a:rPr sz="1800" dirty="0"/>
              <a:t> Azure Functions </a:t>
            </a:r>
            <a:r>
              <a:rPr sz="1800" dirty="0" err="1"/>
              <a:t>lokalnie</a:t>
            </a:r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🐍 Krok 5: Test </a:t>
            </a:r>
            <a:r>
              <a:rPr sz="1800" dirty="0" err="1"/>
              <a:t>serwerów</a:t>
            </a:r>
            <a:r>
              <a:rPr sz="1800" dirty="0"/>
              <a:t> MCP (Python/TypeScript)</a:t>
            </a:r>
          </a:p>
          <a:p>
            <a:pPr>
              <a:lnSpc>
                <a:spcPct val="100000"/>
              </a:lnSpc>
            </a:pPr>
            <a:r>
              <a:rPr sz="1800" dirty="0"/>
              <a:t>🤖 Krok 6: </a:t>
            </a:r>
            <a:r>
              <a:rPr sz="1800" dirty="0" err="1"/>
              <a:t>Konfiguracja</a:t>
            </a:r>
            <a:r>
              <a:rPr sz="1800" dirty="0"/>
              <a:t> </a:t>
            </a:r>
            <a:r>
              <a:rPr sz="1800" dirty="0" err="1"/>
              <a:t>i</a:t>
            </a:r>
            <a:r>
              <a:rPr sz="1800" dirty="0"/>
              <a:t> test Teams Bot</a:t>
            </a:r>
          </a:p>
          <a:p>
            <a:pPr>
              <a:lnSpc>
                <a:spcPct val="100000"/>
              </a:lnSpc>
            </a:pPr>
            <a:r>
              <a:rPr sz="1800" dirty="0"/>
              <a:t>📱 Krok 7: </a:t>
            </a:r>
            <a:r>
              <a:rPr sz="1800" dirty="0" err="1"/>
              <a:t>Integracja</a:t>
            </a:r>
            <a:r>
              <a:rPr sz="1800" dirty="0"/>
              <a:t> z Microsoft Teams</a:t>
            </a:r>
          </a:p>
          <a:p>
            <a:pPr>
              <a:lnSpc>
                <a:spcPct val="100000"/>
              </a:lnSpc>
            </a:pPr>
            <a:r>
              <a:rPr sz="1800" dirty="0"/>
              <a:t>🚀 Krok 8: Test </a:t>
            </a:r>
            <a:r>
              <a:rPr sz="1800" dirty="0" err="1"/>
              <a:t>scenariuszy</a:t>
            </a:r>
            <a:r>
              <a:rPr sz="1800" dirty="0"/>
              <a:t> deployment</a:t>
            </a:r>
          </a:p>
          <a:p>
            <a:pPr>
              <a:lnSpc>
                <a:spcPct val="100000"/>
              </a:lnSpc>
            </a:pPr>
            <a:r>
              <a:rPr sz="1800" dirty="0"/>
              <a:t>🔧 Krok 9: Troubleshooting </a:t>
            </a:r>
            <a:r>
              <a:rPr sz="1800" dirty="0" err="1"/>
              <a:t>i</a:t>
            </a:r>
            <a:r>
              <a:rPr sz="1800" dirty="0"/>
              <a:t> </a:t>
            </a:r>
            <a:r>
              <a:rPr sz="1800" dirty="0" err="1"/>
              <a:t>optymalizacja</a:t>
            </a:r>
            <a:endParaRPr sz="1800" dirty="0"/>
          </a:p>
          <a:p>
            <a:r>
              <a:rPr sz="1800" dirty="0"/>
              <a:t>🎯 Krok 10: </a:t>
            </a:r>
            <a:r>
              <a:rPr sz="1800" dirty="0" err="1"/>
              <a:t>Własne</a:t>
            </a:r>
            <a:r>
              <a:rPr sz="1800" dirty="0"/>
              <a:t> </a:t>
            </a:r>
            <a:r>
              <a:rPr sz="1800" dirty="0" err="1"/>
              <a:t>rozszerzenia</a:t>
            </a:r>
            <a:r>
              <a:rPr sz="1800" dirty="0"/>
              <a:t> MCP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Następne kroki i zasoby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📚 </a:t>
            </a:r>
            <a:r>
              <a:rPr sz="1800" dirty="0" err="1"/>
              <a:t>Eksploruj</a:t>
            </a:r>
            <a:r>
              <a:rPr sz="1800" dirty="0"/>
              <a:t> </a:t>
            </a:r>
            <a:r>
              <a:rPr sz="1800" dirty="0" err="1"/>
              <a:t>więcej</a:t>
            </a:r>
            <a:r>
              <a:rPr sz="1800" dirty="0"/>
              <a:t> </a:t>
            </a:r>
            <a:r>
              <a:rPr sz="1800" dirty="0" err="1"/>
              <a:t>serwerów</a:t>
            </a:r>
            <a:r>
              <a:rPr sz="1800" dirty="0"/>
              <a:t> MCP:</a:t>
            </a:r>
          </a:p>
          <a:p>
            <a:pPr>
              <a:lnSpc>
                <a:spcPct val="100000"/>
              </a:lnSpc>
            </a:pPr>
            <a:r>
              <a:rPr sz="1800" dirty="0"/>
              <a:t>  • GitHub MCP Server</a:t>
            </a:r>
          </a:p>
          <a:p>
            <a:pPr>
              <a:lnSpc>
                <a:spcPct val="100000"/>
              </a:lnSpc>
            </a:pPr>
            <a:r>
              <a:rPr sz="1800" dirty="0"/>
              <a:t>  • Database MCP Server</a:t>
            </a:r>
          </a:p>
          <a:p>
            <a:pPr>
              <a:lnSpc>
                <a:spcPct val="100000"/>
              </a:lnSpc>
            </a:pPr>
            <a:r>
              <a:rPr sz="1800" dirty="0"/>
              <a:t>  • Monitoring MCP Server</a:t>
            </a:r>
          </a:p>
          <a:p>
            <a:pPr>
              <a:lnSpc>
                <a:spcPct val="100000"/>
              </a:lnSpc>
            </a:pPr>
            <a:r>
              <a:rPr sz="1800" dirty="0"/>
              <a:t>🌐 </a:t>
            </a:r>
            <a:r>
              <a:rPr sz="1800" dirty="0" err="1"/>
              <a:t>Zasoby</a:t>
            </a:r>
            <a:r>
              <a:rPr sz="1800" dirty="0"/>
              <a:t> online:</a:t>
            </a:r>
          </a:p>
          <a:p>
            <a:pPr>
              <a:lnSpc>
                <a:spcPct val="100000"/>
              </a:lnSpc>
            </a:pPr>
            <a:r>
              <a:rPr sz="1800" dirty="0"/>
              <a:t>  • docs.anthropic.com/</a:t>
            </a:r>
            <a:r>
              <a:rPr sz="1800" dirty="0" err="1"/>
              <a:t>en</a:t>
            </a:r>
            <a:r>
              <a:rPr sz="1800" dirty="0"/>
              <a:t>/docs/agents-and-tools/</a:t>
            </a:r>
            <a:r>
              <a:rPr sz="1800" dirty="0" err="1"/>
              <a:t>mcp</a:t>
            </a:r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  • github.com/</a:t>
            </a:r>
            <a:r>
              <a:rPr sz="1800" dirty="0" err="1"/>
              <a:t>modelcontextprotocol</a:t>
            </a:r>
            <a:endParaRPr sz="1800" dirty="0"/>
          </a:p>
          <a:p>
            <a:pPr>
              <a:lnSpc>
                <a:spcPct val="100000"/>
              </a:lnSpc>
            </a:pPr>
            <a:r>
              <a:rPr sz="1800" dirty="0"/>
              <a:t>  • learn.microsoft.com/</a:t>
            </a:r>
            <a:r>
              <a:rPr sz="1800" dirty="0" err="1"/>
              <a:t>microsoftteams</a:t>
            </a:r>
            <a:r>
              <a:rPr sz="1800" dirty="0"/>
              <a:t>/platform/</a:t>
            </a:r>
          </a:p>
          <a:p>
            <a:pPr>
              <a:lnSpc>
                <a:spcPct val="100000"/>
              </a:lnSpc>
            </a:pPr>
            <a:r>
              <a:rPr sz="1800" dirty="0"/>
              <a:t>🤝 </a:t>
            </a:r>
            <a:r>
              <a:rPr sz="1800" dirty="0" err="1"/>
              <a:t>Społeczność</a:t>
            </a:r>
            <a:r>
              <a:rPr sz="1800" dirty="0"/>
              <a:t>:</a:t>
            </a:r>
          </a:p>
          <a:p>
            <a:pPr>
              <a:lnSpc>
                <a:spcPct val="100000"/>
              </a:lnSpc>
            </a:pPr>
            <a:r>
              <a:rPr sz="1800" dirty="0"/>
              <a:t>  • Microsoft 365 Developer Community</a:t>
            </a:r>
          </a:p>
          <a:p>
            <a:pPr>
              <a:lnSpc>
                <a:spcPct val="100000"/>
              </a:lnSpc>
            </a:pPr>
            <a:r>
              <a:rPr sz="1800" dirty="0"/>
              <a:t>  • Azure DevOps Community</a:t>
            </a:r>
          </a:p>
          <a:p>
            <a:r>
              <a:rPr sz="1800" dirty="0"/>
              <a:t>✨ </a:t>
            </a:r>
            <a:r>
              <a:rPr sz="1800" dirty="0" err="1"/>
              <a:t>Dziękuję</a:t>
            </a:r>
            <a:r>
              <a:rPr sz="1800" dirty="0"/>
              <a:t> za </a:t>
            </a:r>
            <a:r>
              <a:rPr sz="1800" dirty="0" err="1"/>
              <a:t>udział</a:t>
            </a:r>
            <a:r>
              <a:rPr sz="1800" dirty="0"/>
              <a:t> w </a:t>
            </a:r>
            <a:r>
              <a:rPr sz="1800" dirty="0" err="1"/>
              <a:t>warsztacie</a:t>
            </a:r>
            <a:r>
              <a:rPr sz="180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Agenda Warsztatu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🏗️ </a:t>
            </a:r>
            <a:r>
              <a:rPr dirty="0" err="1"/>
              <a:t>Wprowadzenie</a:t>
            </a:r>
            <a:r>
              <a:rPr dirty="0"/>
              <a:t> do Model Context Protocol</a:t>
            </a:r>
          </a:p>
          <a:p>
            <a:pPr>
              <a:lnSpc>
                <a:spcPct val="100000"/>
              </a:lnSpc>
            </a:pPr>
            <a:r>
              <a:rPr dirty="0"/>
              <a:t>☁️ </a:t>
            </a:r>
            <a:r>
              <a:rPr dirty="0" err="1"/>
              <a:t>Konfiguracja</a:t>
            </a:r>
            <a:r>
              <a:rPr dirty="0"/>
              <a:t> </a:t>
            </a:r>
            <a:r>
              <a:rPr dirty="0" err="1"/>
              <a:t>zasobów</a:t>
            </a:r>
            <a:r>
              <a:rPr dirty="0"/>
              <a:t> Azure</a:t>
            </a:r>
          </a:p>
          <a:p>
            <a:pPr>
              <a:lnSpc>
                <a:spcPct val="100000"/>
              </a:lnSpc>
            </a:pPr>
            <a:r>
              <a:rPr dirty="0"/>
              <a:t>🐍 </a:t>
            </a:r>
            <a:r>
              <a:rPr dirty="0" err="1"/>
              <a:t>Implementacja</a:t>
            </a:r>
            <a:r>
              <a:rPr dirty="0"/>
              <a:t> </a:t>
            </a:r>
            <a:r>
              <a:rPr dirty="0" err="1"/>
              <a:t>serwerów</a:t>
            </a:r>
            <a:r>
              <a:rPr dirty="0"/>
              <a:t> MCP (Python/</a:t>
            </a:r>
            <a:r>
              <a:rPr sz="2700" dirty="0"/>
              <a:t>TypeScript</a:t>
            </a:r>
            <a:r>
              <a:rPr dirty="0"/>
              <a:t>)</a:t>
            </a:r>
          </a:p>
          <a:p>
            <a:pPr>
              <a:lnSpc>
                <a:spcPct val="100000"/>
              </a:lnSpc>
            </a:pPr>
            <a:r>
              <a:rPr dirty="0"/>
              <a:t>🤖 </a:t>
            </a:r>
            <a:r>
              <a:rPr dirty="0" err="1"/>
              <a:t>Integracja</a:t>
            </a:r>
            <a:r>
              <a:rPr dirty="0"/>
              <a:t> z Microsoft Teams Bot</a:t>
            </a:r>
          </a:p>
          <a:p>
            <a:pPr>
              <a:lnSpc>
                <a:spcPct val="100000"/>
              </a:lnSpc>
            </a:pPr>
            <a:r>
              <a:rPr dirty="0"/>
              <a:t>⚡ Azure Functions </a:t>
            </a:r>
            <a:r>
              <a:rPr dirty="0" err="1"/>
              <a:t>jako</a:t>
            </a:r>
            <a:r>
              <a:rPr dirty="0"/>
              <a:t> </a:t>
            </a:r>
            <a:r>
              <a:rPr dirty="0" err="1"/>
              <a:t>serwer</a:t>
            </a:r>
            <a:r>
              <a:rPr dirty="0"/>
              <a:t> MCP</a:t>
            </a:r>
          </a:p>
          <a:p>
            <a:pPr>
              <a:lnSpc>
                <a:spcPct val="100000"/>
              </a:lnSpc>
            </a:pPr>
            <a:r>
              <a:rPr dirty="0"/>
              <a:t>🛠️ </a:t>
            </a:r>
            <a:r>
              <a:rPr dirty="0" err="1"/>
              <a:t>Praktyczne</a:t>
            </a:r>
            <a:r>
              <a:rPr dirty="0"/>
              <a:t> </a:t>
            </a:r>
            <a:r>
              <a:rPr dirty="0" err="1"/>
              <a:t>scenariusze</a:t>
            </a:r>
            <a:r>
              <a:rPr dirty="0"/>
              <a:t> DevOps</a:t>
            </a:r>
          </a:p>
          <a:p>
            <a:pPr>
              <a:lnSpc>
                <a:spcPct val="100000"/>
              </a:lnSpc>
            </a:pPr>
            <a:r>
              <a:rPr dirty="0"/>
              <a:t>🔧 Troubleshooting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najlepsze</a:t>
            </a:r>
            <a:r>
              <a:rPr dirty="0"/>
              <a:t> </a:t>
            </a:r>
            <a:r>
              <a:rPr dirty="0" err="1"/>
              <a:t>praktyki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🎯 Hands-on </a:t>
            </a:r>
            <a:r>
              <a:rPr dirty="0" err="1"/>
              <a:t>laboratorium</a:t>
            </a:r>
            <a:endParaRPr dirty="0"/>
          </a:p>
          <a:p>
            <a:r>
              <a:rPr dirty="0"/>
              <a:t>📚 Q&amp;A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dalsze</a:t>
            </a:r>
            <a:r>
              <a:rPr dirty="0"/>
              <a:t> </a:t>
            </a:r>
            <a:r>
              <a:rPr dirty="0" err="1"/>
              <a:t>kroki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Microsoft BUILD 2025 - Najważniejsze nowości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🔌 Model </a:t>
            </a:r>
            <a:r>
              <a:rPr sz="2300" dirty="0"/>
              <a:t>Context</a:t>
            </a:r>
            <a:r>
              <a:rPr dirty="0"/>
              <a:t> Protocol - </a:t>
            </a:r>
            <a:r>
              <a:rPr dirty="0" err="1"/>
              <a:t>natywne</a:t>
            </a:r>
            <a:r>
              <a:rPr dirty="0"/>
              <a:t> </a:t>
            </a:r>
            <a:r>
              <a:rPr dirty="0" err="1"/>
              <a:t>wsparcie</a:t>
            </a:r>
            <a:r>
              <a:rPr dirty="0"/>
              <a:t> w </a:t>
            </a:r>
            <a:r>
              <a:rPr dirty="0" err="1"/>
              <a:t>ekosystemie</a:t>
            </a:r>
            <a:r>
              <a:rPr dirty="0"/>
              <a:t> Microsoft</a:t>
            </a:r>
          </a:p>
          <a:p>
            <a:pPr>
              <a:lnSpc>
                <a:spcPct val="100000"/>
              </a:lnSpc>
            </a:pPr>
            <a:r>
              <a:rPr dirty="0"/>
              <a:t>🤖 Copilot 365 Tuning - </a:t>
            </a:r>
            <a:r>
              <a:rPr dirty="0" err="1"/>
              <a:t>dostosowanie</a:t>
            </a:r>
            <a:r>
              <a:rPr dirty="0"/>
              <a:t> AI do </a:t>
            </a:r>
            <a:r>
              <a:rPr dirty="0" err="1"/>
              <a:t>organizacji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🎯 Multi-Agent Orchestration - </a:t>
            </a:r>
            <a:r>
              <a:rPr dirty="0" err="1"/>
              <a:t>współpraca</a:t>
            </a:r>
            <a:r>
              <a:rPr dirty="0"/>
              <a:t> </a:t>
            </a:r>
            <a:r>
              <a:rPr dirty="0" err="1"/>
              <a:t>wielu</a:t>
            </a:r>
            <a:r>
              <a:rPr dirty="0"/>
              <a:t> </a:t>
            </a:r>
            <a:r>
              <a:rPr dirty="0" err="1"/>
              <a:t>agentów</a:t>
            </a:r>
            <a:r>
              <a:rPr dirty="0"/>
              <a:t> AI</a:t>
            </a:r>
          </a:p>
          <a:p>
            <a:pPr>
              <a:lnSpc>
                <a:spcPct val="100000"/>
              </a:lnSpc>
            </a:pPr>
            <a:r>
              <a:rPr dirty="0"/>
              <a:t>📱 Teams AI Library (GA) - </a:t>
            </a:r>
            <a:r>
              <a:rPr dirty="0" err="1"/>
              <a:t>uproszczone</a:t>
            </a:r>
            <a:r>
              <a:rPr dirty="0"/>
              <a:t> </a:t>
            </a:r>
            <a:r>
              <a:rPr dirty="0" err="1"/>
              <a:t>tworzenie</a:t>
            </a:r>
            <a:r>
              <a:rPr dirty="0"/>
              <a:t> </a:t>
            </a:r>
            <a:r>
              <a:rPr dirty="0" err="1"/>
              <a:t>aplikacji</a:t>
            </a:r>
            <a:r>
              <a:rPr dirty="0"/>
              <a:t> AI</a:t>
            </a:r>
          </a:p>
          <a:p>
            <a:pPr>
              <a:lnSpc>
                <a:spcPct val="100000"/>
              </a:lnSpc>
            </a:pPr>
            <a:r>
              <a:rPr dirty="0"/>
              <a:t>🔄 Agent2Agent Protocol (A2A) - </a:t>
            </a:r>
            <a:r>
              <a:rPr dirty="0" err="1"/>
              <a:t>bezpieczna</a:t>
            </a:r>
            <a:r>
              <a:rPr dirty="0"/>
              <a:t> </a:t>
            </a:r>
            <a:r>
              <a:rPr dirty="0" err="1"/>
              <a:t>komunikacja</a:t>
            </a:r>
            <a:r>
              <a:rPr dirty="0"/>
              <a:t> peer-to-peer</a:t>
            </a:r>
          </a:p>
          <a:p>
            <a:pPr>
              <a:lnSpc>
                <a:spcPct val="100000"/>
              </a:lnSpc>
            </a:pPr>
            <a:r>
              <a:rPr dirty="0"/>
              <a:t>🧠 </a:t>
            </a:r>
            <a:r>
              <a:rPr dirty="0" err="1"/>
              <a:t>Pamięć</a:t>
            </a:r>
            <a:r>
              <a:rPr dirty="0"/>
              <a:t> </a:t>
            </a:r>
            <a:r>
              <a:rPr dirty="0" err="1"/>
              <a:t>długoterminowa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ciągłości</a:t>
            </a:r>
            <a:r>
              <a:rPr dirty="0"/>
              <a:t> </a:t>
            </a:r>
            <a:r>
              <a:rPr dirty="0" err="1"/>
              <a:t>konwersacji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☁️ Azure AI Foundry - </a:t>
            </a:r>
            <a:r>
              <a:rPr dirty="0" err="1"/>
              <a:t>kompleksowa</a:t>
            </a:r>
            <a:r>
              <a:rPr dirty="0"/>
              <a:t> </a:t>
            </a:r>
            <a:r>
              <a:rPr dirty="0" err="1"/>
              <a:t>platforma</a:t>
            </a:r>
            <a:r>
              <a:rPr dirty="0"/>
              <a:t> AI</a:t>
            </a:r>
          </a:p>
          <a:p>
            <a:r>
              <a:rPr dirty="0"/>
              <a:t>🌐 Windows 11 AI Platform - </a:t>
            </a:r>
            <a:r>
              <a:rPr dirty="0" err="1"/>
              <a:t>lokalny</a:t>
            </a:r>
            <a:r>
              <a:rPr dirty="0"/>
              <a:t> inference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🔌 Model Context Protocol (MCP) - "USB-C dla AI"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🔍 </a:t>
            </a:r>
            <a:r>
              <a:rPr dirty="0" err="1"/>
              <a:t>Uniwersalny</a:t>
            </a:r>
            <a:r>
              <a:rPr dirty="0"/>
              <a:t> </a:t>
            </a:r>
            <a:r>
              <a:rPr dirty="0" err="1"/>
              <a:t>protokół</a:t>
            </a:r>
            <a:r>
              <a:rPr dirty="0"/>
              <a:t> </a:t>
            </a:r>
            <a:r>
              <a:rPr dirty="0" err="1"/>
              <a:t>komunikacji</a:t>
            </a:r>
            <a:r>
              <a:rPr dirty="0"/>
              <a:t> </a:t>
            </a:r>
            <a:r>
              <a:rPr dirty="0" err="1"/>
              <a:t>między</a:t>
            </a:r>
            <a:r>
              <a:rPr dirty="0"/>
              <a:t> AI a </a:t>
            </a:r>
            <a:r>
              <a:rPr sz="800" dirty="0" err="1"/>
              <a:t>narzędziami</a:t>
            </a:r>
            <a:endParaRPr sz="800" dirty="0"/>
          </a:p>
          <a:p>
            <a:pPr>
              <a:lnSpc>
                <a:spcPct val="100000"/>
              </a:lnSpc>
            </a:pPr>
            <a:r>
              <a:rPr dirty="0"/>
              <a:t>🚀 </a:t>
            </a:r>
            <a:r>
              <a:rPr dirty="0" err="1"/>
              <a:t>Otwarty</a:t>
            </a:r>
            <a:r>
              <a:rPr dirty="0"/>
              <a:t> standard </a:t>
            </a:r>
            <a:r>
              <a:rPr dirty="0" err="1"/>
              <a:t>rozwijany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Anthropic</a:t>
            </a:r>
          </a:p>
          <a:p>
            <a:pPr>
              <a:lnSpc>
                <a:spcPct val="100000"/>
              </a:lnSpc>
            </a:pPr>
            <a:r>
              <a:rPr dirty="0"/>
              <a:t>🔄 </a:t>
            </a:r>
            <a:r>
              <a:rPr dirty="0" err="1"/>
              <a:t>Upraszcza</a:t>
            </a:r>
            <a:r>
              <a:rPr dirty="0"/>
              <a:t> </a:t>
            </a:r>
            <a:r>
              <a:rPr dirty="0" err="1"/>
              <a:t>integrację</a:t>
            </a:r>
            <a:r>
              <a:rPr dirty="0"/>
              <a:t> </a:t>
            </a:r>
            <a:r>
              <a:rPr dirty="0" err="1"/>
              <a:t>zewnętrznych</a:t>
            </a:r>
            <a:r>
              <a:rPr dirty="0"/>
              <a:t> </a:t>
            </a:r>
            <a:r>
              <a:rPr dirty="0" err="1"/>
              <a:t>systemów</a:t>
            </a:r>
            <a:r>
              <a:rPr dirty="0"/>
              <a:t> z AI</a:t>
            </a:r>
          </a:p>
          <a:p>
            <a:pPr>
              <a:lnSpc>
                <a:spcPct val="100000"/>
              </a:lnSpc>
            </a:pPr>
            <a:r>
              <a:rPr dirty="0"/>
              <a:t>🛠️ </a:t>
            </a:r>
            <a:r>
              <a:rPr dirty="0" err="1"/>
              <a:t>Trzy</a:t>
            </a:r>
            <a:r>
              <a:rPr dirty="0"/>
              <a:t> </a:t>
            </a:r>
            <a:r>
              <a:rPr dirty="0" err="1"/>
              <a:t>główne</a:t>
            </a:r>
            <a:r>
              <a:rPr dirty="0"/>
              <a:t> </a:t>
            </a:r>
            <a:r>
              <a:rPr dirty="0" err="1"/>
              <a:t>komponenty</a:t>
            </a:r>
            <a:r>
              <a:rPr dirty="0"/>
              <a:t>:</a:t>
            </a:r>
          </a:p>
          <a:p>
            <a:pPr>
              <a:lnSpc>
                <a:spcPct val="100000"/>
              </a:lnSpc>
            </a:pPr>
            <a:r>
              <a:rPr dirty="0"/>
              <a:t>  • Tools - </a:t>
            </a:r>
            <a:r>
              <a:rPr dirty="0" err="1"/>
              <a:t>funkcje</a:t>
            </a:r>
            <a:r>
              <a:rPr dirty="0"/>
              <a:t> </a:t>
            </a:r>
            <a:r>
              <a:rPr dirty="0" err="1"/>
              <a:t>wywoływane</a:t>
            </a:r>
            <a:r>
              <a:rPr dirty="0"/>
              <a:t> </a:t>
            </a:r>
            <a:r>
              <a:rPr dirty="0" err="1"/>
              <a:t>przez</a:t>
            </a:r>
            <a:r>
              <a:rPr dirty="0"/>
              <a:t> AI</a:t>
            </a:r>
          </a:p>
          <a:p>
            <a:pPr>
              <a:lnSpc>
                <a:spcPct val="100000"/>
              </a:lnSpc>
            </a:pPr>
            <a:r>
              <a:rPr dirty="0"/>
              <a:t>  • Resources - </a:t>
            </a:r>
            <a:r>
              <a:rPr dirty="0" err="1"/>
              <a:t>źródła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dostępne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kontekstu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  • Prompts - </a:t>
            </a:r>
            <a:r>
              <a:rPr dirty="0" err="1"/>
              <a:t>predefiniowane</a:t>
            </a:r>
            <a:r>
              <a:rPr dirty="0"/>
              <a:t> </a:t>
            </a:r>
            <a:r>
              <a:rPr dirty="0" err="1"/>
              <a:t>szablony</a:t>
            </a:r>
            <a:r>
              <a:rPr dirty="0"/>
              <a:t> </a:t>
            </a:r>
            <a:r>
              <a:rPr dirty="0" err="1"/>
              <a:t>interakcji</a:t>
            </a:r>
            <a:endParaRPr dirty="0"/>
          </a:p>
          <a:p>
            <a:r>
              <a:rPr dirty="0"/>
              <a:t>⚙️ </a:t>
            </a:r>
            <a:r>
              <a:rPr dirty="0" err="1"/>
              <a:t>Architektura</a:t>
            </a:r>
            <a:r>
              <a:rPr dirty="0"/>
              <a:t>: [AI App] ↔️ [MCP Client] ↔️ [MCP Server] ↔️ [External Systems]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Architektura naszego rozwiązania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📱 Microsoft Teams - </a:t>
            </a:r>
            <a:r>
              <a:rPr dirty="0" err="1"/>
              <a:t>interfejs</a:t>
            </a:r>
            <a:r>
              <a:rPr dirty="0"/>
              <a:t> </a:t>
            </a:r>
            <a:r>
              <a:rPr dirty="0" err="1"/>
              <a:t>użytkownika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🤖 Teams Bot - </a:t>
            </a:r>
            <a:r>
              <a:rPr dirty="0" err="1"/>
              <a:t>obsługa</a:t>
            </a:r>
            <a:r>
              <a:rPr dirty="0"/>
              <a:t> </a:t>
            </a:r>
            <a:r>
              <a:rPr dirty="0" err="1"/>
              <a:t>konwersacji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kart </a:t>
            </a:r>
            <a:r>
              <a:rPr sz="900" dirty="0" err="1"/>
              <a:t>adaptacyjnych</a:t>
            </a:r>
            <a:endParaRPr sz="900" dirty="0"/>
          </a:p>
          <a:p>
            <a:pPr>
              <a:lnSpc>
                <a:spcPct val="100000"/>
              </a:lnSpc>
            </a:pPr>
            <a:r>
              <a:rPr dirty="0"/>
              <a:t>⚡ Azure Functions - </a:t>
            </a:r>
            <a:r>
              <a:rPr dirty="0" err="1"/>
              <a:t>serwer</a:t>
            </a:r>
            <a:r>
              <a:rPr dirty="0"/>
              <a:t> MCP w </a:t>
            </a:r>
            <a:r>
              <a:rPr dirty="0" err="1"/>
              <a:t>chmurze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🐍 Python/TypeScript - </a:t>
            </a:r>
            <a:r>
              <a:rPr dirty="0" err="1"/>
              <a:t>lokalne</a:t>
            </a:r>
            <a:r>
              <a:rPr dirty="0"/>
              <a:t> </a:t>
            </a:r>
            <a:r>
              <a:rPr dirty="0" err="1"/>
              <a:t>serwery</a:t>
            </a:r>
            <a:r>
              <a:rPr dirty="0"/>
              <a:t> MCP</a:t>
            </a:r>
          </a:p>
          <a:p>
            <a:pPr>
              <a:lnSpc>
                <a:spcPct val="100000"/>
              </a:lnSpc>
            </a:pPr>
            <a:r>
              <a:rPr dirty="0"/>
              <a:t>☁️ Azure AI Services - </a:t>
            </a:r>
            <a:r>
              <a:rPr dirty="0" err="1"/>
              <a:t>inteligencja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językowe</a:t>
            </a:r>
            <a:r>
              <a:rPr dirty="0"/>
              <a:t> </a:t>
            </a:r>
            <a:r>
              <a:rPr dirty="0" err="1"/>
              <a:t>przetwarzanie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🛠️ Azure DevOps - </a:t>
            </a:r>
            <a:r>
              <a:rPr dirty="0" err="1"/>
              <a:t>zarządzanie</a:t>
            </a:r>
            <a:r>
              <a:rPr dirty="0"/>
              <a:t> </a:t>
            </a:r>
            <a:r>
              <a:rPr dirty="0" err="1"/>
              <a:t>zadaniami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CI/CD</a:t>
            </a:r>
          </a:p>
          <a:p>
            <a:pPr>
              <a:lnSpc>
                <a:spcPct val="100000"/>
              </a:lnSpc>
            </a:pPr>
            <a:r>
              <a:rPr dirty="0"/>
              <a:t>📊 Application Insights - monitoring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diagnostyka</a:t>
            </a:r>
            <a:endParaRPr dirty="0"/>
          </a:p>
          <a:p>
            <a:r>
              <a:rPr dirty="0"/>
              <a:t>💾 Azure Storage - </a:t>
            </a:r>
            <a:r>
              <a:rPr dirty="0" err="1"/>
              <a:t>przechowywanie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logów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☁️ Zasoby Azure w warsztacie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📶 </a:t>
            </a:r>
            <a:r>
              <a:rPr dirty="0" err="1"/>
              <a:t>Subskrypcja</a:t>
            </a:r>
            <a:r>
              <a:rPr dirty="0"/>
              <a:t>: 2e539821-ff47-4b8a-9f5a-200de5bb3e8d</a:t>
            </a:r>
          </a:p>
          <a:p>
            <a:pPr>
              <a:lnSpc>
                <a:spcPct val="100000"/>
              </a:lnSpc>
            </a:pPr>
            <a:r>
              <a:rPr dirty="0"/>
              <a:t>📦 Resource Group: copilot-</a:t>
            </a:r>
            <a:r>
              <a:rPr dirty="0" err="1"/>
              <a:t>mcp</a:t>
            </a:r>
            <a:r>
              <a:rPr dirty="0"/>
              <a:t>-workshop-</a:t>
            </a:r>
            <a:r>
              <a:rPr dirty="0" err="1"/>
              <a:t>rg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🧠 Azure AI </a:t>
            </a:r>
            <a:r>
              <a:rPr sz="1100" dirty="0"/>
              <a:t>Services</a:t>
            </a:r>
            <a:r>
              <a:rPr dirty="0"/>
              <a:t>: copilot-</a:t>
            </a:r>
            <a:r>
              <a:rPr dirty="0" err="1"/>
              <a:t>mcp</a:t>
            </a:r>
            <a:r>
              <a:rPr dirty="0"/>
              <a:t>-dev-ai-service</a:t>
            </a:r>
          </a:p>
          <a:p>
            <a:pPr>
              <a:lnSpc>
                <a:spcPct val="100000"/>
              </a:lnSpc>
            </a:pPr>
            <a:r>
              <a:rPr dirty="0"/>
              <a:t>⚡ Azure Functions: copilot-</a:t>
            </a:r>
            <a:r>
              <a:rPr dirty="0" err="1"/>
              <a:t>mcp</a:t>
            </a:r>
            <a:r>
              <a:rPr dirty="0"/>
              <a:t>-dev-</a:t>
            </a:r>
            <a:r>
              <a:rPr dirty="0" err="1"/>
              <a:t>mcp</a:t>
            </a:r>
            <a:r>
              <a:rPr dirty="0"/>
              <a:t>-</a:t>
            </a:r>
            <a:r>
              <a:rPr dirty="0" err="1"/>
              <a:t>func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📊 Application Insights: copilot-</a:t>
            </a:r>
            <a:r>
              <a:rPr dirty="0" err="1"/>
              <a:t>mcp</a:t>
            </a:r>
            <a:r>
              <a:rPr dirty="0"/>
              <a:t>-dev-ai</a:t>
            </a:r>
          </a:p>
          <a:p>
            <a:pPr>
              <a:lnSpc>
                <a:spcPct val="100000"/>
              </a:lnSpc>
            </a:pPr>
            <a:r>
              <a:rPr dirty="0"/>
              <a:t>💾 Storage Account: </a:t>
            </a:r>
            <a:r>
              <a:rPr dirty="0" err="1"/>
              <a:t>copilotmcpdevst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🤖 Bot Service: copilot-</a:t>
            </a:r>
            <a:r>
              <a:rPr dirty="0" err="1"/>
              <a:t>mcp</a:t>
            </a:r>
            <a:r>
              <a:rPr dirty="0"/>
              <a:t>-dev-bot</a:t>
            </a:r>
          </a:p>
          <a:p>
            <a:r>
              <a:rPr dirty="0"/>
              <a:t>🐳 Container Registry: </a:t>
            </a:r>
            <a:r>
              <a:rPr dirty="0" err="1"/>
              <a:t>copilotmcpdevacr</a:t>
            </a:r>
            <a:r>
              <a:rPr dirty="0"/>
              <a:t> (</a:t>
            </a:r>
            <a:r>
              <a:rPr dirty="0" err="1"/>
              <a:t>opcjonalnie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Serwery MCP w projekcie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⚡ Azure Function MCP Server (JavaScript)</a:t>
            </a:r>
          </a:p>
          <a:p>
            <a:pPr>
              <a:lnSpc>
                <a:spcPct val="100000"/>
              </a:lnSpc>
            </a:pPr>
            <a:r>
              <a:rPr dirty="0"/>
              <a:t>  • Deployment </a:t>
            </a:r>
            <a:r>
              <a:rPr dirty="0" err="1"/>
              <a:t>aplikacji</a:t>
            </a:r>
            <a:r>
              <a:rPr dirty="0"/>
              <a:t> do Azure</a:t>
            </a:r>
          </a:p>
          <a:p>
            <a:pPr>
              <a:lnSpc>
                <a:spcPct val="100000"/>
              </a:lnSpc>
            </a:pPr>
            <a:r>
              <a:rPr dirty="0"/>
              <a:t>  • </a:t>
            </a:r>
            <a:r>
              <a:rPr sz="1500" dirty="0" err="1"/>
              <a:t>Sprawdzanie</a:t>
            </a:r>
            <a:r>
              <a:rPr dirty="0"/>
              <a:t> </a:t>
            </a:r>
            <a:r>
              <a:rPr dirty="0" err="1"/>
              <a:t>statusów</a:t>
            </a:r>
            <a:r>
              <a:rPr dirty="0"/>
              <a:t> pipeline</a:t>
            </a:r>
          </a:p>
          <a:p>
            <a:pPr>
              <a:lnSpc>
                <a:spcPct val="100000"/>
              </a:lnSpc>
            </a:pPr>
            <a:r>
              <a:rPr dirty="0"/>
              <a:t>🐍 Local DevOps MCP Server (Python)</a:t>
            </a:r>
          </a:p>
          <a:p>
            <a:pPr>
              <a:lnSpc>
                <a:spcPct val="100000"/>
              </a:lnSpc>
            </a:pPr>
            <a:r>
              <a:rPr dirty="0"/>
              <a:t>  • Docker operations (build, deploy)</a:t>
            </a:r>
          </a:p>
          <a:p>
            <a:pPr>
              <a:lnSpc>
                <a:spcPct val="100000"/>
              </a:lnSpc>
            </a:pPr>
            <a:r>
              <a:rPr dirty="0"/>
              <a:t>  • Kubernetes management (</a:t>
            </a:r>
            <a:r>
              <a:rPr dirty="0" err="1"/>
              <a:t>kubectl</a:t>
            </a:r>
            <a:r>
              <a:rPr dirty="0"/>
              <a:t>)</a:t>
            </a:r>
          </a:p>
          <a:p>
            <a:pPr>
              <a:lnSpc>
                <a:spcPct val="100000"/>
              </a:lnSpc>
            </a:pPr>
            <a:r>
              <a:rPr dirty="0"/>
              <a:t>🖥️ Desktop Commander MCP Server (TypeScript)</a:t>
            </a:r>
          </a:p>
          <a:p>
            <a:pPr>
              <a:lnSpc>
                <a:spcPct val="100000"/>
              </a:lnSpc>
            </a:pPr>
            <a:r>
              <a:rPr dirty="0"/>
              <a:t>  • PowerShell commands</a:t>
            </a:r>
          </a:p>
          <a:p>
            <a:pPr>
              <a:lnSpc>
                <a:spcPct val="100000"/>
              </a:lnSpc>
            </a:pPr>
            <a:r>
              <a:rPr dirty="0"/>
              <a:t>  • Windows services management</a:t>
            </a:r>
          </a:p>
          <a:p>
            <a:pPr>
              <a:lnSpc>
                <a:spcPct val="100000"/>
              </a:lnSpc>
            </a:pPr>
            <a:r>
              <a:rPr dirty="0"/>
              <a:t>🚀 Azure DevOps MCP Server (Python)</a:t>
            </a:r>
          </a:p>
          <a:p>
            <a:pPr>
              <a:lnSpc>
                <a:spcPct val="100000"/>
              </a:lnSpc>
            </a:pPr>
            <a:r>
              <a:rPr dirty="0"/>
              <a:t>  • Work items management</a:t>
            </a:r>
          </a:p>
          <a:p>
            <a:r>
              <a:rPr dirty="0"/>
              <a:t>  • CI/CD pipeline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Teams Bot - centrum sterowania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💬 </a:t>
            </a:r>
            <a:r>
              <a:rPr dirty="0" err="1"/>
              <a:t>Konwersacyjny</a:t>
            </a:r>
            <a:r>
              <a:rPr dirty="0"/>
              <a:t> </a:t>
            </a:r>
            <a:r>
              <a:rPr dirty="0" err="1"/>
              <a:t>interfejs</a:t>
            </a:r>
            <a:r>
              <a:rPr dirty="0"/>
              <a:t> </a:t>
            </a:r>
            <a:r>
              <a:rPr dirty="0" err="1"/>
              <a:t>dla</a:t>
            </a:r>
            <a:r>
              <a:rPr dirty="0"/>
              <a:t> </a:t>
            </a:r>
            <a:r>
              <a:rPr dirty="0" err="1"/>
              <a:t>operacji</a:t>
            </a:r>
            <a:r>
              <a:rPr dirty="0"/>
              <a:t> DevOps</a:t>
            </a:r>
          </a:p>
          <a:p>
            <a:pPr>
              <a:lnSpc>
                <a:spcPct val="100000"/>
              </a:lnSpc>
            </a:pPr>
            <a:r>
              <a:rPr dirty="0"/>
              <a:t>📊 </a:t>
            </a:r>
            <a:r>
              <a:rPr sz="2200" dirty="0" err="1"/>
              <a:t>Adaptacyjne</a:t>
            </a:r>
            <a:r>
              <a:rPr dirty="0"/>
              <a:t> </a:t>
            </a:r>
            <a:r>
              <a:rPr dirty="0" err="1"/>
              <a:t>karty</a:t>
            </a:r>
            <a:r>
              <a:rPr dirty="0"/>
              <a:t> z </a:t>
            </a:r>
            <a:r>
              <a:rPr dirty="0" err="1"/>
              <a:t>wizualizacją</a:t>
            </a:r>
            <a:r>
              <a:rPr dirty="0"/>
              <a:t> </a:t>
            </a:r>
            <a:r>
              <a:rPr dirty="0" err="1"/>
              <a:t>stanu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🚀 </a:t>
            </a:r>
            <a:r>
              <a:rPr dirty="0" err="1"/>
              <a:t>Komendy</a:t>
            </a:r>
            <a:r>
              <a:rPr dirty="0"/>
              <a:t> deployment:</a:t>
            </a:r>
          </a:p>
          <a:p>
            <a:pPr>
              <a:lnSpc>
                <a:spcPct val="100000"/>
              </a:lnSpc>
            </a:pPr>
            <a:r>
              <a:rPr dirty="0"/>
              <a:t>  • 'deploy v2.1.0 do staging'</a:t>
            </a:r>
          </a:p>
          <a:p>
            <a:pPr>
              <a:lnSpc>
                <a:spcPct val="100000"/>
              </a:lnSpc>
            </a:pPr>
            <a:r>
              <a:rPr dirty="0"/>
              <a:t>  • 'status pipeline 123'</a:t>
            </a:r>
          </a:p>
          <a:p>
            <a:pPr>
              <a:lnSpc>
                <a:spcPct val="100000"/>
              </a:lnSpc>
            </a:pPr>
            <a:r>
              <a:rPr dirty="0"/>
              <a:t>📝 </a:t>
            </a:r>
            <a:r>
              <a:rPr dirty="0" err="1"/>
              <a:t>Zarządzanie</a:t>
            </a:r>
            <a:r>
              <a:rPr dirty="0"/>
              <a:t> </a:t>
            </a:r>
            <a:r>
              <a:rPr dirty="0" err="1"/>
              <a:t>zadaniami</a:t>
            </a:r>
            <a:r>
              <a:rPr dirty="0"/>
              <a:t>:</a:t>
            </a:r>
          </a:p>
          <a:p>
            <a:pPr>
              <a:lnSpc>
                <a:spcPct val="100000"/>
              </a:lnSpc>
            </a:pPr>
            <a:r>
              <a:rPr dirty="0"/>
              <a:t>  • '</a:t>
            </a:r>
            <a:r>
              <a:rPr dirty="0" err="1"/>
              <a:t>utwórz</a:t>
            </a:r>
            <a:r>
              <a:rPr dirty="0"/>
              <a:t> </a:t>
            </a:r>
            <a:r>
              <a:rPr dirty="0" err="1"/>
              <a:t>zadanie</a:t>
            </a:r>
            <a:r>
              <a:rPr dirty="0"/>
              <a:t>: Fix bug @john.doe'</a:t>
            </a:r>
          </a:p>
          <a:p>
            <a:pPr>
              <a:lnSpc>
                <a:spcPct val="100000"/>
              </a:lnSpc>
            </a:pPr>
            <a:r>
              <a:rPr dirty="0"/>
              <a:t>  • '</a:t>
            </a:r>
            <a:r>
              <a:rPr dirty="0" err="1"/>
              <a:t>sprawdź</a:t>
            </a:r>
            <a:r>
              <a:rPr dirty="0"/>
              <a:t> </a:t>
            </a:r>
            <a:r>
              <a:rPr dirty="0" err="1"/>
              <a:t>zadania</a:t>
            </a:r>
            <a:r>
              <a:rPr dirty="0"/>
              <a:t> w sprint'</a:t>
            </a:r>
          </a:p>
          <a:p>
            <a:pPr>
              <a:lnSpc>
                <a:spcPct val="100000"/>
              </a:lnSpc>
            </a:pPr>
            <a:r>
              <a:rPr dirty="0"/>
              <a:t>🖥️ </a:t>
            </a:r>
            <a:r>
              <a:rPr dirty="0" err="1"/>
              <a:t>Komendy</a:t>
            </a:r>
            <a:r>
              <a:rPr dirty="0"/>
              <a:t> </a:t>
            </a:r>
            <a:r>
              <a:rPr dirty="0" err="1"/>
              <a:t>systemowe</a:t>
            </a:r>
            <a:r>
              <a:rPr dirty="0"/>
              <a:t>:</a:t>
            </a:r>
          </a:p>
          <a:p>
            <a:pPr>
              <a:lnSpc>
                <a:spcPct val="100000"/>
              </a:lnSpc>
            </a:pPr>
            <a:r>
              <a:rPr dirty="0"/>
              <a:t>  • '</a:t>
            </a:r>
            <a:r>
              <a:rPr dirty="0" err="1"/>
              <a:t>uruchom</a:t>
            </a:r>
            <a:r>
              <a:rPr dirty="0"/>
              <a:t> docker </a:t>
            </a:r>
            <a:r>
              <a:rPr dirty="0" err="1"/>
              <a:t>ps'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  • 'restart service nginx'</a:t>
            </a:r>
          </a:p>
          <a:p>
            <a:r>
              <a:rPr dirty="0"/>
              <a:t>🔔 Real-time </a:t>
            </a:r>
            <a:r>
              <a:rPr dirty="0" err="1"/>
              <a:t>powiadomienia</a:t>
            </a:r>
            <a:r>
              <a:rPr dirty="0"/>
              <a:t> o </a:t>
            </a:r>
            <a:r>
              <a:rPr dirty="0" err="1"/>
              <a:t>statusie</a:t>
            </a:r>
            <a:r>
              <a:rPr dirty="0"/>
              <a:t> </a:t>
            </a:r>
            <a:r>
              <a:rPr dirty="0" err="1"/>
              <a:t>operacji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Praktyczne scenariusze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lnSpc>
                <a:spcPct val="100000"/>
              </a:lnSpc>
            </a:pPr>
            <a:r>
              <a:rPr dirty="0"/>
              <a:t>🚀 </a:t>
            </a:r>
            <a:r>
              <a:rPr dirty="0" err="1"/>
              <a:t>Scenariusz</a:t>
            </a:r>
            <a:r>
              <a:rPr dirty="0"/>
              <a:t> 1: </a:t>
            </a:r>
            <a:r>
              <a:rPr dirty="0" err="1"/>
              <a:t>Automatyczny</a:t>
            </a:r>
            <a:r>
              <a:rPr dirty="0"/>
              <a:t> deployment</a:t>
            </a:r>
          </a:p>
          <a:p>
            <a:pPr>
              <a:lnSpc>
                <a:spcPct val="100000"/>
              </a:lnSpc>
            </a:pPr>
            <a:r>
              <a:rPr dirty="0"/>
              <a:t>  • 'deploy v2.1.0 do staging' → Real-time monitoring</a:t>
            </a:r>
          </a:p>
          <a:p>
            <a:pPr>
              <a:lnSpc>
                <a:spcPct val="100000"/>
              </a:lnSpc>
            </a:pPr>
            <a:r>
              <a:rPr dirty="0"/>
              <a:t>📊 </a:t>
            </a:r>
            <a:r>
              <a:rPr dirty="0" err="1"/>
              <a:t>Scenariusz</a:t>
            </a:r>
            <a:r>
              <a:rPr dirty="0"/>
              <a:t> 2: </a:t>
            </a:r>
            <a:r>
              <a:rPr dirty="0" err="1"/>
              <a:t>Inteligentne</a:t>
            </a:r>
            <a:r>
              <a:rPr dirty="0"/>
              <a:t> </a:t>
            </a:r>
            <a:r>
              <a:rPr dirty="0" err="1"/>
              <a:t>monitorowanie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  • </a:t>
            </a:r>
            <a:r>
              <a:rPr sz="1400" dirty="0"/>
              <a:t>Auto-</a:t>
            </a:r>
            <a:r>
              <a:rPr sz="1400" dirty="0" err="1"/>
              <a:t>remediacja</a:t>
            </a:r>
            <a:r>
              <a:rPr dirty="0"/>
              <a:t> </a:t>
            </a:r>
            <a:r>
              <a:rPr dirty="0" err="1"/>
              <a:t>przy</a:t>
            </a:r>
            <a:r>
              <a:rPr dirty="0"/>
              <a:t> </a:t>
            </a:r>
            <a:r>
              <a:rPr dirty="0" err="1"/>
              <a:t>alertach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  • </a:t>
            </a:r>
            <a:r>
              <a:rPr dirty="0" err="1"/>
              <a:t>Skalowanie</a:t>
            </a:r>
            <a:r>
              <a:rPr dirty="0"/>
              <a:t> </a:t>
            </a:r>
            <a:r>
              <a:rPr dirty="0" err="1"/>
              <a:t>zasobów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podstawie</a:t>
            </a:r>
            <a:r>
              <a:rPr dirty="0"/>
              <a:t> </a:t>
            </a:r>
            <a:r>
              <a:rPr dirty="0" err="1"/>
              <a:t>metryki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🛠️ </a:t>
            </a:r>
            <a:r>
              <a:rPr dirty="0" err="1"/>
              <a:t>Scenariusz</a:t>
            </a:r>
            <a:r>
              <a:rPr dirty="0"/>
              <a:t> 3: </a:t>
            </a:r>
            <a:r>
              <a:rPr dirty="0" err="1"/>
              <a:t>GitOps</a:t>
            </a:r>
            <a:r>
              <a:rPr dirty="0"/>
              <a:t> z </a:t>
            </a:r>
            <a:r>
              <a:rPr dirty="0" err="1"/>
              <a:t>konwersacyjnym</a:t>
            </a:r>
            <a:r>
              <a:rPr dirty="0"/>
              <a:t> AI</a:t>
            </a:r>
          </a:p>
          <a:p>
            <a:pPr>
              <a:lnSpc>
                <a:spcPct val="100000"/>
              </a:lnSpc>
            </a:pPr>
            <a:r>
              <a:rPr dirty="0"/>
              <a:t>  • '</a:t>
            </a:r>
            <a:r>
              <a:rPr dirty="0" err="1"/>
              <a:t>Potrzebuję</a:t>
            </a:r>
            <a:r>
              <a:rPr dirty="0"/>
              <a:t> </a:t>
            </a:r>
            <a:r>
              <a:rPr dirty="0" err="1"/>
              <a:t>klastra</a:t>
            </a:r>
            <a:r>
              <a:rPr dirty="0"/>
              <a:t> K8s z 3 </a:t>
            </a:r>
            <a:r>
              <a:rPr dirty="0" err="1"/>
              <a:t>nodami</a:t>
            </a:r>
            <a:r>
              <a:rPr dirty="0"/>
              <a:t>'</a:t>
            </a:r>
          </a:p>
          <a:p>
            <a:pPr>
              <a:lnSpc>
                <a:spcPct val="100000"/>
              </a:lnSpc>
            </a:pPr>
            <a:r>
              <a:rPr dirty="0"/>
              <a:t>  • </a:t>
            </a:r>
            <a:r>
              <a:rPr dirty="0" err="1"/>
              <a:t>Generowanie</a:t>
            </a:r>
            <a:r>
              <a:rPr dirty="0"/>
              <a:t> </a:t>
            </a:r>
            <a:r>
              <a:rPr dirty="0" err="1"/>
              <a:t>kodu</a:t>
            </a:r>
            <a:r>
              <a:rPr dirty="0"/>
              <a:t> Terraform</a:t>
            </a:r>
          </a:p>
          <a:p>
            <a:pPr>
              <a:lnSpc>
                <a:spcPct val="100000"/>
              </a:lnSpc>
            </a:pPr>
            <a:r>
              <a:rPr dirty="0"/>
              <a:t>📝 </a:t>
            </a:r>
            <a:r>
              <a:rPr dirty="0" err="1"/>
              <a:t>Scenariusz</a:t>
            </a:r>
            <a:r>
              <a:rPr dirty="0"/>
              <a:t> 4: </a:t>
            </a:r>
            <a:r>
              <a:rPr dirty="0" err="1"/>
              <a:t>Zarządzanie</a:t>
            </a:r>
            <a:r>
              <a:rPr dirty="0"/>
              <a:t> </a:t>
            </a:r>
            <a:r>
              <a:rPr dirty="0" err="1"/>
              <a:t>incydentami</a:t>
            </a:r>
            <a:endParaRPr dirty="0"/>
          </a:p>
          <a:p>
            <a:pPr>
              <a:lnSpc>
                <a:spcPct val="100000"/>
              </a:lnSpc>
            </a:pPr>
            <a:r>
              <a:rPr dirty="0"/>
              <a:t>  • </a:t>
            </a:r>
            <a:r>
              <a:rPr dirty="0" err="1"/>
              <a:t>Tworzenie</a:t>
            </a:r>
            <a:r>
              <a:rPr dirty="0"/>
              <a:t> </a:t>
            </a:r>
            <a:r>
              <a:rPr dirty="0" err="1"/>
              <a:t>zadań</a:t>
            </a:r>
            <a:r>
              <a:rPr dirty="0"/>
              <a:t> z </a:t>
            </a:r>
            <a:r>
              <a:rPr dirty="0" err="1"/>
              <a:t>alertami</a:t>
            </a:r>
            <a:endParaRPr dirty="0"/>
          </a:p>
          <a:p>
            <a:r>
              <a:rPr dirty="0"/>
              <a:t>  • </a:t>
            </a:r>
            <a:r>
              <a:rPr dirty="0" err="1"/>
              <a:t>Automatyczne</a:t>
            </a:r>
            <a:r>
              <a:rPr dirty="0"/>
              <a:t> </a:t>
            </a:r>
            <a:r>
              <a:rPr dirty="0" err="1"/>
              <a:t>przypisywanie</a:t>
            </a:r>
            <a:r>
              <a:rPr dirty="0"/>
              <a:t> </a:t>
            </a:r>
            <a:r>
              <a:rPr dirty="0" err="1"/>
              <a:t>zespołów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852</Words>
  <Application>Microsoft Office PowerPoint</Application>
  <PresentationFormat>Pokaz na ekranie (4:3)</PresentationFormat>
  <Paragraphs>134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🚀 Warsztat: Copilot 365 MCP Integration dla Junior DevOps</vt:lpstr>
      <vt:lpstr>📋 Agenda Warsztatu</vt:lpstr>
      <vt:lpstr>🌟 Microsoft BUILD 2025 - Najważniejsze nowości</vt:lpstr>
      <vt:lpstr>🔌 Model Context Protocol (MCP) - "USB-C dla AI"</vt:lpstr>
      <vt:lpstr>🏗️ Architektura naszego rozwiązania</vt:lpstr>
      <vt:lpstr>☁️ Zasoby Azure w warsztacie</vt:lpstr>
      <vt:lpstr>🛠️ Serwery MCP w projekcie</vt:lpstr>
      <vt:lpstr>🤖 Teams Bot - centrum sterowania</vt:lpstr>
      <vt:lpstr>🎯 Praktyczne scenariusze</vt:lpstr>
      <vt:lpstr>💻 VS Code - narzędzia i rozszerzenia</vt:lpstr>
      <vt:lpstr>🧪 Hands-on Laboratorium</vt:lpstr>
      <vt:lpstr>🚀 Następne kroki i zasoby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Warsztat: Copilot 365 MCP Integration dla Junior DevOps</dc:title>
  <dc:subject>Microsoft 365 Copilot, Model Context Protocol, Azure DevOps</dc:subject>
  <dc:creator>Workshop Instructor</dc:creator>
  <cp:keywords>Copilot 365, MCP, Azure, DevOps, Teams, AI, Microsoft BUILD 2025</cp:keywords>
  <dc:description>Warsztat praktyczny - od teorii do implementacji</dc:description>
  <cp:lastModifiedBy>Mateusz Ruszkowski</cp:lastModifiedBy>
  <cp:revision>2</cp:revision>
  <dcterms:created xsi:type="dcterms:W3CDTF">2013-01-27T09:14:16Z</dcterms:created>
  <dcterms:modified xsi:type="dcterms:W3CDTF">2025-06-09T13:07:29Z</dcterms:modified>
  <cp:category/>
</cp:coreProperties>
</file>