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3E31-AB47-4675-9B05-E26B1938736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29F9-5FF1-4A14-B9E4-05AEEA48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OpenCV</a:t>
            </a:r>
            <a:r>
              <a:rPr lang="pl-PL" dirty="0" smtClean="0"/>
              <a:t> – biblioteka funkcji wykorzystywanych podczas obróbki obrazu, oparta na otwartym kodzie i zapoczątkowana przez Intela. Biblioteka ta jest wieloplatformowa, można z niej korzystać w Mac OS X, Windows jak i Linux. Autorzy jej skupiają się na przetwarzaniu obrazu w czasie rzeczywistym.</a:t>
            </a:r>
          </a:p>
          <a:p>
            <a:r>
              <a:rPr lang="pl-PL" dirty="0" smtClean="0"/>
              <a:t>Obecnie dostępna jest wersja 3.1.</a:t>
            </a:r>
          </a:p>
          <a:p>
            <a:r>
              <a:rPr lang="pl-PL" dirty="0" smtClean="0"/>
              <a:t>Framework </a:t>
            </a:r>
            <a:r>
              <a:rPr lang="pl-PL" dirty="0" err="1" smtClean="0"/>
              <a:t>OpenNI</a:t>
            </a:r>
            <a:r>
              <a:rPr lang="pl-PL" dirty="0" smtClean="0"/>
              <a:t> zapewnia zestaw API open </a:t>
            </a:r>
            <a:r>
              <a:rPr lang="pl-PL" dirty="0" err="1" smtClean="0"/>
              <a:t>source</a:t>
            </a:r>
            <a:r>
              <a:rPr lang="pl-PL" dirty="0" smtClean="0"/>
              <a:t> .  Te interfejsy API mają stać się standardem dla aplikacji uzyskujących dostęp do naturalnych urządzeń interakcyjnych.  Sama platforma API jest czasami nazywana nazwą </a:t>
            </a:r>
            <a:r>
              <a:rPr lang="pl-PL" dirty="0" err="1" smtClean="0"/>
              <a:t>OpenNI</a:t>
            </a:r>
            <a:r>
              <a:rPr lang="pl-PL" dirty="0" smtClean="0"/>
              <a:t> SDK .   Interfejsy API zapewniają obsługę</a:t>
            </a:r>
          </a:p>
          <a:p>
            <a:r>
              <a:rPr lang="pl-PL" dirty="0" smtClean="0"/>
              <a:t>  Rozpoznawanie poleceń głosowych i głosowych </a:t>
            </a:r>
          </a:p>
          <a:p>
            <a:r>
              <a:rPr lang="pl-PL" dirty="0" smtClean="0"/>
              <a:t>  Gesty rąk </a:t>
            </a:r>
          </a:p>
          <a:p>
            <a:r>
              <a:rPr lang="pl-PL" dirty="0" smtClean="0"/>
              <a:t>  Monitorowanie ruchu ciała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29F9-5FF1-4A14-B9E4-05AEEA48A1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Jedna z wielkich zalet </a:t>
            </a:r>
            <a:r>
              <a:rPr lang="pl-PL" dirty="0" err="1" smtClean="0"/>
              <a:t>Rasbperry</a:t>
            </a:r>
            <a:r>
              <a:rPr lang="pl-PL" dirty="0" smtClean="0"/>
              <a:t> Pi jest to,</a:t>
            </a:r>
            <a:r>
              <a:rPr lang="pl-PL" baseline="0" dirty="0" smtClean="0"/>
              <a:t> że została </a:t>
            </a:r>
            <a:r>
              <a:rPr lang="pl-PL" baseline="0" dirty="0" err="1" smtClean="0"/>
              <a:t>wyposarzona</a:t>
            </a:r>
            <a:r>
              <a:rPr lang="pl-PL" baseline="0" dirty="0" smtClean="0"/>
              <a:t> w wiele ciekawych portów a jednym z nich jest i2c. Szyna umożliwia łatwą komunikację z innymi układami scalonymi, czujnikami czy wręcz całymi urządzeniami.  Aby rozpocząć przygodę z i2c należy uruchomić i2c na malince. Uruchamiamy </a:t>
            </a:r>
            <a:r>
              <a:rPr lang="pl-PL" baseline="0" dirty="0" err="1" smtClean="0"/>
              <a:t>nano</a:t>
            </a:r>
            <a:r>
              <a:rPr lang="pl-PL" baseline="0" dirty="0" smtClean="0"/>
              <a:t> w </a:t>
            </a:r>
            <a:r>
              <a:rPr lang="pl-PL" baseline="0" dirty="0" err="1" smtClean="0"/>
              <a:t>etc</a:t>
            </a:r>
            <a:r>
              <a:rPr lang="pl-PL" baseline="0" dirty="0" smtClean="0"/>
              <a:t>/</a:t>
            </a:r>
            <a:r>
              <a:rPr lang="pl-PL" baseline="0" dirty="0" err="1" smtClean="0"/>
              <a:t>modules</a:t>
            </a:r>
            <a:r>
              <a:rPr lang="pl-PL" baseline="0" dirty="0" smtClean="0"/>
              <a:t> i dopisujemy moduł i2c-dev. A następnie </a:t>
            </a:r>
            <a:r>
              <a:rPr lang="pl-PL" baseline="0" dirty="0" err="1" smtClean="0"/>
              <a:t>sudo-apt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get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install</a:t>
            </a:r>
            <a:r>
              <a:rPr lang="pl-PL" baseline="0" dirty="0" smtClean="0"/>
              <a:t> i2c-tools i </a:t>
            </a:r>
            <a:r>
              <a:rPr lang="pl-PL" baseline="0" dirty="0" err="1" smtClean="0"/>
              <a:t>i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sudo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apt-get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install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python-smbus</a:t>
            </a:r>
            <a:r>
              <a:rPr lang="pl-PL" baseline="0" dirty="0" smtClean="0"/>
              <a:t>, To doda nam narzędzia do i2c oraz bibliotekę </a:t>
            </a:r>
            <a:r>
              <a:rPr lang="pl-PL" baseline="0" dirty="0" err="1" smtClean="0"/>
              <a:t>smbus</a:t>
            </a:r>
            <a:r>
              <a:rPr lang="pl-PL" baseline="0" dirty="0" smtClean="0"/>
              <a:t> do </a:t>
            </a:r>
            <a:r>
              <a:rPr lang="pl-PL" baseline="0" dirty="0" err="1" smtClean="0"/>
              <a:t>pythona</a:t>
            </a:r>
            <a:r>
              <a:rPr lang="pl-PL" baseline="0" dirty="0" smtClean="0"/>
              <a:t>, która przyda się do komunikacji. Na koniec </a:t>
            </a:r>
            <a:r>
              <a:rPr lang="pl-PL" baseline="0" dirty="0" err="1" smtClean="0"/>
              <a:t>sudo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adduser</a:t>
            </a:r>
            <a:r>
              <a:rPr lang="pl-PL" baseline="0" dirty="0" smtClean="0"/>
              <a:t> pi i2c. Po restarcie cieszymy się z </a:t>
            </a:r>
            <a:r>
              <a:rPr lang="pl-PL" baseline="0" dirty="0" err="1" smtClean="0"/>
              <a:t>działącego</a:t>
            </a:r>
            <a:r>
              <a:rPr lang="pl-PL" baseline="0" dirty="0" smtClean="0"/>
              <a:t> i2c. Poleceń i2detect można </a:t>
            </a:r>
            <a:r>
              <a:rPr lang="pl-PL" baseline="0" dirty="0" err="1" smtClean="0"/>
              <a:t>odczytac</a:t>
            </a:r>
            <a:r>
              <a:rPr lang="pl-PL" baseline="0" dirty="0" smtClean="0"/>
              <a:t> adresy urządzeń podpiętych do szyny.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29F9-5FF1-4A14-B9E4-05AEEA48A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FB55-5062-46BB-8D77-0E0DCF07B5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044-A969-46EA-8E90-5263E79A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Obsługa </a:t>
            </a:r>
            <a:r>
              <a:rPr lang="pl-PL" dirty="0" err="1" smtClean="0"/>
              <a:t>OpenCV</a:t>
            </a:r>
            <a:r>
              <a:rPr lang="pl-PL" dirty="0" smtClean="0"/>
              <a:t> i </a:t>
            </a:r>
            <a:r>
              <a:rPr lang="pl-PL" dirty="0" err="1" smtClean="0"/>
              <a:t>OpenNI</a:t>
            </a:r>
            <a:r>
              <a:rPr lang="pl-PL" dirty="0" smtClean="0"/>
              <a:t> z wykorzystaniem </a:t>
            </a:r>
            <a:r>
              <a:rPr lang="pl-PL" dirty="0" err="1" smtClean="0"/>
              <a:t>Raspberry</a:t>
            </a:r>
            <a:r>
              <a:rPr lang="pl-PL" dirty="0" smtClean="0"/>
              <a:t> PI. Obsługa protokołu I</a:t>
            </a:r>
            <a:r>
              <a:rPr lang="pl-PL" baseline="30000" dirty="0" smtClean="0"/>
              <a:t>2</a:t>
            </a:r>
            <a:r>
              <a:rPr lang="pl-PL" dirty="0" smtClean="0"/>
              <a:t>C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543109" y="604374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Mateusz Ligus 32INF-ISM-SP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4658" y="241164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Co to jest </a:t>
            </a:r>
            <a:r>
              <a:rPr lang="pl-PL" dirty="0" err="1" smtClean="0"/>
              <a:t>OpenCV</a:t>
            </a:r>
            <a:r>
              <a:rPr lang="pl-PL" dirty="0" smtClean="0"/>
              <a:t> i </a:t>
            </a:r>
            <a:r>
              <a:rPr lang="pl-PL" dirty="0" err="1" smtClean="0"/>
              <a:t>OpenNI</a:t>
            </a:r>
            <a:r>
              <a:rPr lang="pl-PL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Instalacja bibliotek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71053" y="1690688"/>
            <a:ext cx="10529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różna w zależności od zastosowania systemu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biblioteki obsługujące </a:t>
            </a:r>
            <a:r>
              <a:rPr lang="pl-PL" sz="2400" dirty="0" err="1" smtClean="0"/>
              <a:t>Raspberry</a:t>
            </a:r>
            <a:r>
              <a:rPr lang="pl-PL" sz="2400" dirty="0" smtClean="0"/>
              <a:t> Pi3 działają także na Pi2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do poprawnego działania wymagany </a:t>
            </a:r>
            <a:r>
              <a:rPr lang="pl-PL" sz="2400" dirty="0" err="1" smtClean="0"/>
              <a:t>Python</a:t>
            </a:r>
            <a:r>
              <a:rPr lang="pl-PL" sz="2400" dirty="0" smtClean="0"/>
              <a:t> 2.7 lub nowszy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Link do </a:t>
            </a:r>
            <a:r>
              <a:rPr lang="pl-PL" sz="2400" dirty="0" err="1" smtClean="0"/>
              <a:t>tutoriala</a:t>
            </a:r>
            <a:r>
              <a:rPr lang="pl-PL" sz="2400" dirty="0" smtClean="0"/>
              <a:t> przedstawiający proces instalacji </a:t>
            </a:r>
            <a:r>
              <a:rPr lang="pl-PL" sz="2400" dirty="0" err="1" smtClean="0"/>
              <a:t>OpenCV</a:t>
            </a:r>
            <a:r>
              <a:rPr lang="pl-PL" sz="2400" dirty="0" smtClean="0"/>
              <a:t> i </a:t>
            </a:r>
            <a:r>
              <a:rPr lang="pl-PL" sz="2400" dirty="0" err="1" smtClean="0"/>
              <a:t>OpenNi</a:t>
            </a:r>
            <a:r>
              <a:rPr lang="pl-PL" sz="2400" dirty="0" smtClean="0"/>
              <a:t> z wykorzystaniem </a:t>
            </a:r>
            <a:r>
              <a:rPr lang="pl-PL" sz="2400" dirty="0" err="1" smtClean="0"/>
              <a:t>Raspberry</a:t>
            </a:r>
            <a:r>
              <a:rPr lang="pl-PL" sz="2400" dirty="0" smtClean="0"/>
              <a:t> Pi i systemu </a:t>
            </a:r>
            <a:r>
              <a:rPr lang="pl-PL" sz="2400" dirty="0" err="1" smtClean="0"/>
              <a:t>Raspbian</a:t>
            </a:r>
            <a:r>
              <a:rPr lang="pl-PL" sz="2400" dirty="0" smtClean="0"/>
              <a:t> Wheezy</a:t>
            </a:r>
          </a:p>
          <a:p>
            <a:endParaRPr lang="pl-PL" sz="2000" dirty="0"/>
          </a:p>
          <a:p>
            <a:endParaRPr lang="pl-PL" sz="2000" dirty="0" smtClean="0"/>
          </a:p>
          <a:p>
            <a:r>
              <a:rPr lang="pl-PL" sz="2000" dirty="0"/>
              <a:t>	</a:t>
            </a:r>
            <a:r>
              <a:rPr lang="pl-PL" sz="2000" dirty="0" smtClean="0"/>
              <a:t> </a:t>
            </a:r>
            <a:r>
              <a:rPr lang="pl-PL" sz="2800" dirty="0" smtClean="0"/>
              <a:t>https://gist.github.com/chatchavan/990d3c0a5b085dc7bae1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Raspberry</a:t>
            </a:r>
            <a:r>
              <a:rPr lang="pl-PL" dirty="0" smtClean="0"/>
              <a:t> Pi i I</a:t>
            </a:r>
            <a:r>
              <a:rPr lang="pl-PL" baseline="30000" dirty="0" smtClean="0"/>
              <a:t>2</a:t>
            </a:r>
            <a:r>
              <a:rPr lang="pl-PL" dirty="0" smtClean="0"/>
              <a:t>C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3" y="1690688"/>
            <a:ext cx="6277869" cy="395273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490691" y="1902691"/>
            <a:ext cx="4045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2000" dirty="0" err="1" smtClean="0"/>
              <a:t>sudo</a:t>
            </a:r>
            <a:r>
              <a:rPr lang="pl-PL" sz="2000" dirty="0" smtClean="0"/>
              <a:t> </a:t>
            </a:r>
            <a:r>
              <a:rPr lang="pl-PL" sz="2000" dirty="0" err="1" smtClean="0"/>
              <a:t>apt-get</a:t>
            </a:r>
            <a:r>
              <a:rPr lang="pl-PL" sz="2000" dirty="0" smtClean="0"/>
              <a:t> </a:t>
            </a:r>
            <a:r>
              <a:rPr lang="pl-PL" sz="2000" dirty="0" err="1" smtClean="0"/>
              <a:t>install</a:t>
            </a:r>
            <a:r>
              <a:rPr lang="pl-PL" sz="2000" dirty="0" smtClean="0"/>
              <a:t> i2c-tools</a:t>
            </a:r>
          </a:p>
          <a:p>
            <a:pPr marL="285750" indent="-285750">
              <a:buFontTx/>
              <a:buChar char="-"/>
            </a:pPr>
            <a:r>
              <a:rPr lang="pl-PL" sz="2000" dirty="0" err="1" smtClean="0"/>
              <a:t>sudo</a:t>
            </a:r>
            <a:r>
              <a:rPr lang="pl-PL" sz="2000" dirty="0" smtClean="0"/>
              <a:t> </a:t>
            </a:r>
            <a:r>
              <a:rPr lang="pl-PL" sz="2000" dirty="0" err="1" smtClean="0"/>
              <a:t>apt-get</a:t>
            </a:r>
            <a:r>
              <a:rPr lang="pl-PL" sz="2000" dirty="0" smtClean="0"/>
              <a:t> </a:t>
            </a:r>
            <a:r>
              <a:rPr lang="pl-PL" sz="2000" dirty="0" err="1" smtClean="0"/>
              <a:t>install</a:t>
            </a:r>
            <a:r>
              <a:rPr lang="pl-PL" sz="2000" dirty="0" smtClean="0"/>
              <a:t> </a:t>
            </a:r>
            <a:r>
              <a:rPr lang="pl-PL" sz="2000" dirty="0" err="1" smtClean="0"/>
              <a:t>python-smbus</a:t>
            </a:r>
            <a:endParaRPr lang="pl-PL" sz="2000" dirty="0" smtClean="0"/>
          </a:p>
          <a:p>
            <a:pPr marL="285750" indent="-285750">
              <a:buFontTx/>
              <a:buChar char="-"/>
            </a:pPr>
            <a:r>
              <a:rPr lang="pl-PL" sz="2000" dirty="0" err="1" smtClean="0"/>
              <a:t>sudo</a:t>
            </a:r>
            <a:r>
              <a:rPr lang="pl-PL" sz="2000" dirty="0" smtClean="0"/>
              <a:t> </a:t>
            </a:r>
            <a:r>
              <a:rPr lang="pl-PL" sz="2000" dirty="0" err="1" smtClean="0"/>
              <a:t>adduser</a:t>
            </a:r>
            <a:r>
              <a:rPr lang="pl-PL" sz="2000" dirty="0" smtClean="0"/>
              <a:t> pi i2c</a:t>
            </a:r>
          </a:p>
          <a:p>
            <a:pPr marL="285750" indent="-285750">
              <a:buFontTx/>
              <a:buChar char="-"/>
            </a:pPr>
            <a:r>
              <a:rPr lang="pl-PL" sz="2000" dirty="0" smtClean="0"/>
              <a:t>I2detect –y (1 w przypadku Pi2, 0 w przypadku Pi1)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44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49037" y="25633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7200" dirty="0" smtClean="0"/>
              <a:t>Dziękuje za uwagę!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72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321</Words>
  <Application>Microsoft Office PowerPoint</Application>
  <PresentationFormat>Panoramiczny</PresentationFormat>
  <Paragraphs>26</Paragraphs>
  <Slides>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Motyw pakietu Office</vt:lpstr>
      <vt:lpstr>Obsługa OpenCV i OpenNI z wykorzystaniem Raspberry PI. Obsługa protokołu I2C</vt:lpstr>
      <vt:lpstr>Co to jest OpenCV i OpenNI ?</vt:lpstr>
      <vt:lpstr>Instalacja bibliotek</vt:lpstr>
      <vt:lpstr>Raspberry Pi i I2C</vt:lpstr>
      <vt:lpstr>Dziękuje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Obsługa OpenCV i OpenNI z wykorzystaniem Raspberry PI. Obsługa protokołu I2C</dc:title>
  <dc:creator>Mateusz Ligus</dc:creator>
  <cp:lastModifiedBy>Mateusz Ligus</cp:lastModifiedBy>
  <cp:revision>10</cp:revision>
  <dcterms:created xsi:type="dcterms:W3CDTF">2018-05-27T12:53:09Z</dcterms:created>
  <dcterms:modified xsi:type="dcterms:W3CDTF">2018-05-27T14:36:59Z</dcterms:modified>
</cp:coreProperties>
</file>